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76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AAC2-C5BE-4340-B324-0E8F80FE0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483D7-31B3-42E9-8A0B-373C7F66E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1B81-796B-483A-A98A-45F09255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6DB0C-E146-4530-9844-EE987FE3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DEDFE-0E74-49D4-831F-FE2C008E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00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6ABD-A292-4A9D-84B5-341BBAA5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EDB8-B3A4-4AEB-825A-50D7276A1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017B9-A33C-4120-AC68-CB15C906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BB7-AACE-4333-AF7A-E6F3C975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BA144-E456-4EDC-A17D-97E890F8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7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4425-E912-4457-BF22-B74F45A3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189A-4386-4992-8F53-58C6FBC5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68654-93DE-44E0-BB75-6C92E95A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63E6-7012-4D4D-85AB-90746EE6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5469F-041D-4D5D-9C4D-4EEB2B3E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16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F80D-3A05-4649-BC27-01F42FD6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CD719-2690-46B4-B245-88D1DB2DB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34E19-F59D-4373-B786-CB3FA1BED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8C1E0-C169-4AFC-BA76-1054BCDC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2C5CD-9DF7-4848-BD88-CE845914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F7EAF-B0F9-4ABC-898C-31DC516D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4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C471-15DF-4DBE-801B-860F917C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980DA-7E1A-4873-B5B6-910927B4F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5326A-42D0-4701-8728-A4F8C453A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10CDB-2C77-4041-BFBF-50A21270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2BA61-AABC-4D33-BB8A-C064AE3CF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D63D7-930D-4E43-BABC-9AC33928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884BA-EE54-43F1-A625-E11BAD0D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F8554-11FB-4779-8190-BB4A4914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96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0BB-F43D-4BDE-971E-C71F98C8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07EBC-4FFD-43F3-878C-3798AAFD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4E85D-84C0-489D-95D1-70E462C9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90C0B-2D51-492E-A448-F22F228E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85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DB867-46E2-4974-80C6-663646F9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FFACD-5F5F-4242-9D94-01281BCE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0F42B-95B6-487B-A3E2-70FFD943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44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3646-1E26-4F57-AF7C-83E60826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11F3-6699-4452-9A5C-C7B0040A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540A4-77CD-4137-A2AA-CCB44E44C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999B0-3A63-4290-A420-B4D8D308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A9FE6-BFF4-49D1-9681-556C77DC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97D23-BC9E-4651-9AAD-7090197F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63BD-580D-43C4-AB1D-B66D8F55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054A4-4C7D-4061-A37A-2E38AF030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17BE5-7349-47A7-A7A0-9E17D0725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4B2FE-8C29-4524-86B3-E5934F92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C1809-414A-4DED-8E5B-1281424B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4D485-D80B-42A7-B9D0-A8F4E5ED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7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7BB0-2869-45FE-BD2A-FA878A90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4FA23-175B-44C7-BF08-7580AD399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B4D7-E88F-4B47-B102-15118C39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6A88E-6862-4B7B-A212-42F84636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1191C-8204-426D-A4F3-2E4DB69B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17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356E0-5E3B-4CAC-92D0-9064EE64F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7804F-BFA9-49E3-AA99-5CB7A45A0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745DC-4187-4933-811F-B94C23E4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DBAB1-E4AA-40F1-8A2B-778EE7E1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80DC8-3E26-4E46-9C7D-95072B25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7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92C5C-FF51-4C22-992A-F48883FE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2C55-E2BF-415C-AC01-79AEF53C5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D89D0-60B6-430E-BBA9-E5B7F3EC7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B6210-DACE-49D3-A306-49B6A455D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1949A-5142-415A-A2AC-629E087CC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8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7557" y="2031944"/>
            <a:ext cx="7053943" cy="1021499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KẾ HOẠCH VẬN HÀNH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58506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 KHÁM PHÁ TÂY NGUYÊN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C4C6-F724-4970-9AEF-1D40604B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7697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KẾ HOẠCH VẬN HÀNH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98F7C-6305-4E6F-A276-AD2716FB2DE9}"/>
              </a:ext>
            </a:extLst>
          </p:cNvPr>
          <p:cNvSpPr txBox="1"/>
          <p:nvPr/>
        </p:nvSpPr>
        <p:spPr>
          <a:xfrm>
            <a:off x="609600" y="2247900"/>
            <a:ext cx="270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Vì sao phải lập kế hoạch vận hành?</a:t>
            </a: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3EB29-28F1-4264-8272-4B719767F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727325"/>
            <a:ext cx="3888191" cy="26066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151C45-4C5D-41D7-A84D-7CE71D9CEFF7}"/>
              </a:ext>
            </a:extLst>
          </p:cNvPr>
          <p:cNvCxnSpPr/>
          <p:nvPr/>
        </p:nvCxnSpPr>
        <p:spPr>
          <a:xfrm flipH="1" flipV="1">
            <a:off x="2933700" y="2933700"/>
            <a:ext cx="15494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E1603F-B055-4467-B78D-17CEF6970A28}"/>
              </a:ext>
            </a:extLst>
          </p:cNvPr>
          <p:cNvSpPr txBox="1"/>
          <p:nvPr/>
        </p:nvSpPr>
        <p:spPr>
          <a:xfrm>
            <a:off x="8026400" y="2433677"/>
            <a:ext cx="299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Quản trị website là gì?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6BC11-48A3-4C04-9DC3-B1C5839606B8}"/>
              </a:ext>
            </a:extLst>
          </p:cNvPr>
          <p:cNvSpPr txBox="1"/>
          <p:nvPr/>
        </p:nvSpPr>
        <p:spPr>
          <a:xfrm>
            <a:off x="787400" y="4618166"/>
            <a:ext cx="252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Quản trị gì trên website?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38C40-DD23-4697-B91F-4154557C0B07}"/>
              </a:ext>
            </a:extLst>
          </p:cNvPr>
          <p:cNvSpPr txBox="1"/>
          <p:nvPr/>
        </p:nvSpPr>
        <p:spPr>
          <a:xfrm>
            <a:off x="8140700" y="4571999"/>
            <a:ext cx="288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Kế hoạch vận hành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75D32D-5662-4415-AC81-8D052CD11C49}"/>
              </a:ext>
            </a:extLst>
          </p:cNvPr>
          <p:cNvCxnSpPr/>
          <p:nvPr/>
        </p:nvCxnSpPr>
        <p:spPr>
          <a:xfrm flipV="1">
            <a:off x="6946900" y="2727325"/>
            <a:ext cx="1079500" cy="70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F264B3-D56A-4A47-A520-062921C6B134}"/>
              </a:ext>
            </a:extLst>
          </p:cNvPr>
          <p:cNvCxnSpPr/>
          <p:nvPr/>
        </p:nvCxnSpPr>
        <p:spPr>
          <a:xfrm flipH="1">
            <a:off x="3073400" y="4802831"/>
            <a:ext cx="132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BC4077-ECC3-4D63-82EA-04EA9E7F6441}"/>
              </a:ext>
            </a:extLst>
          </p:cNvPr>
          <p:cNvCxnSpPr/>
          <p:nvPr/>
        </p:nvCxnSpPr>
        <p:spPr>
          <a:xfrm>
            <a:off x="7086600" y="4802831"/>
            <a:ext cx="93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89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390BC6F-C75A-477E-B948-4605319D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7697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KẾ HOẠCH VẬN HÀNH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B7385-B3D5-41F0-AF14-2813F48DF7D3}"/>
              </a:ext>
            </a:extLst>
          </p:cNvPr>
          <p:cNvSpPr txBox="1"/>
          <p:nvPr/>
        </p:nvSpPr>
        <p:spPr>
          <a:xfrm>
            <a:off x="406400" y="2108340"/>
            <a:ext cx="589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Vì sao phải lập kế hoạch vận hành website?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Giúp công tác vận	hành đạt hiệu quả hơn.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Tăng cường tính hệ thống trong công tác tổ chức.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Giảm thiểu rủi ro.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4C42E-D33A-4F57-B70E-DD1992F80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4" y="2247900"/>
            <a:ext cx="53689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B0FF899-1206-4339-BDD5-31D971BB1CD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0976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KẾ HOẠCH VẬN HÀNH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5230F-39F8-4D3D-894D-F7FFEB79B67F}"/>
              </a:ext>
            </a:extLst>
          </p:cNvPr>
          <p:cNvSpPr txBox="1"/>
          <p:nvPr/>
        </p:nvSpPr>
        <p:spPr>
          <a:xfrm>
            <a:off x="419100" y="2057400"/>
            <a:ext cx="72517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Quản trị website là gì?</a:t>
            </a:r>
          </a:p>
          <a:p>
            <a:pPr lvl="1"/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-  Quản trị website là vận hành, quản lý và chăm sóc website trong thời gian website hoạt động. Giúp cải thiện chất lượng dịch vụ tốt hơn theo thời gian.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Quản trị gì trên website?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      - Quản lý và chỉnh sửa website trong mảng lập trình.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      - Thiết kế giao diện.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      - Sáng tạo nội dung.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      - Bảo mật trang web.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3D036-193C-410B-B8C0-905B94389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0" y="2057400"/>
            <a:ext cx="47752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3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E82712-33F1-4D99-944A-C7E32166AA84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0976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KẾ HOẠCH VẬN HÀNH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00120-3B47-4D3D-826A-A812FBFE5696}"/>
              </a:ext>
            </a:extLst>
          </p:cNvPr>
          <p:cNvSpPr txBox="1"/>
          <p:nvPr/>
        </p:nvSpPr>
        <p:spPr>
          <a:xfrm>
            <a:off x="7454900" y="2667000"/>
            <a:ext cx="431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Kế hoạch vận hành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Xác định mục tiêu.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Tiến hành các phương án.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Đội ngũ vận hành.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Thiết lập deadline.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Đánh giá hiệu quả.</a:t>
            </a:r>
          </a:p>
          <a:p>
            <a:pPr marL="457200" indent="-457200">
              <a:buFont typeface="+mj-lt"/>
              <a:buAutoNum type="arabicPeriod"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A8A4DE-E132-4C3A-BE1B-DA045D907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119878"/>
            <a:ext cx="5618162" cy="377189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DE9B50-19B4-4DE7-A6C6-21F450A2D184}"/>
              </a:ext>
            </a:extLst>
          </p:cNvPr>
          <p:cNvCxnSpPr/>
          <p:nvPr/>
        </p:nvCxnSpPr>
        <p:spPr>
          <a:xfrm>
            <a:off x="6007100" y="32131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3782C2-6AA7-4277-9F57-053A20F53E0F}"/>
              </a:ext>
            </a:extLst>
          </p:cNvPr>
          <p:cNvCxnSpPr/>
          <p:nvPr/>
        </p:nvCxnSpPr>
        <p:spPr>
          <a:xfrm>
            <a:off x="6096000" y="3594100"/>
            <a:ext cx="1358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736730-C8DC-484E-8E64-A1FE136D7B45}"/>
              </a:ext>
            </a:extLst>
          </p:cNvPr>
          <p:cNvCxnSpPr/>
          <p:nvPr/>
        </p:nvCxnSpPr>
        <p:spPr>
          <a:xfrm>
            <a:off x="6096000" y="4394200"/>
            <a:ext cx="127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819905-501C-472F-92D7-237F3FAC4E79}"/>
              </a:ext>
            </a:extLst>
          </p:cNvPr>
          <p:cNvCxnSpPr/>
          <p:nvPr/>
        </p:nvCxnSpPr>
        <p:spPr>
          <a:xfrm>
            <a:off x="6096000" y="4711700"/>
            <a:ext cx="127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642CFA-A5BE-4A2A-B81C-979CA6921D23}"/>
              </a:ext>
            </a:extLst>
          </p:cNvPr>
          <p:cNvCxnSpPr>
            <a:endCxn id="6" idx="1"/>
          </p:cNvCxnSpPr>
          <p:nvPr/>
        </p:nvCxnSpPr>
        <p:spPr>
          <a:xfrm>
            <a:off x="6096000" y="4000500"/>
            <a:ext cx="1358900" cy="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43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1FD41D-881D-4A00-BEDE-16B092379D91}"/>
              </a:ext>
            </a:extLst>
          </p:cNvPr>
          <p:cNvSpPr txBox="1"/>
          <p:nvPr/>
        </p:nvSpPr>
        <p:spPr>
          <a:xfrm>
            <a:off x="673100" y="2743200"/>
            <a:ext cx="1088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/>
              <a:t>THANKS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76533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8E70-0700-40EF-AD43-C550C965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1400"/>
            <a:ext cx="10515600" cy="1549400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latin typeface="+mn-lt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14532424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102</TotalTime>
  <Words>209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Bookman Old Style</vt:lpstr>
      <vt:lpstr>Calibri</vt:lpstr>
      <vt:lpstr>Calibri Light</vt:lpstr>
      <vt:lpstr>Franklin Gothic Book</vt:lpstr>
      <vt:lpstr>Wingdings</vt:lpstr>
      <vt:lpstr>1_RetrospectVTI</vt:lpstr>
      <vt:lpstr>Office Theme</vt:lpstr>
      <vt:lpstr>KẾ HOẠCH VẬN HÀNH</vt:lpstr>
      <vt:lpstr>KẾ HOẠCH VẬN HÀNH WEBSITE</vt:lpstr>
      <vt:lpstr>KẾ HOẠCH VẬN HÀNH WEBSITE</vt:lpstr>
      <vt:lpstr>PowerPoint Presentation</vt:lpstr>
      <vt:lpstr>PowerPoint Presentation</vt:lpstr>
      <vt:lpstr>PowerPoint Presentation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 HOẠCH VẬN HÀNH</dc:title>
  <dc:creator>TMA</dc:creator>
  <cp:lastModifiedBy>TMA</cp:lastModifiedBy>
  <cp:revision>12</cp:revision>
  <dcterms:created xsi:type="dcterms:W3CDTF">2020-10-16T01:16:31Z</dcterms:created>
  <dcterms:modified xsi:type="dcterms:W3CDTF">2020-10-20T09:20:12Z</dcterms:modified>
</cp:coreProperties>
</file>