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loi.com/tuy-bien-plugin-contact-form-7-thanh-2-co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.wordpress.org/plugins/contact-form-7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31C3-53EB-4F80-A230-9B8B91877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964267"/>
            <a:ext cx="7591425" cy="2421464"/>
          </a:xfrm>
        </p:spPr>
        <p:txBody>
          <a:bodyPr>
            <a:normAutofit/>
          </a:bodyPr>
          <a:lstStyle/>
          <a:p>
            <a:r>
              <a:rPr lang="en-US" sz="7200">
                <a:latin typeface="Arial Rounded MT Bold" panose="020F0704030504030204" pitchFamily="34" charset="0"/>
              </a:rPr>
              <a:t>Contact form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185C3-6C2E-425B-B6A6-74CA83DCF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Tên: Y Dik mlô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489929-2AC1-41A9-9408-2F9BEB35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181099"/>
            <a:ext cx="5346700" cy="45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5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B9F5-5AF3-4D12-903B-FF521B80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066" y="408516"/>
            <a:ext cx="8675159" cy="1456267"/>
          </a:xfrm>
        </p:spPr>
        <p:txBody>
          <a:bodyPr/>
          <a:lstStyle/>
          <a:p>
            <a:r>
              <a:rPr lang="en-US" b="1">
                <a:latin typeface="Arial "/>
              </a:rPr>
              <a:t> Nội dung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89B20-2866-41E0-91D1-8D1CBA1C1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197" y="736600"/>
            <a:ext cx="791103" cy="795336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D7ADDE-02F1-41C8-BE00-13DCC886D327}"/>
              </a:ext>
            </a:extLst>
          </p:cNvPr>
          <p:cNvCxnSpPr>
            <a:cxnSpLocks/>
          </p:cNvCxnSpPr>
          <p:nvPr/>
        </p:nvCxnSpPr>
        <p:spPr>
          <a:xfrm>
            <a:off x="2400300" y="15113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D112D2-BEF7-4EA4-A09B-31BA5137E88C}"/>
              </a:ext>
            </a:extLst>
          </p:cNvPr>
          <p:cNvSpPr txBox="1"/>
          <p:nvPr/>
        </p:nvSpPr>
        <p:spPr>
          <a:xfrm>
            <a:off x="1101197" y="2159000"/>
            <a:ext cx="500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latin typeface="Arial "/>
              </a:rPr>
              <a:t>Contact form 7 là gì?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latin typeface="Arial "/>
              </a:rPr>
              <a:t>Cách sử dụng?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latin typeface="Arial "/>
              </a:rPr>
              <a:t>Tham khảo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latin typeface="Arial "/>
              </a:rPr>
              <a:t>Q&amp;A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C01CBC-BF37-4182-8644-2D9BC93E4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54" y="2194077"/>
            <a:ext cx="5425546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4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B9F5-5AF3-4D12-903B-FF521B80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066" y="408516"/>
            <a:ext cx="8675159" cy="1456267"/>
          </a:xfrm>
        </p:spPr>
        <p:txBody>
          <a:bodyPr/>
          <a:lstStyle/>
          <a:p>
            <a:r>
              <a:rPr lang="en-US" b="1">
                <a:latin typeface="Arial "/>
              </a:rPr>
              <a:t> Contact form 7 là gì?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89B20-2866-41E0-91D1-8D1CBA1C1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197" y="736600"/>
            <a:ext cx="791103" cy="79533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82C69F-2005-4DBF-9226-146AAA4F0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646" y="2065867"/>
            <a:ext cx="5003800" cy="42862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D7ADDE-02F1-41C8-BE00-13DCC886D327}"/>
              </a:ext>
            </a:extLst>
          </p:cNvPr>
          <p:cNvCxnSpPr>
            <a:cxnSpLocks/>
          </p:cNvCxnSpPr>
          <p:nvPr/>
        </p:nvCxnSpPr>
        <p:spPr>
          <a:xfrm>
            <a:off x="2400300" y="15113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D112D2-BEF7-4EA4-A09B-31BA5137E88C}"/>
              </a:ext>
            </a:extLst>
          </p:cNvPr>
          <p:cNvSpPr txBox="1"/>
          <p:nvPr/>
        </p:nvSpPr>
        <p:spPr>
          <a:xfrm>
            <a:off x="1101197" y="2159000"/>
            <a:ext cx="500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>
                <a:latin typeface="arial" panose="020B0604020202020204" pitchFamily="34" charset="0"/>
              </a:rPr>
              <a:t>L</a:t>
            </a:r>
            <a:r>
              <a:rPr lang="en-US" sz="2200" b="0" i="0">
                <a:effectLst/>
                <a:latin typeface="arial" panose="020B0604020202020204" pitchFamily="34" charset="0"/>
              </a:rPr>
              <a:t>à plugin giúp bạn tạo form liên hệ.</a:t>
            </a:r>
          </a:p>
          <a:p>
            <a:pPr marL="342900" indent="-342900">
              <a:buFontTx/>
              <a:buChar char="-"/>
            </a:pPr>
            <a:r>
              <a:rPr lang="en-US" sz="2200">
                <a:latin typeface="arial" panose="020B0604020202020204" pitchFamily="34" charset="0"/>
              </a:rPr>
              <a:t>T</a:t>
            </a:r>
            <a:r>
              <a:rPr lang="en-US" sz="2200" b="0" i="0">
                <a:effectLst/>
                <a:latin typeface="arial" panose="020B0604020202020204" pitchFamily="34" charset="0"/>
              </a:rPr>
              <a:t>iện lợi, dễ dàng sử dụng và cài đặt.</a:t>
            </a:r>
          </a:p>
          <a:p>
            <a:pPr marL="342900" indent="-342900">
              <a:buFontTx/>
              <a:buChar char="-"/>
            </a:pPr>
            <a:endParaRPr lang="en-US" sz="2400" b="1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47198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B9F5-5AF3-4D12-903B-FF521B80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066" y="408516"/>
            <a:ext cx="8675159" cy="1456267"/>
          </a:xfrm>
        </p:spPr>
        <p:txBody>
          <a:bodyPr/>
          <a:lstStyle/>
          <a:p>
            <a:r>
              <a:rPr lang="en-US" b="1">
                <a:latin typeface="Arial "/>
              </a:rPr>
              <a:t> Cách sử dụng?</a:t>
            </a:r>
            <a:endParaRPr lang="en-US" b="1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89B20-2866-41E0-91D1-8D1CBA1C1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197" y="736600"/>
            <a:ext cx="791103" cy="795336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D7ADDE-02F1-41C8-BE00-13DCC886D327}"/>
              </a:ext>
            </a:extLst>
          </p:cNvPr>
          <p:cNvCxnSpPr>
            <a:cxnSpLocks/>
          </p:cNvCxnSpPr>
          <p:nvPr/>
        </p:nvCxnSpPr>
        <p:spPr>
          <a:xfrm>
            <a:off x="2400300" y="15113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37C557B-34AB-4AA6-AFE1-24222D49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98" y="1816101"/>
            <a:ext cx="10214502" cy="47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8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B9F5-5AF3-4D12-903B-FF521B80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066" y="408516"/>
            <a:ext cx="8675159" cy="1456267"/>
          </a:xfrm>
        </p:spPr>
        <p:txBody>
          <a:bodyPr/>
          <a:lstStyle/>
          <a:p>
            <a:r>
              <a:rPr lang="en-US" b="1">
                <a:latin typeface="Arial "/>
              </a:rPr>
              <a:t> Tham khảo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89B20-2866-41E0-91D1-8D1CBA1C1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197" y="736600"/>
            <a:ext cx="791103" cy="795336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D7ADDE-02F1-41C8-BE00-13DCC886D327}"/>
              </a:ext>
            </a:extLst>
          </p:cNvPr>
          <p:cNvCxnSpPr>
            <a:cxnSpLocks/>
          </p:cNvCxnSpPr>
          <p:nvPr/>
        </p:nvCxnSpPr>
        <p:spPr>
          <a:xfrm>
            <a:off x="2400300" y="15113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D112D2-BEF7-4EA4-A09B-31BA5137E88C}"/>
              </a:ext>
            </a:extLst>
          </p:cNvPr>
          <p:cNvSpPr txBox="1"/>
          <p:nvPr/>
        </p:nvSpPr>
        <p:spPr>
          <a:xfrm>
            <a:off x="1101196" y="2159000"/>
            <a:ext cx="9211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>
                <a:latin typeface="arial" panose="020B0604020202020204" pitchFamily="34" charset="0"/>
                <a:hlinkClick r:id="rId3"/>
              </a:rPr>
              <a:t>https://blogloi.com/tuy-bien-plugin-contact-form-7-thanh-2-cot/</a:t>
            </a:r>
            <a:endParaRPr lang="en-US" sz="2200"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>
                <a:latin typeface="Arial "/>
                <a:hlinkClick r:id="rId4"/>
              </a:rPr>
              <a:t>https://vi.wordpress.org/plugins/contact-form-7/</a:t>
            </a:r>
            <a:endParaRPr lang="en-US" sz="220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119100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B9F5-5AF3-4D12-903B-FF521B80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066" y="408516"/>
            <a:ext cx="8675159" cy="1456267"/>
          </a:xfrm>
        </p:spPr>
        <p:txBody>
          <a:bodyPr/>
          <a:lstStyle/>
          <a:p>
            <a:r>
              <a:rPr lang="en-US" b="1">
                <a:latin typeface="Arial "/>
              </a:rPr>
              <a:t> q&amp;A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89B20-2866-41E0-91D1-8D1CBA1C1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197" y="736600"/>
            <a:ext cx="791103" cy="795336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D7ADDE-02F1-41C8-BE00-13DCC886D327}"/>
              </a:ext>
            </a:extLst>
          </p:cNvPr>
          <p:cNvCxnSpPr>
            <a:cxnSpLocks/>
          </p:cNvCxnSpPr>
          <p:nvPr/>
        </p:nvCxnSpPr>
        <p:spPr>
          <a:xfrm>
            <a:off x="2400300" y="15113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D112D2-BEF7-4EA4-A09B-31BA5137E88C}"/>
              </a:ext>
            </a:extLst>
          </p:cNvPr>
          <p:cNvSpPr txBox="1"/>
          <p:nvPr/>
        </p:nvSpPr>
        <p:spPr>
          <a:xfrm>
            <a:off x="1490398" y="3156464"/>
            <a:ext cx="9211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latin typeface="arial" panose="020B0604020202020204" pitchFamily="34" charset="0"/>
              </a:rPr>
              <a:t>Question</a:t>
            </a:r>
            <a:endParaRPr lang="en-US" sz="7200" b="1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4015619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{6D26407C-0C47-45BF-A289-0A42BD8D84C9}tf03457452</Template>
  <TotalTime>72</TotalTime>
  <Words>86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</vt:lpstr>
      <vt:lpstr>Arial </vt:lpstr>
      <vt:lpstr>Arial Rounded MT Bold</vt:lpstr>
      <vt:lpstr>Calibri</vt:lpstr>
      <vt:lpstr>Calibri Light</vt:lpstr>
      <vt:lpstr>Wingdings</vt:lpstr>
      <vt:lpstr>Celestial</vt:lpstr>
      <vt:lpstr>Contact form 7</vt:lpstr>
      <vt:lpstr> Nội dung</vt:lpstr>
      <vt:lpstr> Contact form 7 là gì?</vt:lpstr>
      <vt:lpstr> Cách sử dụng?</vt:lpstr>
      <vt:lpstr> Tham khảo</vt:lpstr>
      <vt:lpstr>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</cp:revision>
  <dcterms:created xsi:type="dcterms:W3CDTF">2020-10-13T06:28:48Z</dcterms:created>
  <dcterms:modified xsi:type="dcterms:W3CDTF">2020-10-13T07:41:22Z</dcterms:modified>
</cp:coreProperties>
</file>