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261" r:id="rId5"/>
    <p:sldId id="301" r:id="rId6"/>
    <p:sldId id="273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7" r:id="rId15"/>
    <p:sldId id="320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1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>
        <p:scale>
          <a:sx n="66" d="100"/>
          <a:sy n="66" d="100"/>
        </p:scale>
        <p:origin x="-1452" y="-1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2020-10-13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95836" y="1563638"/>
            <a:ext cx="2988332" cy="1152128"/>
          </a:xfrm>
        </p:spPr>
        <p:txBody>
          <a:bodyPr/>
          <a:lstStyle/>
          <a:p>
            <a:pPr lvl="0"/>
            <a:r>
              <a:rPr lang="en-US" altLang="ko-KR" sz="2400" b="1" smtClean="0">
                <a:ea typeface="맑은 고딕" pitchFamily="50" charset="-127"/>
              </a:rPr>
              <a:t>TÌM HIỂU VỀ SEO VÀ PLUGIN YOAST SEO</a:t>
            </a:r>
            <a:endParaRPr lang="en-US" altLang="ko-KR" sz="24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812" y="2931790"/>
            <a:ext cx="3384376" cy="481178"/>
          </a:xfrm>
        </p:spPr>
        <p:txBody>
          <a:bodyPr/>
          <a:lstStyle/>
          <a:p>
            <a:pPr lvl="0"/>
            <a:r>
              <a:rPr lang="en-US" altLang="ko-KR" smtClean="0"/>
              <a:t>Người thực hiện: Giathi – Thái ngu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LOCAL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1933889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Tối ưu hóa dựa trên từ khóa liên quan đến một địa phương, vùng miền cụ thể.</a:t>
            </a: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274" name="Picture 10" descr="Local Seo cho người mới bắt đầu – CTY NHƠN M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7614"/>
            <a:ext cx="6048672" cy="33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42540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6445" y="1955749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APP là tối ưu hóa công cụ tìm kiếm cho thiết bị di động</a:t>
            </a: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314" name="Picture 2" descr="Topkey.vn - seo app android,seo app,đẩy top google play,tăng lượt tải app,tăng  lượt download app,mua lượt tải app,buy install android,buy app install,tăng  thứ hạng từ kho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2720"/>
            <a:ext cx="36957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8192" y="1059582"/>
            <a:ext cx="7524328" cy="360040"/>
          </a:xfrm>
        </p:spPr>
        <p:txBody>
          <a:bodyPr/>
          <a:lstStyle/>
          <a:p>
            <a:pPr lvl="0"/>
            <a:r>
              <a:rPr lang="en-US" altLang="ko-KR" sz="2000" b="1" smtClean="0"/>
              <a:t>Vì sao cần SEO?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1776159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Tăng thứ hạng website</a:t>
            </a:r>
          </a:p>
          <a:p>
            <a:endParaRPr lang="en-US" altLang="ko-KR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Tăng lượt truy cập.</a:t>
            </a:r>
          </a:p>
          <a:p>
            <a:endParaRPr lang="en-US" altLang="ko-KR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Tăng lượng khách hàng tiềm năng.</a:t>
            </a:r>
          </a:p>
          <a:p>
            <a:endParaRPr lang="en-US" altLang="ko-KR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Thương hiệu nổi bật hơn.</a:t>
            </a:r>
          </a:p>
          <a:p>
            <a:endParaRPr lang="en-US" altLang="ko-KR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1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179512" y="-164554"/>
            <a:ext cx="8928992" cy="1008112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TÌM HIỂU YOAST SEO</a:t>
            </a:r>
          </a:p>
        </p:txBody>
      </p:sp>
      <p:pic>
        <p:nvPicPr>
          <p:cNvPr id="14338" name="Picture 2" descr="https://lh5.googleusercontent.com/SnfKqjqgTKHv2k5tkY9ugFim3Zr03zAnx7r7B1kr-bvqSpJCqSS6tiG-MB-b_SkepNnwnCZoDn-palJhNxPNN_JuCq3m2q7Y1VkqgmFLlq7gCqDdcp599fC6_7-x0vZHgojmm-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0" y="815793"/>
            <a:ext cx="8426152" cy="421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Yoast SEO là gì?</a:t>
            </a:r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9236" y="1563638"/>
            <a:ext cx="2064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của WordPress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bản, phổ biến.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Yoast.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SEO.</a:t>
            </a:r>
            <a:endParaRPr lang="en-US" altLang="ko-KR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Yoast SEO Premium Plugin SEO số #1 cho WordPress - Cửa hàng sản phẩm số  (Digital Products Store) - Taki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27534"/>
            <a:ext cx="4054579" cy="40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4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Cài đặt </a:t>
            </a:r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050" name="Picture 2" descr="https://lh3.googleusercontent.com/YmjVJIXF8jzBm8q9OG2yzAWfCbjyT2doH2FV4BDbDJapXzhh2FK14U4vO2osNeX1rvuUI6bUYwo6jl--DuR_25pJi3UtnOhxxCkfCCMYDad83Yx7PYsjIq6niQAFBW5iyvaPxEL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03" y="1136726"/>
            <a:ext cx="5415746" cy="360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9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Cài đặt </a:t>
            </a:r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074" name="Picture 2" descr="https://lh5.googleusercontent.com/-LlrxlUraB3LpUg22zMnQRbk58JlBkaiVoGig7uvuIXvlMUgrqygfGBtfyg-aYZiwqdVk3c4nPbSGIP-qNk_pTHNSKfSGq7RRyBvR9Y5De2hqFkS1-M9wagKPcc2q0CB4GP3i1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20" y="1180954"/>
            <a:ext cx="5381830" cy="375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Cài đặt </a:t>
            </a:r>
          </a:p>
        </p:txBody>
      </p:sp>
      <p:pic>
        <p:nvPicPr>
          <p:cNvPr id="4098" name="Picture 2" descr="https://lh5.googleusercontent.com/ArrScuUm9vvfuSxKmkOmf-rZK3bPoCSndisx9bw6SCgLOQUct1bsGDpM_TU_ja9-ugZVUHOs9U4S_0O-Da-kwDtCsyhBL5mkMzUXM0PwWeF22lB0IQOYrFDe9qaNqAs-OHWaznY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9582"/>
            <a:ext cx="4968552" cy="39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8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Cài đặt </a:t>
            </a:r>
          </a:p>
        </p:txBody>
      </p:sp>
      <p:pic>
        <p:nvPicPr>
          <p:cNvPr id="5122" name="Picture 2" descr="https://lh6.googleusercontent.com/LqSBtfFpoUpUDhUk7wee5eWiVK5OxJDLrkOH60AMAiRMYGWZr5C3uKLn7lfdXdZcgKu0nuGacmkPaLa_P6sPYBXsitPCG81d9zwvh4cC9q1SB0Nfp4JQY9L51LoCjvJeqbu4_Cr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03598"/>
            <a:ext cx="4680520" cy="373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17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mtClean="0">
                <a:solidFill>
                  <a:schemeClr val="bg1"/>
                </a:solidFill>
                <a:cs typeface="Arial" pitchFamily="34" charset="0"/>
              </a:rPr>
              <a:t>NỘI DUNG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55776" y="1070064"/>
            <a:ext cx="5860929" cy="872113"/>
            <a:chOff x="3017859" y="4363106"/>
            <a:chExt cx="1879883" cy="872113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SEO là gì?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Loại hình của SEO?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Vì sao cần SEO?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Tìm hiểu về SEO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235051"/>
            <a:ext cx="5848470" cy="1056779"/>
            <a:chOff x="3017859" y="4363106"/>
            <a:chExt cx="1875887" cy="1056779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Yoast SEO là gì?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Cài đặt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Chức năng của Yoast SEO?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Sử dụng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Tìm hiểu về Plugin Yoast SEO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2415" y="3395798"/>
            <a:ext cx="5836009" cy="502781"/>
            <a:chOff x="3017859" y="4363106"/>
            <a:chExt cx="1871890" cy="502781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Q &amp;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80696" y="4011910"/>
            <a:ext cx="5836009" cy="502781"/>
            <a:chOff x="3017859" y="4363106"/>
            <a:chExt cx="1871890" cy="502781"/>
          </a:xfrm>
        </p:grpSpPr>
        <p:sp>
          <p:nvSpPr>
            <p:cNvPr id="26" name="TextBox 25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Lời cám ơn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en-US" altLang="ko-KR" sz="12000" smtClean="0"/>
              <a:t>Q &amp; A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65007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179512" y="-164554"/>
            <a:ext cx="8928992" cy="1008112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TÌM HIỂU VỀ SEO</a:t>
            </a:r>
          </a:p>
        </p:txBody>
      </p:sp>
      <p:pic>
        <p:nvPicPr>
          <p:cNvPr id="2050" name="Picture 2" descr="https://thanhsangmos.com/Uploads/images/SEO-article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9" y="771550"/>
            <a:ext cx="7937878" cy="405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b="1" smtClean="0"/>
              <a:t>SEO là gì?</a:t>
            </a:r>
            <a:endParaRPr lang="en-US" altLang="ko-KR" sz="2000" b="1" dirty="0"/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ounded Rectangle 27"/>
          <p:cNvSpPr/>
          <p:nvPr/>
        </p:nvSpPr>
        <p:spPr>
          <a:xfrm>
            <a:off x="4963522" y="179633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076" name="Picture 4" descr="https://lh4.googleusercontent.com/f0e4DpJg5pHW04kjHcMwq7eihNINL6iAGCu3DN12E1YXDgdFtGMb8-NqTZ1HijWPnbnmdT1J_B6VjdWbyYd3gAj_hTYw0dv36H1mdiN0fOIHH7s_c1mWcKtvMrAh2tV0gulSXa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15566"/>
            <a:ext cx="57340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75656" y="1455035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là viết tắt của Search Engine Optimization – Tối ưu hóa công cụ tìm kiếm.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5656" y="271576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Là tập hợp các kỹ thuật tối ưu website.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ounded Rectangle 27"/>
          <p:cNvSpPr/>
          <p:nvPr/>
        </p:nvSpPr>
        <p:spPr>
          <a:xfrm>
            <a:off x="4963522" y="179633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124" name="Picture 4" descr="https://thanglongnet.com/wp-content/uploads/2020/04/6-loai-hinh-s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03598"/>
            <a:ext cx="55721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75656" y="1455035"/>
            <a:ext cx="1800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TỔNG THỂ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TỪ KHÓA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SOCIAL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ẢNH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LOCAL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APP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TỔNG THỂ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9632" y="1933889"/>
            <a:ext cx="18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tổng thể là tối ưu hóa toàn bộ website theo tiêu chuẩn Google.</a:t>
            </a: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Đảm bảo 3 yếu tố: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OnPage.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OffPage.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Kỹ thuật.</a:t>
            </a:r>
          </a:p>
        </p:txBody>
      </p:sp>
      <p:pic>
        <p:nvPicPr>
          <p:cNvPr id="8196" name="Picture 4" descr="https://lahavietnam.com/wp-content/uploads/2020/02/dich-vu-seo-tong-t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35" y="1347614"/>
            <a:ext cx="6005216" cy="30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TỪ KHÓA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75606"/>
            <a:ext cx="6035909" cy="33951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59632" y="1933889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từ khóa chỉ tập trung tối ưu hóa từ khóa để tăng thứ hạng cao nhất trên trang kết quả tìm kiếm của Google.</a:t>
            </a:r>
          </a:p>
        </p:txBody>
      </p:sp>
    </p:spTree>
    <p:extLst>
      <p:ext uri="{BB962C8B-B14F-4D97-AF65-F5344CB8AC3E}">
        <p14:creationId xmlns:p14="http://schemas.microsoft.com/office/powerpoint/2010/main" val="34042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SOCIAL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1933889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trên các trang mạng xã hội.</a:t>
            </a: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218" name="Picture 2" descr="https://www.khuongbui.com/wp-content/uploads/2017/06/Social-S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057" y="1131590"/>
            <a:ext cx="542443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6048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ẢNH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933889"/>
            <a:ext cx="180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ảnh là  quá trình tối ưu hóa giúp hình ảnh sản phẩm, hình ảnh website.</a:t>
            </a: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Dung lượng.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Cách đặt tên.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Phần khác.</a:t>
            </a:r>
          </a:p>
          <a:p>
            <a:pPr marL="285750" indent="-285750">
              <a:buFontTx/>
              <a:buChar char="-"/>
            </a:pPr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42" name="Picture 2" descr="https://minara.net/blog/wp-content/uploads/2019/09/SEO-h%C3%ACnh-%E1%BA%A3nh-l%C3%A0-g%C3%AC-Nh%E1%BB%AFng-%C4%91i%E1%BB%81u-Marketer-c%E1%BA%A7n-bi%E1%BA%BFt-v%E1%BB%81-SEO-h%C3%ACnh-%E1%BA%A3nh-minara.ne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93" y="1455035"/>
            <a:ext cx="5896402" cy="30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404</Words>
  <Application>Microsoft Office PowerPoint</Application>
  <PresentationFormat>On-screen Show (16:9)</PresentationFormat>
  <Paragraphs>95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112</cp:revision>
  <dcterms:created xsi:type="dcterms:W3CDTF">2016-12-05T23:26:54Z</dcterms:created>
  <dcterms:modified xsi:type="dcterms:W3CDTF">2020-10-13T02:54:13Z</dcterms:modified>
</cp:coreProperties>
</file>