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0"/>
  </p:notesMasterIdLst>
  <p:sldIdLst>
    <p:sldId id="256" r:id="rId4"/>
    <p:sldId id="261" r:id="rId5"/>
    <p:sldId id="301" r:id="rId6"/>
    <p:sldId id="273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7" r:id="rId15"/>
    <p:sldId id="320" r:id="rId16"/>
    <p:sldId id="322" r:id="rId17"/>
    <p:sldId id="323" r:id="rId18"/>
    <p:sldId id="324" r:id="rId19"/>
    <p:sldId id="325" r:id="rId20"/>
    <p:sldId id="326" r:id="rId21"/>
    <p:sldId id="327" r:id="rId22"/>
    <p:sldId id="329" r:id="rId23"/>
    <p:sldId id="330" r:id="rId24"/>
    <p:sldId id="331" r:id="rId25"/>
    <p:sldId id="332" r:id="rId26"/>
    <p:sldId id="333" r:id="rId27"/>
    <p:sldId id="321" r:id="rId28"/>
    <p:sldId id="262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6" autoAdjust="0"/>
    <p:restoredTop sz="96196" autoAdjust="0"/>
  </p:normalViewPr>
  <p:slideViewPr>
    <p:cSldViewPr>
      <p:cViewPr>
        <p:scale>
          <a:sx n="96" d="100"/>
          <a:sy n="96" d="100"/>
        </p:scale>
        <p:origin x="-582" y="-9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2020-10-13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11524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  <p:sldLayoutId id="2147483674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95836" y="1563638"/>
            <a:ext cx="2988332" cy="1152128"/>
          </a:xfrm>
        </p:spPr>
        <p:txBody>
          <a:bodyPr/>
          <a:lstStyle/>
          <a:p>
            <a:pPr lvl="0"/>
            <a:r>
              <a:rPr lang="en-US" altLang="ko-KR" sz="2400" b="1" smtClean="0">
                <a:ea typeface="맑은 고딕" pitchFamily="50" charset="-127"/>
              </a:rPr>
              <a:t>TÌM HIỂU VỀ SEO VÀ PLUGIN YOAST SEO</a:t>
            </a:r>
            <a:endParaRPr lang="en-US" altLang="ko-KR" sz="2400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9812" y="2931790"/>
            <a:ext cx="3384376" cy="481178"/>
          </a:xfrm>
        </p:spPr>
        <p:txBody>
          <a:bodyPr/>
          <a:lstStyle/>
          <a:p>
            <a:pPr lvl="0"/>
            <a:r>
              <a:rPr lang="en-US" altLang="ko-KR" dirty="0" err="1" smtClean="0"/>
              <a:t>Người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thực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hiện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Giathi</a:t>
            </a:r>
            <a:r>
              <a:rPr lang="en-US" altLang="ko-KR" dirty="0" smtClean="0"/>
              <a:t> – Vi </a:t>
            </a:r>
            <a:r>
              <a:rPr lang="en-US" altLang="ko-KR" dirty="0" err="1" smtClean="0"/>
              <a:t>Thái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Loại hình SEO</a:t>
            </a:r>
            <a:endParaRPr lang="en-US" altLang="ko-KR" sz="2000" b="1" dirty="0"/>
          </a:p>
        </p:txBody>
      </p:sp>
      <p:sp>
        <p:nvSpPr>
          <p:cNvPr id="6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1455035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bg1"/>
                </a:solidFill>
                <a:cs typeface="Arial" pitchFamily="34" charset="0"/>
              </a:rPr>
              <a:t>SEO LOCAL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1933889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Tối ưu hóa dựa trên từ khóa liên quan đến một địa phương, vùng miền cụ thể.</a:t>
            </a:r>
          </a:p>
          <a:p>
            <a:endParaRPr lang="en-US" altLang="ko-KR" sz="140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40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1274" name="Picture 10" descr="Local Seo cho người mới bắt đầu – CTY NHƠN M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47614"/>
            <a:ext cx="6048672" cy="332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0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Loại hình SEO</a:t>
            </a:r>
            <a:endParaRPr lang="en-US" altLang="ko-KR" sz="2000" b="1" dirty="0"/>
          </a:p>
        </p:txBody>
      </p:sp>
      <p:sp>
        <p:nvSpPr>
          <p:cNvPr id="6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1425405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bg1"/>
                </a:solidFill>
                <a:cs typeface="Arial" pitchFamily="34" charset="0"/>
              </a:rPr>
              <a:t>SEO APP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6445" y="1955749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SEO APP là tối ưu hóa công cụ tìm kiếm cho thiết bị di động</a:t>
            </a:r>
          </a:p>
          <a:p>
            <a:endParaRPr lang="en-US" altLang="ko-KR" sz="140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40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3314" name="Picture 2" descr="Topkey.vn - seo app android,seo app,đẩy top google play,tăng lượt tải app,tăng  lượt download app,mua lượt tải app,buy install android,buy app install,tăng  thứ hạng từ kho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2720"/>
            <a:ext cx="369570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2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28192" y="1059582"/>
            <a:ext cx="7524328" cy="360040"/>
          </a:xfrm>
        </p:spPr>
        <p:txBody>
          <a:bodyPr/>
          <a:lstStyle/>
          <a:p>
            <a:pPr lvl="0"/>
            <a:r>
              <a:rPr lang="en-US" altLang="ko-KR" sz="2000" b="1" smtClean="0"/>
              <a:t>Vì sao cần SEO?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51720" y="1776159"/>
            <a:ext cx="662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bg1"/>
                </a:solidFill>
                <a:cs typeface="Arial" pitchFamily="34" charset="0"/>
              </a:rPr>
              <a:t>Tăng thứ hạng website</a:t>
            </a:r>
          </a:p>
          <a:p>
            <a:endParaRPr lang="en-US" altLang="ko-KR" smtClean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bg1"/>
                </a:solidFill>
                <a:cs typeface="Arial" pitchFamily="34" charset="0"/>
              </a:rPr>
              <a:t>Tăng lượt truy cập.</a:t>
            </a:r>
          </a:p>
          <a:p>
            <a:endParaRPr lang="en-US" altLang="ko-KR" smtClean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bg1"/>
                </a:solidFill>
                <a:cs typeface="Arial" pitchFamily="34" charset="0"/>
              </a:rPr>
              <a:t>Tăng lượng khách hàng tiềm năng.</a:t>
            </a:r>
          </a:p>
          <a:p>
            <a:endParaRPr lang="en-US" altLang="ko-KR" smtClean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bg1"/>
                </a:solidFill>
                <a:cs typeface="Arial" pitchFamily="34" charset="0"/>
              </a:rPr>
              <a:t>Thương hiệu nổi bật hơn.</a:t>
            </a:r>
          </a:p>
          <a:p>
            <a:endParaRPr lang="en-US" altLang="ko-KR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179512" y="-164554"/>
            <a:ext cx="8928992" cy="1008112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TÌM HIỂU YOAST SEO</a:t>
            </a:r>
          </a:p>
        </p:txBody>
      </p:sp>
      <p:pic>
        <p:nvPicPr>
          <p:cNvPr id="14338" name="Picture 2" descr="https://lh5.googleusercontent.com/SnfKqjqgTKHv2k5tkY9ugFim3Zr03zAnx7r7B1kr-bvqSpJCqSS6tiG-MB-b_SkepNnwnCZoDn-palJhNxPNN_JuCq3m2q7Y1VkqgmFLlq7gCqDdcp599fC6_7-x0vZHgojmm-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20" y="815793"/>
            <a:ext cx="8426152" cy="421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4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YOAST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Yoast SEO là gì?</a:t>
            </a:r>
          </a:p>
        </p:txBody>
      </p:sp>
      <p:sp>
        <p:nvSpPr>
          <p:cNvPr id="6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9236" y="1563638"/>
            <a:ext cx="20646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 của WordPress</a:t>
            </a:r>
          </a:p>
          <a:p>
            <a:pPr marL="285750" indent="-285750">
              <a:buFontTx/>
              <a:buChar char="-"/>
            </a:pPr>
            <a:endParaRPr lang="en-US" altLang="ko-KR" sz="16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bản, phổ biến.</a:t>
            </a:r>
          </a:p>
          <a:p>
            <a:pPr marL="285750" indent="-285750">
              <a:buFontTx/>
              <a:buChar char="-"/>
            </a:pPr>
            <a:endParaRPr lang="en-US" altLang="ko-KR" sz="16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Yoast.</a:t>
            </a:r>
          </a:p>
          <a:p>
            <a:pPr marL="285750" indent="-285750">
              <a:buFontTx/>
              <a:buChar char="-"/>
            </a:pPr>
            <a:endParaRPr lang="en-US" altLang="ko-KR" sz="16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 trợ SEO.</a:t>
            </a:r>
            <a:endParaRPr lang="en-US" altLang="ko-KR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Yoast SEO Premium Plugin SEO số #1 cho WordPress - Cửa hàng sản phẩm số  (Digital Products Store) - Taki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627534"/>
            <a:ext cx="4054579" cy="405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4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dirty="0" smtClean="0"/>
              <a:t>TÌM HIỂU VỀ YOAST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Cài đặt </a:t>
            </a:r>
          </a:p>
        </p:txBody>
      </p:sp>
      <p:sp>
        <p:nvSpPr>
          <p:cNvPr id="6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050" name="Picture 2" descr="https://lh3.googleusercontent.com/YmjVJIXF8jzBm8q9OG2yzAWfCbjyT2doH2FV4BDbDJapXzhh2FK14U4vO2osNeX1rvuUI6bUYwo6jl--DuR_25pJi3UtnOhxxCkfCCMYDad83Yx7PYsjIq6niQAFBW5iyvaPxEL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03" y="1136726"/>
            <a:ext cx="5415746" cy="360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2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YOAST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Cài đặt </a:t>
            </a:r>
          </a:p>
        </p:txBody>
      </p:sp>
      <p:sp>
        <p:nvSpPr>
          <p:cNvPr id="6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074" name="Picture 2" descr="https://lh5.googleusercontent.com/-LlrxlUraB3LpUg22zMnQRbk58JlBkaiVoGig7uvuIXvlMUgrqygfGBtfyg-aYZiwqdVk3c4nPbSGIP-qNk_pTHNSKfSGq7RRyBvR9Y5De2hqFkS1-M9wagKPcc2q0CB4GP3i1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20" y="1180954"/>
            <a:ext cx="5381830" cy="375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2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YOAST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Cài đặt </a:t>
            </a:r>
          </a:p>
        </p:txBody>
      </p:sp>
      <p:pic>
        <p:nvPicPr>
          <p:cNvPr id="4098" name="Picture 2" descr="https://lh5.googleusercontent.com/ArrScuUm9vvfuSxKmkOmf-rZK3bPoCSndisx9bw6SCgLOQUct1bsGDpM_TU_ja9-ugZVUHOs9U4S_0O-Da-kwDtCsyhBL5mkMzUXM0PwWeF22lB0IQOYrFDe9qaNqAs-OHWaznY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59582"/>
            <a:ext cx="4968552" cy="396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1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YOAST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Cài đặt </a:t>
            </a:r>
          </a:p>
        </p:txBody>
      </p:sp>
      <p:pic>
        <p:nvPicPr>
          <p:cNvPr id="5122" name="Picture 2" descr="https://lh6.googleusercontent.com/LqSBtfFpoUpUDhUk7wee5eWiVK5OxJDLrkOH60AMAiRMYGWZr5C3uKLn7lfdXdZcgKu0nuGacmkPaLa_P6sPYBXsitPCG81d9zwvh4cC9q1SB0Nfp4JQY9L51LoCjvJeqbu4_Cr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03598"/>
            <a:ext cx="4680520" cy="373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1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YOAST SEO</a:t>
            </a:r>
            <a:endParaRPr lang="ko-KR" alt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Vì sao cần cài Yoast SEO?</a:t>
            </a:r>
          </a:p>
        </p:txBody>
      </p:sp>
      <p:sp>
        <p:nvSpPr>
          <p:cNvPr id="7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9236" y="1563638"/>
            <a:ext cx="20646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altLang="ko-K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altLang="ko-K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ko-K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ko-K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 </a:t>
            </a:r>
            <a:r>
              <a:rPr lang="en-US" altLang="ko-KR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OnPage</a:t>
            </a:r>
            <a:r>
              <a:rPr lang="en-US" altLang="ko-K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altLang="ko-KR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altLang="ko-K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altLang="ko-K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altLang="ko-K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altLang="ko-K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Map,robots.txt, </a:t>
            </a:r>
            <a:r>
              <a:rPr lang="en-US" altLang="ko-KR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htaccess</a:t>
            </a:r>
            <a:r>
              <a:rPr lang="en-US" altLang="ko-K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,...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US" altLang="ko-K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Yoast SEO Premium Plugin SEO số #1 cho WordPress - Cửa hàng sản phẩm số  (Digital Products Store) - Taki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627534"/>
            <a:ext cx="4054579" cy="405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9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smtClean="0">
                <a:solidFill>
                  <a:schemeClr val="bg1"/>
                </a:solidFill>
                <a:cs typeface="Arial" pitchFamily="34" charset="0"/>
              </a:rPr>
              <a:t>NỘI DUNG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55776" y="1070064"/>
            <a:ext cx="5860929" cy="872113"/>
            <a:chOff x="3017859" y="4363106"/>
            <a:chExt cx="1879883" cy="872113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cs typeface="Arial" pitchFamily="34" charset="0"/>
                </a:rPr>
                <a:t>- SEO là gì?</a:t>
              </a:r>
            </a:p>
            <a:p>
              <a:r>
                <a:rPr lang="en-US" altLang="ko-KR" sz="1200" smtClean="0">
                  <a:solidFill>
                    <a:schemeClr val="bg1"/>
                  </a:solidFill>
                  <a:cs typeface="Arial" pitchFamily="34" charset="0"/>
                </a:rPr>
                <a:t>- Loại hình của SEO?</a:t>
              </a:r>
            </a:p>
            <a:p>
              <a:r>
                <a:rPr lang="en-US" altLang="ko-KR" sz="1200" smtClean="0">
                  <a:solidFill>
                    <a:schemeClr val="bg1"/>
                  </a:solidFill>
                  <a:cs typeface="Arial" pitchFamily="34" charset="0"/>
                </a:rPr>
                <a:t>- Vì sao cần SEO?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bg1"/>
                  </a:solidFill>
                  <a:cs typeface="Arial" pitchFamily="34" charset="0"/>
                </a:rPr>
                <a:t>Tìm hiểu về SEO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55776" y="2235051"/>
            <a:ext cx="5848470" cy="1056779"/>
            <a:chOff x="3017859" y="4363106"/>
            <a:chExt cx="1875887" cy="1056779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cs typeface="Arial" pitchFamily="34" charset="0"/>
                </a:rPr>
                <a:t>- Yoast SEO là gì?</a:t>
              </a:r>
            </a:p>
            <a:p>
              <a:r>
                <a:rPr lang="en-US" altLang="ko-KR" sz="1200" smtClean="0">
                  <a:solidFill>
                    <a:schemeClr val="bg1"/>
                  </a:solidFill>
                  <a:cs typeface="Arial" pitchFamily="34" charset="0"/>
                </a:rPr>
                <a:t>- Cài đặt</a:t>
              </a:r>
            </a:p>
            <a:p>
              <a:r>
                <a:rPr lang="en-US" altLang="ko-KR" sz="1200" smtClean="0">
                  <a:solidFill>
                    <a:schemeClr val="bg1"/>
                  </a:solidFill>
                  <a:cs typeface="Arial" pitchFamily="34" charset="0"/>
                </a:rPr>
                <a:t>- Chức năng của Yoast SEO?</a:t>
              </a:r>
            </a:p>
            <a:p>
              <a:r>
                <a:rPr lang="en-US" altLang="ko-KR" sz="1200" smtClean="0">
                  <a:solidFill>
                    <a:schemeClr val="bg1"/>
                  </a:solidFill>
                  <a:cs typeface="Arial" pitchFamily="34" charset="0"/>
                </a:rPr>
                <a:t>- Sử dụng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bg1"/>
                  </a:solidFill>
                  <a:cs typeface="Arial" pitchFamily="34" charset="0"/>
                </a:rPr>
                <a:t>Tìm hiểu về Plugin Yoast SEO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2415" y="3395798"/>
            <a:ext cx="5836009" cy="502781"/>
            <a:chOff x="3017859" y="4363106"/>
            <a:chExt cx="1871890" cy="502781"/>
          </a:xfrm>
        </p:grpSpPr>
        <p:sp>
          <p:nvSpPr>
            <p:cNvPr id="16" name="TextBox 15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63106"/>
              <a:ext cx="1871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bg1"/>
                  </a:solidFill>
                  <a:cs typeface="Arial" pitchFamily="34" charset="0"/>
                </a:rPr>
                <a:t>Q &amp; A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27"/>
          <p:cNvSpPr/>
          <p:nvPr/>
        </p:nvSpPr>
        <p:spPr>
          <a:xfrm>
            <a:off x="1807179" y="2343219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7"/>
          <p:cNvSpPr/>
          <p:nvPr/>
        </p:nvSpPr>
        <p:spPr>
          <a:xfrm>
            <a:off x="1812422" y="1376277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580696" y="4011910"/>
            <a:ext cx="5836009" cy="502781"/>
            <a:chOff x="3017859" y="4363106"/>
            <a:chExt cx="1871890" cy="502781"/>
          </a:xfrm>
        </p:grpSpPr>
        <p:sp>
          <p:nvSpPr>
            <p:cNvPr id="26" name="TextBox 25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17859" y="4363106"/>
              <a:ext cx="1871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Lời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cám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ơn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!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58" y="0"/>
            <a:ext cx="9176657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 12"/>
          <p:cNvSpPr/>
          <p:nvPr/>
        </p:nvSpPr>
        <p:spPr>
          <a:xfrm>
            <a:off x="4716016" y="1792718"/>
            <a:ext cx="2077291" cy="198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49499" y="2330345"/>
            <a:ext cx="2043808" cy="904745"/>
          </a:xfrm>
        </p:spPr>
        <p:txBody>
          <a:bodyPr/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Các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tính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năng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của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Yoast</a:t>
            </a:r>
            <a:r>
              <a:rPr lang="en-US" altLang="ko-KR" sz="2400" dirty="0" smtClean="0">
                <a:solidFill>
                  <a:srgbClr val="FF0000"/>
                </a:solidFill>
              </a:rPr>
              <a:t> SEO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115616" y="3063256"/>
            <a:ext cx="3672408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11560" y="3291830"/>
            <a:ext cx="4248472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</p:cNvCxnSpPr>
          <p:nvPr/>
        </p:nvCxnSpPr>
        <p:spPr>
          <a:xfrm flipH="1">
            <a:off x="755576" y="3482754"/>
            <a:ext cx="4264652" cy="13212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4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67148" y="195486"/>
            <a:ext cx="7524328" cy="576064"/>
          </a:xfrm>
        </p:spPr>
        <p:txBody>
          <a:bodyPr/>
          <a:lstStyle/>
          <a:p>
            <a:r>
              <a:rPr lang="en-US" altLang="ko-KR" dirty="0" err="1" smtClean="0"/>
              <a:t>Các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tính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năng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của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Yoast</a:t>
            </a:r>
            <a:r>
              <a:rPr lang="en-US" altLang="ko-KR" dirty="0" smtClean="0"/>
              <a:t> SEO.</a:t>
            </a:r>
            <a:endParaRPr lang="ko-K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70008" y="410274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14024" y="412887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Titles &amp; </a:t>
            </a:r>
            <a:r>
              <a:rPr lang="en-US" altLang="ko-KR" sz="1400" b="1" dirty="0" err="1" smtClean="0">
                <a:solidFill>
                  <a:schemeClr val="accent1"/>
                </a:solidFill>
                <a:cs typeface="Arial" pitchFamily="34" charset="0"/>
              </a:rPr>
              <a:t>Metas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29212" y="410274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0320" y="4128872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Problem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88416" y="410274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79524" y="4128872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Social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Rounded Rectangle 7"/>
          <p:cNvSpPr/>
          <p:nvPr/>
        </p:nvSpPr>
        <p:spPr>
          <a:xfrm>
            <a:off x="2082698" y="1768569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1" name="Picture 2" descr="https://lh5.googleusercontent.com/uXxcU2sGxP1jvhI08w4agRRPU1chaox4QwUmKJn2OcLpp1jMRD2OYUrJI0NZDQuWuaNqGu5pb0YOSdMH6ZnpbaUPyh0OIRUsMv1npu89H8RxTTTworU47mo4QZhlWeMslTIWlCo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72803"/>
            <a:ext cx="2454592" cy="278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31" y="1172803"/>
            <a:ext cx="2402329" cy="276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 descr="https://lh3.googleusercontent.com/6ul0ZqDahgZX4p4rzDRcr1INu8fwsO6cDuynRTJe9HmoRBZVuwmYGNDCp3RFTmXXD-53TyPHpKDIl_VZf6mKciYsGlTHb0TwWnOquFgCN2ZbXDYskdVwKVY2IBw2FJQRipJ72xl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318" y="1172803"/>
            <a:ext cx="2402329" cy="276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s://lh4.googleusercontent.com/vpEikGAccFt1n_xadkx8Lk9LV3A-_os-N5nYei4ZIWS7uBQnCxU86fm8A1e0K8K1dcQw97dJG1hfRZOS3mHxs67llPkeDy472ROFD0QKe6guXx9P88tp1kGsP0m6YYRRD5Uu7Yz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318" y="1169236"/>
            <a:ext cx="2409142" cy="27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27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67148" y="195486"/>
            <a:ext cx="7524328" cy="576064"/>
          </a:xfrm>
        </p:spPr>
        <p:txBody>
          <a:bodyPr/>
          <a:lstStyle/>
          <a:p>
            <a:r>
              <a:rPr lang="en-US" altLang="ko-KR" dirty="0" err="1" smtClean="0"/>
              <a:t>Các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tính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năng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của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Yoast</a:t>
            </a:r>
            <a:r>
              <a:rPr lang="en-US" altLang="ko-KR" dirty="0" smtClean="0"/>
              <a:t> SEO.</a:t>
            </a:r>
            <a:endParaRPr lang="ko-K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70008" y="410274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14024" y="412887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Sitemaps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29212" y="410274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0320" y="4128872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Tools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88416" y="410274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79524" y="4128872"/>
            <a:ext cx="1092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Advanced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Rounded Rectangle 7"/>
          <p:cNvSpPr/>
          <p:nvPr/>
        </p:nvSpPr>
        <p:spPr>
          <a:xfrm>
            <a:off x="2082698" y="1768569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7" name="Picture 6" descr="https://lh3.googleusercontent.com/SA_TVbOADO_EPcQktNmEEpfVWmB52_ibxlNbEV_EkUfgS3UbuJxTJhV9YubBdK3T-LledgFTifv5BDOuh931R85UETlE9i3k2cNBbNkb8xPwp0qoVHN2AUMg01Q4ynjpS_JOkZt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78966"/>
            <a:ext cx="2328593" cy="276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452" y="1189343"/>
            <a:ext cx="2359719" cy="272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89343"/>
            <a:ext cx="2376264" cy="272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6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87624" y="483518"/>
            <a:ext cx="6336704" cy="576064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35798" y="1851670"/>
            <a:ext cx="7492178" cy="288032"/>
          </a:xfrm>
        </p:spPr>
        <p:txBody>
          <a:bodyPr/>
          <a:lstStyle/>
          <a:p>
            <a:r>
              <a:rPr lang="en-US" sz="1400" u="sng" dirty="0">
                <a:latin typeface="Times New Roman" pitchFamily="18" charset="0"/>
                <a:cs typeface="Times New Roman" pitchFamily="18" charset="0"/>
              </a:rPr>
              <a:t>https://thachpham.com/wordpress/wp-plugin/cau-hinh-plugin-yoast-seo.html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35798" y="1419622"/>
            <a:ext cx="7564186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u="sng" dirty="0">
                <a:latin typeface="Times New Roman" pitchFamily="18" charset="0"/>
                <a:cs typeface="Times New Roman" pitchFamily="18" charset="0"/>
              </a:rPr>
              <a:t>https://yoast.com/help/configuration-guide-for-yoast-seo/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435798" y="2211710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u="sng" dirty="0">
                <a:latin typeface="Times New Roman" pitchFamily="18" charset="0"/>
                <a:cs typeface="Times New Roman" pitchFamily="18" charset="0"/>
              </a:rPr>
              <a:t>https://moz.com/learn/seo/what-is-seo</a:t>
            </a:r>
          </a:p>
        </p:txBody>
      </p:sp>
    </p:spTree>
    <p:extLst>
      <p:ext uri="{BB962C8B-B14F-4D97-AF65-F5344CB8AC3E}">
        <p14:creationId xmlns:p14="http://schemas.microsoft.com/office/powerpoint/2010/main" val="34917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3688" y="123478"/>
            <a:ext cx="7524328" cy="576064"/>
          </a:xfrm>
        </p:spPr>
        <p:txBody>
          <a:bodyPr/>
          <a:lstStyle/>
          <a:p>
            <a:r>
              <a:rPr lang="en-US" dirty="0" smtClean="0"/>
              <a:t>Demo Plugin </a:t>
            </a:r>
            <a:r>
              <a:rPr lang="en-US" dirty="0" err="1" smtClean="0"/>
              <a:t>Yoast</a:t>
            </a:r>
            <a:r>
              <a:rPr lang="en-US" dirty="0" smtClean="0"/>
              <a:t> SEO</a:t>
            </a:r>
            <a:endParaRPr lang="en-US" dirty="0"/>
          </a:p>
        </p:txBody>
      </p:sp>
      <p:pic>
        <p:nvPicPr>
          <p:cNvPr id="4" name="Picture 2" descr="https://lh5.googleusercontent.com/SnfKqjqgTKHv2k5tkY9ugFim3Zr03zAnx7r7B1kr-bvqSpJCqSS6tiG-MB-b_SkepNnwnCZoDn-palJhNxPNN_JuCq3m2q7Y1VkqgmFLlq7gCqDdcp599fC6_7-x0vZHgojmm-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42087"/>
            <a:ext cx="6912768" cy="374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288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r>
              <a:rPr lang="en-US" altLang="ko-KR" sz="12000" smtClean="0"/>
              <a:t>Q &amp; A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6500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179512" y="-164554"/>
            <a:ext cx="8928992" cy="1008112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TÌM HIỂU VỀ SEO</a:t>
            </a:r>
          </a:p>
        </p:txBody>
      </p:sp>
      <p:pic>
        <p:nvPicPr>
          <p:cNvPr id="2050" name="Picture 2" descr="https://thanhsangmos.com/Uploads/images/SEO-article-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69" y="771550"/>
            <a:ext cx="7937878" cy="405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4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TÌM HIỂU VỀ SEO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2000" b="1" smtClean="0"/>
              <a:t>SEO là gì?</a:t>
            </a:r>
            <a:endParaRPr lang="en-US" altLang="ko-KR" sz="2000" b="1" dirty="0"/>
          </a:p>
        </p:txBody>
      </p:sp>
      <p:sp>
        <p:nvSpPr>
          <p:cNvPr id="28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Rounded Rectangle 27"/>
          <p:cNvSpPr/>
          <p:nvPr/>
        </p:nvSpPr>
        <p:spPr>
          <a:xfrm>
            <a:off x="4963522" y="1796330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076" name="Picture 4" descr="https://lh4.googleusercontent.com/f0e4DpJg5pHW04kjHcMwq7eihNINL6iAGCu3DN12E1YXDgdFtGMb8-NqTZ1HijWPnbnmdT1J_B6VjdWbyYd3gAj_hTYw0dv36H1mdiN0fOIHH7s_c1mWcKtvMrAh2tV0gulSXar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915566"/>
            <a:ext cx="57340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475656" y="1455035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SEO là viết tắt của Search Engine Optimization – Tối ưu hóa công cụ tìm kiếm.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75656" y="271576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Là tập hợp các kỹ thuật tối ưu website.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Loại hình SEO</a:t>
            </a:r>
            <a:endParaRPr lang="en-US" altLang="ko-KR" sz="2000" b="1" dirty="0"/>
          </a:p>
        </p:txBody>
      </p:sp>
      <p:sp>
        <p:nvSpPr>
          <p:cNvPr id="6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ounded Rectangle 27"/>
          <p:cNvSpPr/>
          <p:nvPr/>
        </p:nvSpPr>
        <p:spPr>
          <a:xfrm>
            <a:off x="4963522" y="1796330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124" name="Picture 4" descr="https://thanglongnet.com/wp-content/uploads/2020/04/6-loai-hinh-se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03598"/>
            <a:ext cx="5572125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475656" y="1455035"/>
            <a:ext cx="1800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smtClean="0">
                <a:solidFill>
                  <a:schemeClr val="bg1"/>
                </a:solidFill>
                <a:cs typeface="Arial" pitchFamily="34" charset="0"/>
              </a:rPr>
              <a:t>SEO TỔNG THỂ</a:t>
            </a:r>
          </a:p>
          <a:p>
            <a:endParaRPr lang="en-US" altLang="ko-KR" sz="1400" b="1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b="1" smtClean="0">
                <a:solidFill>
                  <a:schemeClr val="bg1"/>
                </a:solidFill>
                <a:cs typeface="Arial" pitchFamily="34" charset="0"/>
              </a:rPr>
              <a:t>SEO TỪ KHÓA</a:t>
            </a:r>
          </a:p>
          <a:p>
            <a:endParaRPr lang="en-US" altLang="ko-KR" sz="1400" b="1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b="1" smtClean="0">
                <a:solidFill>
                  <a:schemeClr val="bg1"/>
                </a:solidFill>
                <a:cs typeface="Arial" pitchFamily="34" charset="0"/>
              </a:rPr>
              <a:t>SEO SOCIAL</a:t>
            </a:r>
          </a:p>
          <a:p>
            <a:endParaRPr lang="en-US" altLang="ko-KR" sz="1400" b="1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b="1" smtClean="0">
                <a:solidFill>
                  <a:schemeClr val="bg1"/>
                </a:solidFill>
                <a:cs typeface="Arial" pitchFamily="34" charset="0"/>
              </a:rPr>
              <a:t>SEO ẢNH</a:t>
            </a:r>
          </a:p>
          <a:p>
            <a:endParaRPr lang="en-US" altLang="ko-KR" sz="1400" b="1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b="1" smtClean="0">
                <a:solidFill>
                  <a:schemeClr val="bg1"/>
                </a:solidFill>
                <a:cs typeface="Arial" pitchFamily="34" charset="0"/>
              </a:rPr>
              <a:t>SEO LOCAL</a:t>
            </a:r>
          </a:p>
          <a:p>
            <a:endParaRPr lang="en-US" altLang="ko-KR" sz="1400" b="1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b="1" smtClean="0">
                <a:solidFill>
                  <a:schemeClr val="bg1"/>
                </a:solidFill>
                <a:cs typeface="Arial" pitchFamily="34" charset="0"/>
              </a:rPr>
              <a:t>SEO APP</a:t>
            </a:r>
          </a:p>
          <a:p>
            <a:endParaRPr lang="en-US" altLang="ko-KR" sz="1400" b="1">
              <a:solidFill>
                <a:schemeClr val="bg1"/>
              </a:solidFill>
              <a:cs typeface="Arial" pitchFamily="34" charset="0"/>
            </a:endParaRPr>
          </a:p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SEO</a:t>
            </a:r>
            <a:endParaRPr lang="ko-KR" alt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Loại hình SEO</a:t>
            </a:r>
            <a:endParaRPr lang="en-US" altLang="ko-KR" sz="2000" b="1" dirty="0"/>
          </a:p>
        </p:txBody>
      </p:sp>
      <p:sp>
        <p:nvSpPr>
          <p:cNvPr id="21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59632" y="1455035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bg1"/>
                </a:solidFill>
                <a:cs typeface="Arial" pitchFamily="34" charset="0"/>
              </a:rPr>
              <a:t>SEO TỔNG THỂ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59632" y="1933889"/>
            <a:ext cx="180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SEO tổng thể là tối ưu hóa toàn bộ website theo tiêu chuẩn Google.</a:t>
            </a:r>
          </a:p>
          <a:p>
            <a:endParaRPr lang="en-US" altLang="ko-KR" sz="140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Đảm bảo 3 yếu tố:</a:t>
            </a:r>
          </a:p>
          <a:p>
            <a:pPr marL="285750" indent="-285750">
              <a:buFontTx/>
              <a:buChar char="-"/>
            </a:pPr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OnPage.</a:t>
            </a:r>
          </a:p>
          <a:p>
            <a:pPr marL="285750" indent="-285750">
              <a:buFontTx/>
              <a:buChar char="-"/>
            </a:pPr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OffPage.</a:t>
            </a:r>
          </a:p>
          <a:p>
            <a:pPr marL="285750" indent="-285750">
              <a:buFontTx/>
              <a:buChar char="-"/>
            </a:pPr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Kỹ thuật.</a:t>
            </a:r>
          </a:p>
        </p:txBody>
      </p:sp>
      <p:pic>
        <p:nvPicPr>
          <p:cNvPr id="8196" name="Picture 4" descr="https://lahavietnam.com/wp-content/uploads/2020/02/dich-vu-seo-tong-t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35" y="1347614"/>
            <a:ext cx="6005216" cy="300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7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Loại hình SEO</a:t>
            </a:r>
            <a:endParaRPr lang="en-US" altLang="ko-KR" sz="2000" b="1" dirty="0"/>
          </a:p>
        </p:txBody>
      </p:sp>
      <p:sp>
        <p:nvSpPr>
          <p:cNvPr id="6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59632" y="1455035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bg1"/>
                </a:solidFill>
                <a:cs typeface="Arial" pitchFamily="34" charset="0"/>
              </a:rPr>
              <a:t>SEO TỪ KHÓA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275606"/>
            <a:ext cx="6035909" cy="33951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59632" y="1933889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SEO từ khóa chỉ tập trung tối ưu hóa từ khóa để tăng thứ hạng cao nhất trên trang kết quả tìm kiếm của Google.</a:t>
            </a:r>
          </a:p>
        </p:txBody>
      </p:sp>
    </p:spTree>
    <p:extLst>
      <p:ext uri="{BB962C8B-B14F-4D97-AF65-F5344CB8AC3E}">
        <p14:creationId xmlns:p14="http://schemas.microsoft.com/office/powerpoint/2010/main" val="34042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Loại hình SEO</a:t>
            </a:r>
            <a:endParaRPr lang="en-US" altLang="ko-KR" sz="2000" b="1" dirty="0"/>
          </a:p>
        </p:txBody>
      </p:sp>
      <p:sp>
        <p:nvSpPr>
          <p:cNvPr id="6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1455035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bg1"/>
                </a:solidFill>
                <a:cs typeface="Arial" pitchFamily="34" charset="0"/>
              </a:rPr>
              <a:t>SEO SOCIAL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1933889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SEO trên các trang mạng xã hội.</a:t>
            </a:r>
          </a:p>
          <a:p>
            <a:endParaRPr lang="en-US" altLang="ko-KR" sz="140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40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218" name="Picture 2" descr="https://www.khuongbui.com/wp-content/uploads/2017/06/Social-SE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057" y="1131590"/>
            <a:ext cx="5424431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23478"/>
            <a:ext cx="7524328" cy="576064"/>
          </a:xfrm>
        </p:spPr>
        <p:txBody>
          <a:bodyPr/>
          <a:lstStyle/>
          <a:p>
            <a:r>
              <a:rPr lang="en-US" altLang="ko-KR" smtClean="0"/>
              <a:t>TÌM HIỂU VỀ SEO</a:t>
            </a:r>
            <a:endParaRPr lang="ko-KR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7524328" cy="288032"/>
          </a:xfrm>
        </p:spPr>
        <p:txBody>
          <a:bodyPr/>
          <a:lstStyle/>
          <a:p>
            <a:pPr lvl="0"/>
            <a:r>
              <a:rPr lang="en-US" altLang="ko-KR" sz="2000" b="1" smtClean="0"/>
              <a:t>Loại hình SEO</a:t>
            </a:r>
            <a:endParaRPr lang="en-US" altLang="ko-KR" sz="2000" b="1" dirty="0"/>
          </a:p>
        </p:txBody>
      </p:sp>
      <p:sp>
        <p:nvSpPr>
          <p:cNvPr id="6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6048" y="1455035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smtClean="0">
                <a:solidFill>
                  <a:schemeClr val="bg1"/>
                </a:solidFill>
                <a:cs typeface="Arial" pitchFamily="34" charset="0"/>
              </a:rPr>
              <a:t>SEO ẢNH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1933889"/>
            <a:ext cx="1800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SEO ảnh là  quá trình tối ưu hóa giúp hình ảnh sản phẩm, hình ảnh website.</a:t>
            </a:r>
          </a:p>
          <a:p>
            <a:endParaRPr lang="en-US" altLang="ko-KR" sz="140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Dung lượng.</a:t>
            </a:r>
          </a:p>
          <a:p>
            <a:pPr marL="285750" indent="-285750">
              <a:buFontTx/>
              <a:buChar char="-"/>
            </a:pPr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Cách đặt tên.</a:t>
            </a:r>
          </a:p>
          <a:p>
            <a:pPr marL="285750" indent="-285750">
              <a:buFontTx/>
              <a:buChar char="-"/>
            </a:pPr>
            <a:r>
              <a:rPr lang="en-US" altLang="ko-KR" sz="1400" smtClean="0">
                <a:solidFill>
                  <a:schemeClr val="bg1"/>
                </a:solidFill>
                <a:cs typeface="Arial" pitchFamily="34" charset="0"/>
              </a:rPr>
              <a:t>Phần khác.</a:t>
            </a:r>
          </a:p>
          <a:p>
            <a:pPr marL="285750" indent="-285750">
              <a:buFontTx/>
              <a:buChar char="-"/>
            </a:pPr>
            <a:endParaRPr lang="en-US" altLang="ko-KR" sz="1400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40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40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42" name="Picture 2" descr="https://minara.net/blog/wp-content/uploads/2019/09/SEO-h%C3%ACnh-%E1%BA%A3nh-l%C3%A0-g%C3%AC-Nh%E1%BB%AFng-%C4%91i%E1%BB%81u-Marketer-c%E1%BA%A7n-bi%E1%BA%BFt-v%E1%BB%81-SEO-h%C3%ACnh-%E1%BA%A3nh-minara.net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393" y="1455035"/>
            <a:ext cx="5896402" cy="30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4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483</Words>
  <Application>Microsoft Office PowerPoint</Application>
  <PresentationFormat>On-screen Show (16:9)</PresentationFormat>
  <Paragraphs>120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10 Standard</cp:lastModifiedBy>
  <cp:revision>117</cp:revision>
  <dcterms:created xsi:type="dcterms:W3CDTF">2016-12-05T23:26:54Z</dcterms:created>
  <dcterms:modified xsi:type="dcterms:W3CDTF">2020-10-13T07:32:19Z</dcterms:modified>
</cp:coreProperties>
</file>