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85" r:id="rId6"/>
    <p:sldId id="286" r:id="rId7"/>
    <p:sldId id="287" r:id="rId8"/>
    <p:sldId id="288" r:id="rId9"/>
    <p:sldId id="290" r:id="rId10"/>
    <p:sldId id="289" r:id="rId11"/>
    <p:sldId id="291" r:id="rId12"/>
    <p:sldId id="292" r:id="rId13"/>
    <p:sldId id="293" r:id="rId14"/>
    <p:sldId id="295" r:id="rId15"/>
    <p:sldId id="296" r:id="rId16"/>
    <p:sldId id="294" r:id="rId17"/>
    <p:sldId id="279" r:id="rId18"/>
  </p:sldIdLst>
  <p:sldSz cx="9144000" cy="5143500" type="screen16x9"/>
  <p:notesSz cx="6858000" cy="9144000"/>
  <p:embeddedFontLst>
    <p:embeddedFont>
      <p:font typeface="Sniglet" charset="0"/>
      <p:regular r:id="rId20"/>
    </p:embeddedFont>
    <p:embeddedFont>
      <p:font typeface="Montserrat" pitchFamily="50" charset="0"/>
      <p:regular r:id="rId21"/>
      <p:bold r:id="rId22"/>
      <p:italic r:id="rId23"/>
      <p:boldItalic r:id="rId24"/>
    </p:embeddedFont>
    <p:embeddedFont>
      <p:font typeface="Walter Turncoat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421292A-85F1-4171-92E3-9B7572BA4675}">
  <a:tblStyle styleId="{5421292A-85F1-4171-92E3-9B7572BA4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826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558391" y="1657350"/>
            <a:ext cx="7772400" cy="1938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latin typeface="Montserrat" pitchFamily="50" charset="0"/>
              </a:rPr>
              <a:t>Phân quyền người dùng trong Wordpress</a:t>
            </a:r>
            <a:endParaRPr sz="4400" b="1" dirty="0">
              <a:latin typeface="Montserrat" pitchFamily="50" charset="0"/>
            </a:endParaRPr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557048" y="3939819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507231" y="719697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609600" y="895350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3773" y="3930034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3612670" y="326889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1;p38"/>
          <p:cNvSpPr/>
          <p:nvPr/>
        </p:nvSpPr>
        <p:spPr>
          <a:xfrm>
            <a:off x="3581400" y="3832297"/>
            <a:ext cx="1084032" cy="1147921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120375"/>
            <a:ext cx="9156000" cy="6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 pitchFamily="50" charset="0"/>
              </a:rPr>
              <a:t>Tạo User trong WP</a:t>
            </a:r>
            <a:endParaRPr dirty="0">
              <a:latin typeface="Montserrat" pitchFamily="50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82296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600" b="1" dirty="0">
                <a:latin typeface="Montserrat" pitchFamily="50" charset="0"/>
              </a:rPr>
              <a:t>Author </a:t>
            </a:r>
            <a:r>
              <a:rPr lang="vi-VN" sz="1600" dirty="0">
                <a:latin typeface="Montserrat" pitchFamily="50" charset="0"/>
              </a:rPr>
              <a:t>(Tác giả): Nhóm này quyền cao hơ</a:t>
            </a:r>
            <a:r>
              <a:rPr lang="en-US" sz="1600" dirty="0">
                <a:latin typeface="Montserrat" pitchFamily="50" charset="0"/>
              </a:rPr>
              <a:t>n</a:t>
            </a:r>
            <a:r>
              <a:rPr lang="vi-VN" sz="1600" dirty="0">
                <a:latin typeface="Montserrat" pitchFamily="50" charset="0"/>
              </a:rPr>
              <a:t> so với Contributor ở chỗ là có thể đăng bài và chỉnh sửa bài </a:t>
            </a:r>
            <a:r>
              <a:rPr lang="en-US" sz="1600" dirty="0">
                <a:latin typeface="Montserrat" pitchFamily="50" charset="0"/>
              </a:rPr>
              <a:t>của mình</a:t>
            </a:r>
            <a:r>
              <a:rPr lang="vi-VN" sz="1600" dirty="0">
                <a:latin typeface="Montserrat" pitchFamily="50" charset="0"/>
              </a:rPr>
              <a:t>. Nhưng không thể chỉnh sửa bài viết của các Author khác hay Admin.</a:t>
            </a:r>
          </a:p>
          <a:p>
            <a:r>
              <a:rPr lang="vi-VN" sz="1600" b="1" dirty="0">
                <a:latin typeface="Montserrat" pitchFamily="50" charset="0"/>
              </a:rPr>
              <a:t>Editor </a:t>
            </a:r>
            <a:r>
              <a:rPr lang="vi-VN" sz="1600" dirty="0">
                <a:latin typeface="Montserrat" pitchFamily="50" charset="0"/>
              </a:rPr>
              <a:t>(Biên tập viên): Có toàn bộ khả năng của Author, có thể xem, chỉnh sửa, xóa các bài viết của người khác.</a:t>
            </a:r>
          </a:p>
          <a:p>
            <a:r>
              <a:rPr lang="vi-VN" sz="1600" b="1" dirty="0">
                <a:latin typeface="Montserrat" pitchFamily="50" charset="0"/>
              </a:rPr>
              <a:t>Admin </a:t>
            </a:r>
            <a:r>
              <a:rPr lang="vi-VN" sz="1600" dirty="0">
                <a:latin typeface="Montserrat" pitchFamily="50" charset="0"/>
              </a:rPr>
              <a:t>(Quản trị viên): </a:t>
            </a:r>
            <a:r>
              <a:rPr lang="en-US" sz="1600" dirty="0">
                <a:latin typeface="Montserrat" pitchFamily="50" charset="0"/>
              </a:rPr>
              <a:t>là </a:t>
            </a:r>
            <a:r>
              <a:rPr lang="vi-VN" sz="1600" dirty="0">
                <a:latin typeface="Montserrat" pitchFamily="50" charset="0"/>
              </a:rPr>
              <a:t>người </a:t>
            </a:r>
            <a:r>
              <a:rPr lang="en-US" sz="1600" dirty="0">
                <a:latin typeface="Montserrat" pitchFamily="50" charset="0"/>
              </a:rPr>
              <a:t>quản lý </a:t>
            </a:r>
            <a:r>
              <a:rPr lang="vi-VN" sz="1600" dirty="0">
                <a:latin typeface="Montserrat" pitchFamily="50" charset="0"/>
              </a:rPr>
              <a:t>tất cả mọi </a:t>
            </a:r>
            <a:r>
              <a:rPr lang="en-US" sz="1600" dirty="0">
                <a:latin typeface="Montserrat" pitchFamily="50" charset="0"/>
              </a:rPr>
              <a:t>thứ </a:t>
            </a:r>
            <a:r>
              <a:rPr lang="vi-VN" sz="1600" dirty="0">
                <a:latin typeface="Montserrat" pitchFamily="50" charset="0"/>
              </a:rPr>
              <a:t>trên trang web.</a:t>
            </a:r>
          </a:p>
          <a:p>
            <a:pPr marL="101600" lvl="0" indent="0">
              <a:buNone/>
            </a:pPr>
            <a:endParaRPr sz="1600" dirty="0">
              <a:latin typeface="Montserrat" pitchFamily="50" charset="0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3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3886200" y="624106"/>
            <a:ext cx="1295400" cy="1185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4</a:t>
            </a:r>
            <a:endParaRPr sz="6600" dirty="0" smtClean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2419350"/>
            <a:ext cx="7772400" cy="102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b="1" dirty="0" smtClean="0">
                <a:latin typeface="Montserrat" pitchFamily="50" charset="0"/>
              </a:rPr>
              <a:t>CÁC PLUGIN HỖ TRỢ PHÂN QUYỀN TRONG WORDPRESS</a:t>
            </a:r>
            <a:endParaRPr lang="en-US" sz="2600" b="1" dirty="0">
              <a:latin typeface="Montserrat" pitchFamily="50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404;p38"/>
          <p:cNvSpPr/>
          <p:nvPr/>
        </p:nvSpPr>
        <p:spPr>
          <a:xfrm>
            <a:off x="1143000" y="3714750"/>
            <a:ext cx="884180" cy="86120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67;p38"/>
          <p:cNvSpPr/>
          <p:nvPr/>
        </p:nvSpPr>
        <p:spPr>
          <a:xfrm>
            <a:off x="7924800" y="256025"/>
            <a:ext cx="685800" cy="68392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8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120375"/>
            <a:ext cx="9156000" cy="6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 pitchFamily="50" charset="0"/>
              </a:rPr>
              <a:t>Plugin hỗ trợ phân quyền</a:t>
            </a:r>
            <a:endParaRPr dirty="0">
              <a:latin typeface="Montserrat" pitchFamily="50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82296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600" b="1" dirty="0" smtClean="0">
                <a:latin typeface="Montserrat" pitchFamily="50" charset="0"/>
              </a:rPr>
              <a:t>Một</a:t>
            </a:r>
            <a:r>
              <a:rPr lang="vi-VN" sz="1600" b="1" dirty="0" smtClean="0">
                <a:latin typeface="Montserrat" pitchFamily="50" charset="0"/>
              </a:rPr>
              <a:t> </a:t>
            </a:r>
            <a:r>
              <a:rPr lang="vi-VN" sz="1600" b="1" dirty="0">
                <a:latin typeface="Montserrat" pitchFamily="50" charset="0"/>
              </a:rPr>
              <a:t>số plugin </a:t>
            </a:r>
            <a:r>
              <a:rPr lang="en-US" sz="1600" b="1" dirty="0" smtClean="0">
                <a:latin typeface="Montserrat" pitchFamily="50" charset="0"/>
              </a:rPr>
              <a:t>phân quyền </a:t>
            </a:r>
            <a:r>
              <a:rPr lang="vi-VN" sz="1600" b="1" dirty="0" smtClean="0">
                <a:latin typeface="Montserrat" pitchFamily="50" charset="0"/>
              </a:rPr>
              <a:t>hiệu </a:t>
            </a:r>
            <a:r>
              <a:rPr lang="vi-VN" sz="1600" b="1" dirty="0">
                <a:latin typeface="Montserrat" pitchFamily="50" charset="0"/>
              </a:rPr>
              <a:t>quả </a:t>
            </a:r>
            <a:r>
              <a:rPr lang="en-US" sz="1600" b="1" dirty="0" smtClean="0">
                <a:latin typeface="Montserrat" pitchFamily="50" charset="0"/>
              </a:rPr>
              <a:t>trong Wordpress</a:t>
            </a:r>
            <a:r>
              <a:rPr lang="en-US" sz="1600" b="1" dirty="0">
                <a:latin typeface="Montserrat" pitchFamily="50" charset="0"/>
              </a:rPr>
              <a:t> </a:t>
            </a:r>
            <a:r>
              <a:rPr lang="en-US" sz="1600" b="1" dirty="0" smtClean="0">
                <a:latin typeface="Montserrat" pitchFamily="50" charset="0"/>
              </a:rPr>
              <a:t>:</a:t>
            </a:r>
          </a:p>
          <a:p>
            <a:pPr marL="101600" indent="0">
              <a:buNone/>
            </a:pPr>
            <a:r>
              <a:rPr lang="en-US" sz="1600" dirty="0" smtClean="0">
                <a:latin typeface="Montserrat" pitchFamily="50" charset="0"/>
              </a:rPr>
              <a:t>1. User Role Editor</a:t>
            </a:r>
          </a:p>
          <a:p>
            <a:pPr marL="101600" indent="0">
              <a:buNone/>
            </a:pPr>
            <a:r>
              <a:rPr lang="en-US" sz="1600" dirty="0" smtClean="0">
                <a:latin typeface="Montserrat" pitchFamily="50" charset="0"/>
              </a:rPr>
              <a:t>2. Role Scoper</a:t>
            </a:r>
          </a:p>
          <a:p>
            <a:pPr marL="101600" indent="0">
              <a:buNone/>
            </a:pPr>
            <a:r>
              <a:rPr lang="en-US" sz="1600" dirty="0" smtClean="0">
                <a:latin typeface="Montserrat" pitchFamily="50" charset="0"/>
              </a:rPr>
              <a:t>3. S2 Member</a:t>
            </a:r>
          </a:p>
          <a:p>
            <a:pPr marL="101600" indent="0">
              <a:buNone/>
            </a:pPr>
            <a:r>
              <a:rPr lang="en-US" sz="1600" dirty="0" smtClean="0">
                <a:latin typeface="Montserrat" pitchFamily="50" charset="0"/>
              </a:rPr>
              <a:t>4. BAW </a:t>
            </a:r>
            <a:r>
              <a:rPr lang="en-US" sz="1600" dirty="0">
                <a:latin typeface="Montserrat" pitchFamily="50" charset="0"/>
              </a:rPr>
              <a:t>Moderator Role</a:t>
            </a:r>
          </a:p>
          <a:p>
            <a:pPr marL="101600" indent="0">
              <a:buNone/>
            </a:pPr>
            <a:r>
              <a:rPr lang="en-US" sz="1600" dirty="0">
                <a:latin typeface="Montserrat" pitchFamily="50" charset="0"/>
              </a:rPr>
              <a:t>5</a:t>
            </a:r>
            <a:r>
              <a:rPr lang="en-US" sz="1600" dirty="0" smtClean="0">
                <a:latin typeface="Montserrat" pitchFamily="50" charset="0"/>
              </a:rPr>
              <a:t>. </a:t>
            </a:r>
            <a:r>
              <a:rPr lang="en-US" sz="1600" dirty="0">
                <a:latin typeface="Montserrat" pitchFamily="50" charset="0"/>
              </a:rPr>
              <a:t>Restrict Category</a:t>
            </a:r>
          </a:p>
          <a:p>
            <a:pPr marL="101600" indent="0">
              <a:buNone/>
            </a:pPr>
            <a:r>
              <a:rPr lang="en-US" sz="1600" dirty="0" smtClean="0">
                <a:latin typeface="Montserrat" pitchFamily="50" charset="0"/>
              </a:rPr>
              <a:t>6.</a:t>
            </a:r>
            <a:r>
              <a:rPr lang="en-US" sz="1600" dirty="0">
                <a:latin typeface="Montserrat" pitchFamily="50" charset="0"/>
              </a:rPr>
              <a:t> </a:t>
            </a:r>
            <a:r>
              <a:rPr lang="en-US" sz="1600" dirty="0" smtClean="0">
                <a:latin typeface="Montserrat" pitchFamily="50" charset="0"/>
              </a:rPr>
              <a:t>Ashboard </a:t>
            </a:r>
            <a:r>
              <a:rPr lang="en-US" sz="1600" dirty="0">
                <a:latin typeface="Montserrat" pitchFamily="50" charset="0"/>
              </a:rPr>
              <a:t>Sidenote</a:t>
            </a:r>
          </a:p>
          <a:p>
            <a:pPr marL="101600" indent="0">
              <a:buNone/>
            </a:pPr>
            <a:r>
              <a:rPr lang="en-US" sz="1600" dirty="0" smtClean="0">
                <a:latin typeface="Montserrat" pitchFamily="50" charset="0"/>
              </a:rPr>
              <a:t>7.</a:t>
            </a:r>
            <a:r>
              <a:rPr lang="en-US" sz="1600" dirty="0">
                <a:latin typeface="Montserrat" pitchFamily="50" charset="0"/>
              </a:rPr>
              <a:t> Advanced Access Manager</a:t>
            </a:r>
          </a:p>
          <a:p>
            <a:pPr marL="101600" indent="0">
              <a:buNone/>
            </a:pPr>
            <a:endParaRPr lang="en-US" sz="1600" b="1" dirty="0">
              <a:latin typeface="Montserrat" pitchFamily="50" charset="0"/>
            </a:endParaRPr>
          </a:p>
          <a:p>
            <a:pPr marL="101600" indent="0">
              <a:buNone/>
            </a:pPr>
            <a:endParaRPr sz="1600" b="1" dirty="0">
              <a:latin typeface="Montserrat" pitchFamily="50" charset="0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6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3886200" y="624106"/>
            <a:ext cx="1295400" cy="1185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5</a:t>
            </a:r>
            <a:endParaRPr sz="6600" dirty="0" smtClean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2419350"/>
            <a:ext cx="7772400" cy="102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b="1" dirty="0" smtClean="0">
                <a:latin typeface="Montserrat" pitchFamily="50" charset="0"/>
              </a:rPr>
              <a:t>PHÂN QUYỀN BẰNG PLUGIN USER ROLE EDITOR</a:t>
            </a:r>
            <a:endParaRPr lang="en-US" sz="2600" b="1" dirty="0">
              <a:latin typeface="Montserrat" pitchFamily="50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367;p38"/>
          <p:cNvSpPr/>
          <p:nvPr/>
        </p:nvSpPr>
        <p:spPr>
          <a:xfrm>
            <a:off x="7924800" y="256025"/>
            <a:ext cx="685800" cy="68392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15;p38"/>
          <p:cNvSpPr/>
          <p:nvPr/>
        </p:nvSpPr>
        <p:spPr>
          <a:xfrm>
            <a:off x="762000" y="4152901"/>
            <a:ext cx="762000" cy="802286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6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120375"/>
            <a:ext cx="9156000" cy="6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Montserrat" pitchFamily="50" charset="0"/>
              </a:rPr>
              <a:t>Plugin User Role Editor</a:t>
            </a:r>
            <a:endParaRPr lang="en-US" dirty="0">
              <a:latin typeface="Montserrat" pitchFamily="50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82296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600" b="1" dirty="0" smtClean="0">
                <a:latin typeface="Montserrat" pitchFamily="50" charset="0"/>
              </a:rPr>
              <a:t>Plugin User Role Editor : </a:t>
            </a:r>
            <a:r>
              <a:rPr lang="en-US" sz="1600" dirty="0" smtClean="0">
                <a:latin typeface="Montserrat" pitchFamily="50" charset="0"/>
              </a:rPr>
              <a:t>đây là </a:t>
            </a:r>
            <a:r>
              <a:rPr lang="vi-VN" sz="1600" dirty="0" smtClean="0">
                <a:latin typeface="Montserrat" pitchFamily="50" charset="0"/>
              </a:rPr>
              <a:t>plugin </a:t>
            </a:r>
            <a:r>
              <a:rPr lang="vi-VN" sz="1600" dirty="0">
                <a:latin typeface="Montserrat" pitchFamily="50" charset="0"/>
              </a:rPr>
              <a:t>phân quyền thành viên tốt nhất tính đến thời điểm hiện tại. </a:t>
            </a:r>
            <a:r>
              <a:rPr lang="en-US" sz="1600" dirty="0" smtClean="0">
                <a:latin typeface="Montserrat" pitchFamily="50" charset="0"/>
              </a:rPr>
              <a:t>Cho </a:t>
            </a:r>
            <a:r>
              <a:rPr lang="vi-VN" sz="1600" dirty="0" smtClean="0">
                <a:latin typeface="Montserrat" pitchFamily="50" charset="0"/>
              </a:rPr>
              <a:t>phép </a:t>
            </a:r>
            <a:r>
              <a:rPr lang="vi-VN" sz="1600" dirty="0">
                <a:latin typeface="Montserrat" pitchFamily="50" charset="0"/>
              </a:rPr>
              <a:t>bạn </a:t>
            </a:r>
            <a:r>
              <a:rPr lang="vi-VN" sz="1600" dirty="0" smtClean="0">
                <a:latin typeface="Montserrat" pitchFamily="50" charset="0"/>
              </a:rPr>
              <a:t>thêm</a:t>
            </a:r>
            <a:r>
              <a:rPr lang="en-US" sz="1600" dirty="0" smtClean="0">
                <a:latin typeface="Montserrat" pitchFamily="50" charset="0"/>
              </a:rPr>
              <a:t>, </a:t>
            </a:r>
            <a:r>
              <a:rPr lang="vi-VN" sz="1600" dirty="0" smtClean="0">
                <a:latin typeface="Montserrat" pitchFamily="50" charset="0"/>
              </a:rPr>
              <a:t>lượ</a:t>
            </a:r>
            <a:r>
              <a:rPr lang="en-US" sz="1600" dirty="0" smtClean="0">
                <a:latin typeface="Montserrat" pitchFamily="50" charset="0"/>
              </a:rPr>
              <a:t>c</a:t>
            </a:r>
            <a:r>
              <a:rPr lang="vi-VN" sz="1600" dirty="0" smtClean="0">
                <a:latin typeface="Montserrat" pitchFamily="50" charset="0"/>
              </a:rPr>
              <a:t> </a:t>
            </a:r>
            <a:r>
              <a:rPr lang="vi-VN" sz="1600" dirty="0">
                <a:latin typeface="Montserrat" pitchFamily="50" charset="0"/>
              </a:rPr>
              <a:t>bỏ một số quyền một cách đơn giản </a:t>
            </a:r>
            <a:r>
              <a:rPr lang="vi-VN" sz="1600" dirty="0" smtClean="0">
                <a:latin typeface="Montserrat" pitchFamily="50" charset="0"/>
              </a:rPr>
              <a:t>chỉ </a:t>
            </a:r>
            <a:r>
              <a:rPr lang="vi-VN" sz="1600" dirty="0">
                <a:latin typeface="Montserrat" pitchFamily="50" charset="0"/>
              </a:rPr>
              <a:t>việc bấm chọn hoặc bỏ chọn.</a:t>
            </a:r>
            <a:endParaRPr lang="en-US" sz="1600" dirty="0">
              <a:latin typeface="Montserrat" pitchFamily="50" charset="0"/>
            </a:endParaRPr>
          </a:p>
          <a:p>
            <a:pPr marL="101600" lvl="0" indent="0">
              <a:buNone/>
            </a:pPr>
            <a:endParaRPr sz="1600" dirty="0">
              <a:latin typeface="Montserrat" pitchFamily="50" charset="0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5464"/>
            <a:ext cx="3965618" cy="227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946" y="2845463"/>
            <a:ext cx="4207254" cy="227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2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120375"/>
            <a:ext cx="9156000" cy="6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Montserrat" pitchFamily="50" charset="0"/>
              </a:rPr>
              <a:t>Plugin User Role Editor</a:t>
            </a:r>
            <a:endParaRPr lang="en-US" dirty="0">
              <a:latin typeface="Montserrat" pitchFamily="50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82296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vi-VN" sz="1600" dirty="0">
                <a:latin typeface="Montserrat" pitchFamily="50" charset="0"/>
              </a:rPr>
              <a:t>Không những </a:t>
            </a:r>
            <a:r>
              <a:rPr lang="vi-VN" sz="1600" dirty="0" smtClean="0">
                <a:latin typeface="Montserrat" pitchFamily="50" charset="0"/>
              </a:rPr>
              <a:t>thế,</a:t>
            </a:r>
            <a:r>
              <a:rPr lang="en-US" sz="1600" smtClean="0">
                <a:latin typeface="Montserrat" pitchFamily="50" charset="0"/>
              </a:rPr>
              <a:t> plugin</a:t>
            </a:r>
            <a:r>
              <a:rPr lang="vi-VN" sz="1600" dirty="0" smtClean="0">
                <a:latin typeface="Montserrat" pitchFamily="50" charset="0"/>
              </a:rPr>
              <a:t> </a:t>
            </a:r>
            <a:r>
              <a:rPr lang="en-US" sz="1600" dirty="0">
                <a:latin typeface="Montserrat" pitchFamily="50" charset="0"/>
              </a:rPr>
              <a:t>User Role Editor </a:t>
            </a:r>
            <a:r>
              <a:rPr lang="vi-VN" sz="1600" dirty="0">
                <a:latin typeface="Montserrat" pitchFamily="50" charset="0"/>
              </a:rPr>
              <a:t>còn có thêm chức năng tạo nhóm thành viên mới với </a:t>
            </a:r>
            <a:r>
              <a:rPr lang="en-US" sz="1600" dirty="0">
                <a:latin typeface="Montserrat" pitchFamily="50" charset="0"/>
              </a:rPr>
              <a:t>các </a:t>
            </a:r>
            <a:r>
              <a:rPr lang="vi-VN" sz="1600" dirty="0">
                <a:latin typeface="Montserrat" pitchFamily="50" charset="0"/>
              </a:rPr>
              <a:t>quyền tự chọn</a:t>
            </a:r>
            <a:r>
              <a:rPr lang="en-US" sz="1600" dirty="0">
                <a:latin typeface="Montserrat" pitchFamily="50" charset="0"/>
              </a:rPr>
              <a:t>.</a:t>
            </a:r>
            <a:endParaRPr sz="1600" dirty="0">
              <a:latin typeface="Montserrat" pitchFamily="50" charset="0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7" y="2491541"/>
            <a:ext cx="5192146" cy="26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3886200" y="624106"/>
            <a:ext cx="1295400" cy="1185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6</a:t>
            </a:r>
            <a:endParaRPr sz="6600" dirty="0" smtClean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2419350"/>
            <a:ext cx="7772400" cy="102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b="1" dirty="0" smtClean="0">
                <a:latin typeface="Montserrat" pitchFamily="50" charset="0"/>
              </a:rPr>
              <a:t>DEMO</a:t>
            </a:r>
            <a:endParaRPr lang="en-US" sz="2600" b="1" dirty="0">
              <a:latin typeface="Montserrat" pitchFamily="50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" name="Google Shape;401;p38"/>
          <p:cNvSpPr/>
          <p:nvPr/>
        </p:nvSpPr>
        <p:spPr>
          <a:xfrm>
            <a:off x="609600" y="3943350"/>
            <a:ext cx="762000" cy="728870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89;p38"/>
          <p:cNvSpPr/>
          <p:nvPr/>
        </p:nvSpPr>
        <p:spPr>
          <a:xfrm>
            <a:off x="8077200" y="432939"/>
            <a:ext cx="609600" cy="614811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6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6075" y="1086442"/>
            <a:ext cx="9156000" cy="6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ontserrat" pitchFamily="50" charset="0"/>
              </a:rPr>
              <a:t>NỘI DUNG BÁO CÁO</a:t>
            </a:r>
            <a:endParaRPr b="1" dirty="0">
              <a:latin typeface="Montserrat" pitchFamily="50" charset="0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79663" y="1757182"/>
            <a:ext cx="7546725" cy="287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itchFamily="50" charset="0"/>
                <a:sym typeface="Sniglet"/>
              </a:rPr>
              <a:t>1.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Montserrat" pitchFamily="50" charset="0"/>
                <a:sym typeface="Sniglet"/>
              </a:rPr>
              <a:t>Giới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itchFamily="50" charset="0"/>
                <a:sym typeface="Sniglet"/>
              </a:rPr>
              <a:t>thiệu về phân quyền trong WordPress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itchFamily="50" charset="0"/>
                <a:sym typeface="Sniglet"/>
              </a:rPr>
              <a:t>2. Tạo user mới trong WordPress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itchFamily="50" charset="0"/>
                <a:sym typeface="Sniglet"/>
              </a:rPr>
              <a:t>3. WordPress User Role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itchFamily="50" charset="0"/>
                <a:sym typeface="Sniglet"/>
              </a:rPr>
              <a:t>4. Các Plugin hỗ trợ phân quyền trong Wordpress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itchFamily="50" charset="0"/>
                <a:sym typeface="Sniglet"/>
              </a:rPr>
              <a:t>5.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itchFamily="50" charset="0"/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Montserrat" pitchFamily="50" charset="0"/>
              </a:rPr>
              <a:t>Phân quyền user trong WordPress với Plugin User Role Editor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Montserrat" pitchFamily="50" charset="0"/>
              </a:rPr>
              <a:t>6. Demo &amp; Q/A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Montserrat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bg1">
                  <a:lumMod val="95000"/>
                </a:schemeClr>
              </a:solidFill>
              <a:latin typeface="Montserrat" pitchFamily="50" charset="0"/>
              <a:sym typeface="Sniglet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3886200" y="624106"/>
            <a:ext cx="1295400" cy="1185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1</a:t>
            </a:r>
            <a:endParaRPr sz="6600" dirty="0" smtClean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2419350"/>
            <a:ext cx="7772400" cy="102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latin typeface="Montserrat" pitchFamily="50" charset="0"/>
              </a:rPr>
              <a:t>PHÂN QUYỀN NGƯỜI DÙNG TRONG WORDPRESS</a:t>
            </a:r>
            <a:endParaRPr sz="2600" b="1" dirty="0">
              <a:latin typeface="Montserrat" pitchFamily="50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44;p38"/>
          <p:cNvSpPr/>
          <p:nvPr/>
        </p:nvSpPr>
        <p:spPr>
          <a:xfrm>
            <a:off x="7899647" y="483776"/>
            <a:ext cx="485866" cy="623387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120375"/>
            <a:ext cx="9156000" cy="6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 pitchFamily="50" charset="0"/>
              </a:rPr>
              <a:t>Phân quyền trong WP là gì?</a:t>
            </a:r>
            <a:endParaRPr dirty="0">
              <a:latin typeface="Montserrat" pitchFamily="50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82296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latin typeface="Montserrat" pitchFamily="50" charset="0"/>
              </a:rPr>
              <a:t>Khi sử dụng </a:t>
            </a:r>
            <a:r>
              <a:rPr lang="vi-VN" sz="1600" dirty="0" smtClean="0">
                <a:latin typeface="Montserrat" pitchFamily="50" charset="0"/>
              </a:rPr>
              <a:t>WordPress</a:t>
            </a:r>
            <a:r>
              <a:rPr lang="vi-VN" sz="1600" dirty="0">
                <a:latin typeface="Montserrat" pitchFamily="50" charset="0"/>
              </a:rPr>
              <a:t>, bạn có thể đang cần </a:t>
            </a:r>
            <a:r>
              <a:rPr lang="vi-VN" sz="1600" dirty="0" smtClean="0">
                <a:latin typeface="Montserrat" pitchFamily="50" charset="0"/>
              </a:rPr>
              <a:t>thêm</a:t>
            </a:r>
            <a:r>
              <a:rPr lang="en-US" sz="1600" dirty="0" smtClean="0">
                <a:latin typeface="Montserrat" pitchFamily="50" charset="0"/>
              </a:rPr>
              <a:t> các</a:t>
            </a:r>
            <a:r>
              <a:rPr lang="vi-VN" sz="1600" dirty="0" smtClean="0">
                <a:latin typeface="Montserrat" pitchFamily="50" charset="0"/>
              </a:rPr>
              <a:t> </a:t>
            </a:r>
            <a:r>
              <a:rPr lang="en-US" sz="1600" dirty="0" smtClean="0">
                <a:latin typeface="Montserrat" pitchFamily="50" charset="0"/>
              </a:rPr>
              <a:t>thành viên </a:t>
            </a:r>
            <a:r>
              <a:rPr lang="vi-VN" sz="1600" dirty="0" smtClean="0">
                <a:latin typeface="Montserrat" pitchFamily="50" charset="0"/>
              </a:rPr>
              <a:t>để </a:t>
            </a:r>
            <a:r>
              <a:rPr lang="vi-VN" sz="1600" dirty="0">
                <a:latin typeface="Montserrat" pitchFamily="50" charset="0"/>
              </a:rPr>
              <a:t>viết và chỉnh sửa bài post, </a:t>
            </a:r>
            <a:r>
              <a:rPr lang="vi-VN" sz="1600" dirty="0" smtClean="0">
                <a:latin typeface="Montserrat" pitchFamily="50" charset="0"/>
              </a:rPr>
              <a:t>khi</a:t>
            </a:r>
            <a:r>
              <a:rPr lang="en-US" sz="1600" dirty="0" smtClean="0">
                <a:latin typeface="Montserrat" pitchFamily="50" charset="0"/>
              </a:rPr>
              <a:t> đó</a:t>
            </a:r>
            <a:r>
              <a:rPr lang="vi-VN" sz="1600" dirty="0" smtClean="0">
                <a:latin typeface="Montserrat" pitchFamily="50" charset="0"/>
              </a:rPr>
              <a:t> cần </a:t>
            </a:r>
            <a:r>
              <a:rPr lang="en-US" sz="1600" dirty="0" smtClean="0">
                <a:latin typeface="Montserrat" pitchFamily="50" charset="0"/>
              </a:rPr>
              <a:t>phải </a:t>
            </a:r>
            <a:r>
              <a:rPr lang="vi-VN" sz="1600" dirty="0" smtClean="0">
                <a:latin typeface="Montserrat" pitchFamily="50" charset="0"/>
              </a:rPr>
              <a:t>phân </a:t>
            </a:r>
            <a:r>
              <a:rPr lang="vi-VN" sz="1600" dirty="0">
                <a:latin typeface="Montserrat" pitchFamily="50" charset="0"/>
              </a:rPr>
              <a:t>quyền user </a:t>
            </a:r>
            <a:r>
              <a:rPr lang="en-US" sz="1600" dirty="0" smtClean="0">
                <a:latin typeface="Montserrat" pitchFamily="50" charset="0"/>
              </a:rPr>
              <a:t>cho website </a:t>
            </a:r>
            <a:r>
              <a:rPr lang="vi-VN" sz="1600" dirty="0" smtClean="0">
                <a:latin typeface="Montserrat" pitchFamily="50" charset="0"/>
              </a:rPr>
              <a:t>WordPress</a:t>
            </a:r>
            <a:r>
              <a:rPr lang="en-US" sz="1600" dirty="0" smtClean="0">
                <a:latin typeface="Montserrat" pitchFamily="50" charset="0"/>
              </a:rPr>
              <a:t>.</a:t>
            </a:r>
          </a:p>
          <a:p>
            <a:pPr lvl="0"/>
            <a:r>
              <a:rPr lang="vi-VN" sz="1600" dirty="0" smtClean="0">
                <a:latin typeface="Montserrat" pitchFamily="50" charset="0"/>
              </a:rPr>
              <a:t>Quản </a:t>
            </a:r>
            <a:r>
              <a:rPr lang="vi-VN" sz="1600" dirty="0">
                <a:latin typeface="Montserrat" pitchFamily="50" charset="0"/>
              </a:rPr>
              <a:t>lý </a:t>
            </a:r>
            <a:r>
              <a:rPr lang="en-US" sz="1600" dirty="0">
                <a:latin typeface="Montserrat" pitchFamily="50" charset="0"/>
              </a:rPr>
              <a:t>U</a:t>
            </a:r>
            <a:r>
              <a:rPr lang="en-US" sz="1600" dirty="0" smtClean="0">
                <a:latin typeface="Montserrat" pitchFamily="50" charset="0"/>
              </a:rPr>
              <a:t>ser </a:t>
            </a:r>
            <a:r>
              <a:rPr lang="vi-VN" sz="1600" dirty="0" smtClean="0">
                <a:latin typeface="Montserrat" pitchFamily="50" charset="0"/>
              </a:rPr>
              <a:t>trên </a:t>
            </a:r>
            <a:r>
              <a:rPr lang="vi-VN" sz="1600" dirty="0">
                <a:latin typeface="Montserrat" pitchFamily="50" charset="0"/>
              </a:rPr>
              <a:t>WordPress </a:t>
            </a:r>
            <a:r>
              <a:rPr lang="en-US" sz="1600" dirty="0" smtClean="0">
                <a:latin typeface="Montserrat" pitchFamily="50" charset="0"/>
              </a:rPr>
              <a:t>rất quan trọng </a:t>
            </a:r>
            <a:r>
              <a:rPr lang="vi-VN" sz="1600" dirty="0" smtClean="0">
                <a:latin typeface="Montserrat" pitchFamily="50" charset="0"/>
              </a:rPr>
              <a:t>bạn </a:t>
            </a:r>
            <a:r>
              <a:rPr lang="en-US" sz="1600" dirty="0" smtClean="0">
                <a:latin typeface="Montserrat" pitchFamily="50" charset="0"/>
              </a:rPr>
              <a:t>phải</a:t>
            </a:r>
            <a:r>
              <a:rPr lang="vi-VN" sz="1600" dirty="0" smtClean="0">
                <a:latin typeface="Montserrat" pitchFamily="50" charset="0"/>
              </a:rPr>
              <a:t> </a:t>
            </a:r>
            <a:r>
              <a:rPr lang="vi-VN" sz="1600" dirty="0">
                <a:latin typeface="Montserrat" pitchFamily="50" charset="0"/>
              </a:rPr>
              <a:t>đặt đúng quyền cho </a:t>
            </a:r>
            <a:r>
              <a:rPr lang="en-US" sz="1600" dirty="0">
                <a:latin typeface="Montserrat" pitchFamily="50" charset="0"/>
              </a:rPr>
              <a:t>U</a:t>
            </a:r>
            <a:r>
              <a:rPr lang="en-US" sz="1600" dirty="0" smtClean="0">
                <a:latin typeface="Montserrat" pitchFamily="50" charset="0"/>
              </a:rPr>
              <a:t>ser</a:t>
            </a:r>
            <a:r>
              <a:rPr lang="vi-VN" sz="1600" dirty="0" smtClean="0">
                <a:latin typeface="Montserrat" pitchFamily="50" charset="0"/>
              </a:rPr>
              <a:t> </a:t>
            </a:r>
            <a:r>
              <a:rPr lang="vi-VN" sz="1600" dirty="0">
                <a:latin typeface="Montserrat" pitchFamily="50" charset="0"/>
              </a:rPr>
              <a:t>để </a:t>
            </a:r>
            <a:r>
              <a:rPr lang="vi-VN" sz="1600" dirty="0" smtClean="0">
                <a:latin typeface="Montserrat" pitchFamily="50" charset="0"/>
              </a:rPr>
              <a:t>họ </a:t>
            </a:r>
            <a:r>
              <a:rPr lang="vi-VN" sz="1600" dirty="0">
                <a:latin typeface="Montserrat" pitchFamily="50" charset="0"/>
              </a:rPr>
              <a:t>chỉ thao tác trên nội dung cần thao </a:t>
            </a:r>
            <a:r>
              <a:rPr lang="vi-VN" sz="1600" dirty="0" smtClean="0">
                <a:latin typeface="Montserrat" pitchFamily="50" charset="0"/>
              </a:rPr>
              <a:t>tác</a:t>
            </a:r>
            <a:r>
              <a:rPr lang="en-US" sz="1600" dirty="0" smtClean="0">
                <a:latin typeface="Montserrat" pitchFamily="50" charset="0"/>
              </a:rPr>
              <a:t>,</a:t>
            </a:r>
            <a:r>
              <a:rPr lang="vi-VN" sz="1600" dirty="0" smtClean="0">
                <a:latin typeface="Montserrat" pitchFamily="50" charset="0"/>
              </a:rPr>
              <a:t> </a:t>
            </a:r>
            <a:r>
              <a:rPr lang="en-US" sz="1600" dirty="0" smtClean="0">
                <a:latin typeface="Montserrat" pitchFamily="50" charset="0"/>
              </a:rPr>
              <a:t>điều đó sẽ</a:t>
            </a:r>
            <a:r>
              <a:rPr lang="vi-VN" sz="1600" dirty="0" smtClean="0">
                <a:latin typeface="Montserrat" pitchFamily="50" charset="0"/>
              </a:rPr>
              <a:t> </a:t>
            </a:r>
            <a:r>
              <a:rPr lang="en-US" sz="1600" dirty="0" smtClean="0">
                <a:latin typeface="Montserrat" pitchFamily="50" charset="0"/>
              </a:rPr>
              <a:t>giúp </a:t>
            </a:r>
            <a:r>
              <a:rPr lang="vi-VN" sz="1600" dirty="0" smtClean="0">
                <a:latin typeface="Montserrat" pitchFamily="50" charset="0"/>
              </a:rPr>
              <a:t>cho </a:t>
            </a:r>
            <a:r>
              <a:rPr lang="vi-VN" sz="1600" dirty="0">
                <a:latin typeface="Montserrat" pitchFamily="50" charset="0"/>
              </a:rPr>
              <a:t>website </a:t>
            </a:r>
            <a:r>
              <a:rPr lang="en-US" sz="1600" dirty="0" smtClean="0">
                <a:latin typeface="Montserrat" pitchFamily="50" charset="0"/>
              </a:rPr>
              <a:t>linh hoạt và </a:t>
            </a:r>
            <a:r>
              <a:rPr lang="vi-VN" sz="1600" dirty="0" smtClean="0">
                <a:latin typeface="Montserrat" pitchFamily="50" charset="0"/>
              </a:rPr>
              <a:t>an toàn</a:t>
            </a:r>
            <a:r>
              <a:rPr lang="en-US" sz="1600" dirty="0" smtClean="0">
                <a:latin typeface="Montserrat" pitchFamily="50" charset="0"/>
              </a:rPr>
              <a:t> hơn</a:t>
            </a:r>
            <a:r>
              <a:rPr lang="vi-VN" sz="1600" dirty="0" smtClean="0">
                <a:latin typeface="Montserrat" pitchFamily="50" charset="0"/>
              </a:rPr>
              <a:t>.</a:t>
            </a:r>
            <a:endParaRPr sz="1600" dirty="0">
              <a:latin typeface="Montserrat" pitchFamily="50" charset="0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3886200" y="624106"/>
            <a:ext cx="1295400" cy="1185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2</a:t>
            </a:r>
            <a:endParaRPr sz="6600" dirty="0" smtClean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2419350"/>
            <a:ext cx="7772400" cy="102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600" b="1" dirty="0" smtClean="0">
                <a:solidFill>
                  <a:schemeClr val="bg1">
                    <a:lumMod val="95000"/>
                  </a:schemeClr>
                </a:solidFill>
                <a:latin typeface="Montserrat" pitchFamily="50" charset="0"/>
              </a:rPr>
              <a:t>TẠO USER MỚI TRONG WORDPRESS</a:t>
            </a:r>
            <a:endParaRPr sz="2600" b="1" dirty="0">
              <a:latin typeface="Montserrat" pitchFamily="50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391;p38"/>
          <p:cNvSpPr/>
          <p:nvPr/>
        </p:nvSpPr>
        <p:spPr>
          <a:xfrm>
            <a:off x="7848600" y="461133"/>
            <a:ext cx="798659" cy="646030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120375"/>
            <a:ext cx="9156000" cy="6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 pitchFamily="50" charset="0"/>
              </a:rPr>
              <a:t>Tạo User trong WP</a:t>
            </a:r>
            <a:endParaRPr dirty="0">
              <a:latin typeface="Montserrat" pitchFamily="50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82296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sz="1600" dirty="0" smtClean="0">
                <a:latin typeface="Montserrat" pitchFamily="50" charset="0"/>
              </a:rPr>
              <a:t>Trong dashboard, chọn</a:t>
            </a:r>
            <a:r>
              <a:rPr lang="en-US" sz="1600" b="1" dirty="0" smtClean="0">
                <a:latin typeface="Montserrat" pitchFamily="50" charset="0"/>
              </a:rPr>
              <a:t> Users &gt; Add new</a:t>
            </a:r>
            <a:endParaRPr sz="1600" dirty="0">
              <a:latin typeface="Montserrat" pitchFamily="50" charset="0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2934"/>
            <a:ext cx="3886200" cy="27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3886200" y="624106"/>
            <a:ext cx="1295400" cy="1185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3</a:t>
            </a:r>
            <a:endParaRPr sz="6600" dirty="0" smtClean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2419350"/>
            <a:ext cx="7772400" cy="102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b="1" dirty="0" smtClean="0">
                <a:latin typeface="Montserrat" pitchFamily="50" charset="0"/>
              </a:rPr>
              <a:t>WORD PRESS USER ROLES</a:t>
            </a:r>
            <a:endParaRPr lang="en-US" sz="2600" b="1" dirty="0">
              <a:latin typeface="Montserrat" pitchFamily="50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403;p38"/>
          <p:cNvSpPr/>
          <p:nvPr/>
        </p:nvSpPr>
        <p:spPr>
          <a:xfrm>
            <a:off x="7619999" y="514350"/>
            <a:ext cx="755535" cy="76559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78;p38"/>
          <p:cNvSpPr/>
          <p:nvPr/>
        </p:nvSpPr>
        <p:spPr>
          <a:xfrm>
            <a:off x="1600200" y="1593386"/>
            <a:ext cx="520133" cy="1283164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66;p38"/>
          <p:cNvSpPr/>
          <p:nvPr/>
        </p:nvSpPr>
        <p:spPr>
          <a:xfrm>
            <a:off x="609600" y="4248150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7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120375"/>
            <a:ext cx="9156000" cy="6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 pitchFamily="50" charset="0"/>
              </a:rPr>
              <a:t>Tạo User trong WP</a:t>
            </a:r>
            <a:endParaRPr dirty="0">
              <a:latin typeface="Montserrat" pitchFamily="50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82296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vi-VN" sz="1600" b="1" dirty="0">
                <a:latin typeface="Montserrat" pitchFamily="50" charset="0"/>
              </a:rPr>
              <a:t>Hiện nay </a:t>
            </a:r>
            <a:r>
              <a:rPr lang="en-US" sz="1600" b="1" dirty="0" smtClean="0">
                <a:latin typeface="Montserrat" pitchFamily="50" charset="0"/>
              </a:rPr>
              <a:t>trên </a:t>
            </a:r>
            <a:r>
              <a:rPr lang="vi-VN" sz="1600" b="1" dirty="0" smtClean="0">
                <a:latin typeface="Montserrat" pitchFamily="50" charset="0"/>
              </a:rPr>
              <a:t>Worspress </a:t>
            </a:r>
            <a:r>
              <a:rPr lang="en-US" sz="1600" b="1" dirty="0" smtClean="0">
                <a:latin typeface="Montserrat" pitchFamily="50" charset="0"/>
              </a:rPr>
              <a:t>sẽ có một số quyền User cơ bản </a:t>
            </a:r>
            <a:r>
              <a:rPr lang="vi-VN" sz="1600" b="1" dirty="0" smtClean="0">
                <a:latin typeface="Montserrat" pitchFamily="50" charset="0"/>
              </a:rPr>
              <a:t>:</a:t>
            </a:r>
            <a:endParaRPr lang="vi-VN" sz="1600" b="1" dirty="0">
              <a:latin typeface="Montserrat" pitchFamily="50" charset="0"/>
            </a:endParaRPr>
          </a:p>
          <a:p>
            <a:pPr marL="101600" lvl="0" indent="0">
              <a:buNone/>
            </a:pPr>
            <a:endParaRPr sz="1600" dirty="0">
              <a:latin typeface="Montserrat" pitchFamily="50" charset="0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467806"/>
            <a:ext cx="3684561" cy="267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092" y="2467808"/>
            <a:ext cx="3474122" cy="267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7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120375"/>
            <a:ext cx="9156000" cy="61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" pitchFamily="50" charset="0"/>
              </a:rPr>
              <a:t>Tạo User trong WP</a:t>
            </a:r>
            <a:endParaRPr dirty="0">
              <a:latin typeface="Montserrat" pitchFamily="50" charset="0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82296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600" b="1" dirty="0" smtClean="0">
                <a:latin typeface="Montserrat" pitchFamily="50" charset="0"/>
              </a:rPr>
              <a:t>Subcriber</a:t>
            </a:r>
            <a:r>
              <a:rPr lang="vi-VN" sz="1600" dirty="0">
                <a:latin typeface="Montserrat" pitchFamily="50" charset="0"/>
              </a:rPr>
              <a:t> (Người đăng ký): </a:t>
            </a:r>
            <a:r>
              <a:rPr lang="en-US" sz="1600" dirty="0" smtClean="0">
                <a:latin typeface="Montserrat" pitchFamily="50" charset="0"/>
              </a:rPr>
              <a:t>là nhóm User </a:t>
            </a:r>
            <a:r>
              <a:rPr lang="vi-VN" sz="1600" dirty="0" smtClean="0">
                <a:latin typeface="Montserrat" pitchFamily="50" charset="0"/>
              </a:rPr>
              <a:t>chỉ </a:t>
            </a:r>
            <a:r>
              <a:rPr lang="vi-VN" sz="1600" dirty="0">
                <a:latin typeface="Montserrat" pitchFamily="50" charset="0"/>
              </a:rPr>
              <a:t>có thể đọc các viết, hoặc nếu website xây dựng theo dạng Forum thì người dùng có thể đăng bài </a:t>
            </a:r>
            <a:r>
              <a:rPr lang="vi-VN" sz="1600" dirty="0" smtClean="0">
                <a:latin typeface="Montserrat" pitchFamily="50" charset="0"/>
              </a:rPr>
              <a:t>viết.</a:t>
            </a:r>
            <a:endParaRPr lang="vi-VN" sz="1600" dirty="0">
              <a:latin typeface="Montserrat" pitchFamily="50" charset="0"/>
            </a:endParaRPr>
          </a:p>
          <a:p>
            <a:r>
              <a:rPr lang="vi-VN" sz="1600" b="1" dirty="0">
                <a:latin typeface="Montserrat" pitchFamily="50" charset="0"/>
              </a:rPr>
              <a:t>Contributor </a:t>
            </a:r>
            <a:r>
              <a:rPr lang="vi-VN" sz="1600" dirty="0">
                <a:latin typeface="Montserrat" pitchFamily="50" charset="0"/>
              </a:rPr>
              <a:t>(Cộng tác viên): Nhóm này có thể vào Wp-admin nhưng chỉ hiển thị một số chức năng đơn giản ở thanh Dashboard, có thể viết bài nhưng chỉ được lưu dưới dạng nháp, phải có thể sự kiểm duyệt từ người khác.</a:t>
            </a:r>
          </a:p>
          <a:p>
            <a:pPr marL="101600" lvl="0" indent="0">
              <a:buNone/>
            </a:pPr>
            <a:endParaRPr sz="1600" dirty="0">
              <a:latin typeface="Montserrat" pitchFamily="50" charset="0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3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353</Words>
  <Application>Microsoft Office PowerPoint</Application>
  <PresentationFormat>On-screen Show (16:9)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Sniglet</vt:lpstr>
      <vt:lpstr>Montserrat</vt:lpstr>
      <vt:lpstr>Walter Turncoat</vt:lpstr>
      <vt:lpstr>Ursula template</vt:lpstr>
      <vt:lpstr>Phân quyền người dùng trong Wordpress</vt:lpstr>
      <vt:lpstr>NỘI DUNG BÁO CÁO</vt:lpstr>
      <vt:lpstr>1</vt:lpstr>
      <vt:lpstr>Phân quyền trong WP là gì?</vt:lpstr>
      <vt:lpstr>2</vt:lpstr>
      <vt:lpstr>Tạo User trong WP</vt:lpstr>
      <vt:lpstr>3</vt:lpstr>
      <vt:lpstr>Tạo User trong WP</vt:lpstr>
      <vt:lpstr>Tạo User trong WP</vt:lpstr>
      <vt:lpstr>Tạo User trong WP</vt:lpstr>
      <vt:lpstr>4</vt:lpstr>
      <vt:lpstr>Plugin hỗ trợ phân quyền</vt:lpstr>
      <vt:lpstr>5</vt:lpstr>
      <vt:lpstr>Plugin User Role Editor</vt:lpstr>
      <vt:lpstr>Plugin User Role Editor</vt:lpstr>
      <vt:lpstr>6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quyền người dùng trong Wordpress</dc:title>
  <cp:lastModifiedBy>Windows 10 Standard</cp:lastModifiedBy>
  <cp:revision>12</cp:revision>
  <dcterms:modified xsi:type="dcterms:W3CDTF">2020-10-16T04:40:56Z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