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89" r:id="rId15"/>
    <p:sldId id="279" r:id="rId16"/>
  </p:sldIdLst>
  <p:sldSz cx="9144000" cy="5143500" type="screen16x9"/>
  <p:notesSz cx="6858000" cy="9144000"/>
  <p:embeddedFontLst>
    <p:embeddedFont>
      <p:font typeface="Montserrat" charset="0"/>
      <p:regular r:id="rId18"/>
      <p:bold r:id="rId19"/>
      <p:italic r:id="rId20"/>
      <p:boldItalic r:id="rId21"/>
    </p:embeddedFont>
    <p:embeddedFont>
      <p:font typeface="Raleway ExtraBold" charset="0"/>
      <p:bold r:id="rId22"/>
      <p:boldItalic r:id="rId23"/>
    </p:embeddedFont>
    <p:embeddedFont>
      <p:font typeface="Raleway Ligh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576214-869C-484A-B055-DCC70B63D459}">
  <a:tblStyle styleId="{9D576214-869C-484A-B055-DCC70B63D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265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ontserrat" charset="0"/>
              </a:rPr>
              <a:t>Tạo một Plugin trong </a:t>
            </a:r>
            <a:r>
              <a:rPr lang="en-US" b="1" dirty="0" smtClean="0">
                <a:latin typeface="Montserrat" charset="0"/>
              </a:rPr>
              <a:t>Wordpres</a:t>
            </a:r>
            <a:br>
              <a:rPr lang="en-US" b="1" dirty="0" smtClean="0">
                <a:latin typeface="Montserrat" charset="0"/>
              </a:rPr>
            </a:b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Xây dựng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Montserrat" charset="0"/>
              </a:rPr>
              <a:t>Tạo cơ sơ dữ liệu</a:t>
            </a:r>
          </a:p>
          <a:p>
            <a:pPr lvl="0"/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213"/>
            <a:ext cx="5105400" cy="251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124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Xây dựng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Montserrat" charset="0"/>
              </a:rPr>
              <a:t>Thêm plugin vào dashboard và add shortcode</a:t>
            </a:r>
          </a:p>
          <a:p>
            <a:pPr lvl="0"/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14549"/>
            <a:ext cx="63150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75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Xây dựng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Montserrat" charset="0"/>
              </a:rPr>
              <a:t>Tạo Form liên hệ</a:t>
            </a:r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926884"/>
            <a:ext cx="5157788" cy="271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83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Xây dựng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Montserrat" charset="0"/>
              </a:rPr>
              <a:t>Thêm vào database</a:t>
            </a:r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8350"/>
            <a:ext cx="539242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1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895350"/>
            <a:ext cx="4977600" cy="2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B600"/>
                </a:solidFill>
                <a:latin typeface="Montserrat" charset="0"/>
              </a:rPr>
              <a:t>4</a:t>
            </a:r>
            <a:r>
              <a:rPr lang="en" sz="4800" b="1" dirty="0" smtClean="0">
                <a:solidFill>
                  <a:srgbClr val="FFB600"/>
                </a:solidFill>
                <a:latin typeface="Montserrat" charset="0"/>
              </a:rPr>
              <a:t>.Demo</a:t>
            </a:r>
            <a:endParaRPr sz="4800" b="1" dirty="0">
              <a:solidFill>
                <a:srgbClr val="FFB600"/>
              </a:solidFill>
              <a:latin typeface="Montserrat" charset="0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657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Montserrat" charset="0"/>
              </a:rPr>
              <a:t>Nội dung</a:t>
            </a:r>
            <a:endParaRPr sz="4800" dirty="0">
              <a:solidFill>
                <a:srgbClr val="FFB600"/>
              </a:solidFill>
              <a:latin typeface="Montserrat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7079000" cy="2817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Montserrat" charset="0"/>
              </a:rPr>
              <a:t>1. Giới thiệu plugin trong Wordpress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charset="0"/>
              </a:rPr>
              <a:t>2</a:t>
            </a:r>
            <a:r>
              <a:rPr lang="en-US" dirty="0" smtClean="0">
                <a:latin typeface="Montserrat" charset="0"/>
              </a:rPr>
              <a:t>. Cấu </a:t>
            </a:r>
            <a:r>
              <a:rPr lang="en-US" dirty="0" smtClean="0">
                <a:latin typeface="Montserrat" charset="0"/>
              </a:rPr>
              <a:t>trúc của một plugin</a:t>
            </a:r>
            <a:br>
              <a:rPr lang="en-US" dirty="0" smtClean="0">
                <a:latin typeface="Montserrat" charset="0"/>
              </a:rPr>
            </a:br>
            <a:r>
              <a:rPr lang="en-US" dirty="0" smtClean="0">
                <a:latin typeface="Montserrat" charset="0"/>
              </a:rPr>
              <a:t>3. Xây dựng plugin Contact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Montserrat" charset="0"/>
              </a:rPr>
              <a:t>4. Demo</a:t>
            </a:r>
            <a:endParaRPr dirty="0">
              <a:latin typeface="Montserrat" charset="0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038350"/>
            <a:ext cx="7772400" cy="1847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 charset="0"/>
              </a:rPr>
              <a:t>1.Giới </a:t>
            </a:r>
            <a:r>
              <a:rPr lang="en" b="1" dirty="0" smtClean="0">
                <a:latin typeface="Montserrat" charset="0"/>
              </a:rPr>
              <a:t>thiệu về Plugin Wordpress</a:t>
            </a:r>
            <a:endParaRPr b="1" dirty="0">
              <a:latin typeface="Montserrat" charset="0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0;p18"/>
          <p:cNvGrpSpPr/>
          <p:nvPr/>
        </p:nvGrpSpPr>
        <p:grpSpPr>
          <a:xfrm rot="290934">
            <a:off x="7886480" y="403877"/>
            <a:ext cx="848543" cy="848624"/>
            <a:chOff x="570875" y="4322250"/>
            <a:chExt cx="443300" cy="443325"/>
          </a:xfrm>
        </p:grpSpPr>
        <p:sp>
          <p:nvSpPr>
            <p:cNvPr id="7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Plugin là gì ?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74404" y="1428751"/>
            <a:ext cx="7307600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 smtClean="0">
                <a:latin typeface="Montserrat" charset="0"/>
              </a:rPr>
              <a:t>Plugin</a:t>
            </a:r>
            <a:r>
              <a:rPr lang="en-US" b="1" dirty="0" smtClean="0">
                <a:latin typeface="Montserrat" charset="0"/>
              </a:rPr>
              <a:t> </a:t>
            </a:r>
            <a:r>
              <a:rPr lang="vi-VN" dirty="0" smtClean="0">
                <a:latin typeface="Montserrat" charset="0"/>
              </a:rPr>
              <a:t>là </a:t>
            </a:r>
            <a:r>
              <a:rPr lang="vi-VN" dirty="0">
                <a:latin typeface="Montserrat" charset="0"/>
              </a:rPr>
              <a:t>bộ mã tăng khả năng của WordPress. Bằng cách kết hợp giữa PHP, HTML, CSS, JavaScript/jQuery hoặc bất kỳ ngôn ngữ lập trình nào </a:t>
            </a:r>
            <a:r>
              <a:rPr lang="vi-VN" dirty="0" smtClean="0">
                <a:latin typeface="Montserrat" charset="0"/>
              </a:rPr>
              <a:t>khác</a:t>
            </a:r>
            <a:endParaRPr lang="en-US" dirty="0" smtClean="0">
              <a:latin typeface="Montserrat" charset="0"/>
            </a:endParaRPr>
          </a:p>
          <a:p>
            <a:pPr lvl="0"/>
            <a:r>
              <a:rPr lang="en-US" dirty="0">
                <a:latin typeface="Montserrat" charset="0"/>
              </a:rPr>
              <a:t>P</a:t>
            </a:r>
            <a:r>
              <a:rPr lang="vi-VN" dirty="0" smtClean="0">
                <a:latin typeface="Montserrat" charset="0"/>
              </a:rPr>
              <a:t>lugin </a:t>
            </a:r>
            <a:r>
              <a:rPr lang="vi-VN" dirty="0">
                <a:latin typeface="Montserrat" charset="0"/>
              </a:rPr>
              <a:t>wordpress có thể thêm tính năng vào bất kỳ </a:t>
            </a:r>
            <a:r>
              <a:rPr lang="en-US" dirty="0" smtClean="0">
                <a:latin typeface="Montserrat" charset="0"/>
              </a:rPr>
              <a:t>vào </a:t>
            </a:r>
            <a:r>
              <a:rPr lang="vi-VN" dirty="0" smtClean="0">
                <a:latin typeface="Montserrat" charset="0"/>
              </a:rPr>
              <a:t>website</a:t>
            </a:r>
            <a:r>
              <a:rPr lang="vi-VN" dirty="0">
                <a:latin typeface="Montserrat" charset="0"/>
              </a:rPr>
              <a:t>, bao gồm Admin Control Panel</a:t>
            </a:r>
            <a:r>
              <a:rPr lang="vi-VN" dirty="0" smtClean="0">
                <a:latin typeface="Montserrat" charset="0"/>
              </a:rPr>
              <a:t>. </a:t>
            </a:r>
            <a:r>
              <a:rPr lang="en-US" dirty="0" smtClean="0">
                <a:latin typeface="Montserrat" charset="0"/>
              </a:rPr>
              <a:t>L</a:t>
            </a:r>
            <a:r>
              <a:rPr lang="vi-VN" dirty="0" smtClean="0">
                <a:latin typeface="Montserrat" charset="0"/>
              </a:rPr>
              <a:t>oại </a:t>
            </a:r>
            <a:r>
              <a:rPr lang="vi-VN" dirty="0">
                <a:latin typeface="Montserrat" charset="0"/>
              </a:rPr>
              <a:t>bỏ những thành phần không cần </a:t>
            </a:r>
            <a:r>
              <a:rPr lang="vi-VN" dirty="0" smtClean="0">
                <a:latin typeface="Montserrat" charset="0"/>
              </a:rPr>
              <a:t>thiết. </a:t>
            </a:r>
            <a:endParaRPr lang="en-US" dirty="0" smtClean="0">
              <a:latin typeface="Montserrat" charset="0"/>
            </a:endParaRPr>
          </a:p>
          <a:p>
            <a:pPr lvl="0"/>
            <a:r>
              <a:rPr lang="vi-VN" dirty="0" smtClean="0">
                <a:latin typeface="Montserrat" charset="0"/>
              </a:rPr>
              <a:t>Plugin </a:t>
            </a:r>
            <a:r>
              <a:rPr lang="vi-VN" dirty="0">
                <a:latin typeface="Montserrat" charset="0"/>
              </a:rPr>
              <a:t>WordPress cho phép bạn dễ điều chỉnh và cá nhân hóa WordPress cho phù hợp với nhu </a:t>
            </a:r>
            <a:r>
              <a:rPr lang="vi-VN" dirty="0" smtClean="0">
                <a:latin typeface="Montserrat" charset="0"/>
              </a:rPr>
              <a:t>cầu</a:t>
            </a:r>
            <a:r>
              <a:rPr lang="en-US" dirty="0" smtClean="0">
                <a:latin typeface="Montserrat" charset="0"/>
              </a:rPr>
              <a:t> cá nhân</a:t>
            </a:r>
            <a:r>
              <a:rPr lang="vi-VN" dirty="0" smtClean="0">
                <a:latin typeface="Montserrat" charset="0"/>
              </a:rPr>
              <a:t>.</a:t>
            </a:r>
            <a:endParaRPr dirty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895350"/>
            <a:ext cx="4977600" cy="2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B600"/>
                </a:solidFill>
                <a:latin typeface="Montserrat" charset="0"/>
              </a:rPr>
              <a:t>2.Cấu trúc </a:t>
            </a:r>
            <a:br>
              <a:rPr lang="en" sz="4800" b="1" dirty="0" smtClean="0">
                <a:solidFill>
                  <a:srgbClr val="FFB600"/>
                </a:solidFill>
                <a:latin typeface="Montserrat" charset="0"/>
              </a:rPr>
            </a:br>
            <a:r>
              <a:rPr lang="en" sz="4800" b="1" dirty="0" smtClean="0">
                <a:solidFill>
                  <a:srgbClr val="FFB600"/>
                </a:solidFill>
                <a:latin typeface="Montserrat" charset="0"/>
              </a:rPr>
              <a:t>của một plugin</a:t>
            </a:r>
            <a:endParaRPr sz="4800" b="1" dirty="0">
              <a:solidFill>
                <a:srgbClr val="FFB600"/>
              </a:solidFill>
              <a:latin typeface="Montserrat" charset="0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Cấu trúc của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 smtClean="0">
                <a:latin typeface="Montserrat" charset="0"/>
              </a:rPr>
              <a:t>M</a:t>
            </a:r>
            <a:r>
              <a:rPr lang="en-US" dirty="0" smtClean="0">
                <a:latin typeface="Montserrat" charset="0"/>
              </a:rPr>
              <a:t>ỗi</a:t>
            </a:r>
            <a:r>
              <a:rPr lang="vi-VN" dirty="0" smtClean="0">
                <a:latin typeface="Montserrat" charset="0"/>
              </a:rPr>
              <a:t> </a:t>
            </a:r>
            <a:r>
              <a:rPr lang="vi-VN" dirty="0">
                <a:latin typeface="Montserrat" charset="0"/>
              </a:rPr>
              <a:t>plugin là file PHP </a:t>
            </a:r>
            <a:r>
              <a:rPr lang="en-US" dirty="0" smtClean="0">
                <a:latin typeface="Montserrat" charset="0"/>
              </a:rPr>
              <a:t>nằm trong </a:t>
            </a:r>
            <a:r>
              <a:rPr lang="vi-VN" dirty="0" smtClean="0">
                <a:latin typeface="Montserrat" charset="0"/>
              </a:rPr>
              <a:t>thư </a:t>
            </a:r>
            <a:r>
              <a:rPr lang="vi-VN" dirty="0">
                <a:latin typeface="Montserrat" charset="0"/>
              </a:rPr>
              <a:t>mục </a:t>
            </a:r>
            <a:r>
              <a:rPr lang="vi-VN" dirty="0" smtClean="0">
                <a:latin typeface="Montserrat" charset="0"/>
              </a:rPr>
              <a:t>wp-content/plugins.</a:t>
            </a:r>
            <a:endParaRPr lang="en-US" dirty="0" smtClean="0">
              <a:latin typeface="Montserrat" charset="0"/>
            </a:endParaRPr>
          </a:p>
          <a:p>
            <a:pPr lvl="0"/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62150"/>
            <a:ext cx="68580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8061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Cấu trúc của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Cấu trúc như sau</a:t>
            </a:r>
            <a:r>
              <a:rPr lang="vi-VN" dirty="0" smtClean="0"/>
              <a:t>:</a:t>
            </a:r>
            <a:endParaRPr lang="en-US" dirty="0" smtClean="0"/>
          </a:p>
          <a:p>
            <a:pPr lvl="0"/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7232"/>
            <a:ext cx="5029200" cy="259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623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14400" y="599831"/>
            <a:ext cx="6866100" cy="68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ontserrat" charset="0"/>
              </a:rPr>
              <a:t>Cấu trúc của một plugin</a:t>
            </a:r>
            <a:endParaRPr sz="2800" dirty="0">
              <a:latin typeface="Montserrat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33400" y="1428751"/>
            <a:ext cx="8125784" cy="266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 smtClean="0">
                <a:latin typeface="Montserrat" charset="0"/>
              </a:rPr>
              <a:t>Cấu trúc </a:t>
            </a:r>
            <a:r>
              <a:rPr lang="en-US" dirty="0" smtClean="0">
                <a:latin typeface="Montserrat" charset="0"/>
              </a:rPr>
              <a:t>plugin liên hệ :</a:t>
            </a:r>
          </a:p>
          <a:p>
            <a:pPr lvl="0"/>
            <a:endParaRPr lang="en-US" dirty="0" smtClean="0">
              <a:latin typeface="Montserrat" charset="0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38350"/>
            <a:ext cx="3236415" cy="262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3244"/>
            <a:ext cx="2914594" cy="29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082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895350"/>
            <a:ext cx="4977600" cy="2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b="1" dirty="0" smtClean="0">
                <a:solidFill>
                  <a:srgbClr val="FFB600"/>
                </a:solidFill>
                <a:latin typeface="Montserrat" charset="0"/>
              </a:rPr>
              <a:t>3.Xây dựng plugin Contact</a:t>
            </a:r>
            <a:endParaRPr sz="4800" b="1" dirty="0">
              <a:solidFill>
                <a:srgbClr val="FFB600"/>
              </a:solidFill>
              <a:latin typeface="Montserrat" charset="0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9842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205</Words>
  <Application>Microsoft Office PowerPoint</Application>
  <PresentationFormat>On-screen Show (16:9)</PresentationFormat>
  <Paragraphs>42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Montserrat</vt:lpstr>
      <vt:lpstr>Raleway ExtraBold</vt:lpstr>
      <vt:lpstr>Raleway Light</vt:lpstr>
      <vt:lpstr>Olivia template</vt:lpstr>
      <vt:lpstr>Tạo một Plugin trong Wordpres </vt:lpstr>
      <vt:lpstr>Nội dung</vt:lpstr>
      <vt:lpstr>1.Giới thiệu về Plugin Wordpress</vt:lpstr>
      <vt:lpstr>Plugin là gì ?</vt:lpstr>
      <vt:lpstr>2.Cấu trúc  của một plugin</vt:lpstr>
      <vt:lpstr>Cấu trúc của một plugin</vt:lpstr>
      <vt:lpstr>Cấu trúc của một plugin</vt:lpstr>
      <vt:lpstr>Cấu trúc của một plugin</vt:lpstr>
      <vt:lpstr>3.Xây dựng plugin Contact</vt:lpstr>
      <vt:lpstr>Xây dựng một plugin</vt:lpstr>
      <vt:lpstr>Xây dựng một plugin</vt:lpstr>
      <vt:lpstr>Xây dựng một plugin</vt:lpstr>
      <vt:lpstr>Xây dựng một plugin</vt:lpstr>
      <vt:lpstr>4.Demo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một Plugin trong Wordpres</dc:title>
  <cp:lastModifiedBy>Windows 10 Standard</cp:lastModifiedBy>
  <cp:revision>4</cp:revision>
  <dcterms:modified xsi:type="dcterms:W3CDTF">2020-10-15T08:51:36Z</dcterms:modified>
</cp:coreProperties>
</file>