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4" r:id="rId4"/>
    <p:sldId id="263" r:id="rId5"/>
    <p:sldId id="275" r:id="rId6"/>
    <p:sldId id="261" r:id="rId7"/>
    <p:sldId id="262" r:id="rId8"/>
    <p:sldId id="265" r:id="rId9"/>
    <p:sldId id="267" r:id="rId10"/>
    <p:sldId id="271" r:id="rId11"/>
    <p:sldId id="266" r:id="rId12"/>
    <p:sldId id="268" r:id="rId13"/>
    <p:sldId id="269" r:id="rId14"/>
    <p:sldId id="272" r:id="rId15"/>
    <p:sldId id="273" r:id="rId16"/>
    <p:sldId id="274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95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79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E7DB-6CEB-4147-8B61-6C9EEF81944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5F3083-1B4F-48CB-8610-D8AB9BE2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gocdenroi.com/blog/dat-quang-cao-vao-blog-wordpress.html" TargetMode="External"/><Relationship Id="rId2" Type="http://schemas.openxmlformats.org/officeDocument/2006/relationships/hyperlink" Target="https://vi.wordpress.org/plugins/adrotate/#descrip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jdg.solutions/support/adrotate-manuals/?pk_campaign=adrotatefree&amp;pk_keyword=read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ordpress.org/plugins/tags/ads/" TargetMode="External"/><Relationship Id="rId2" Type="http://schemas.openxmlformats.org/officeDocument/2006/relationships/hyperlink" Target="https://vi.wordpress.org/plugins/tags/ad-mana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ordpress.org/plugins/tags/banners/" TargetMode="External"/><Relationship Id="rId5" Type="http://schemas.openxmlformats.org/officeDocument/2006/relationships/hyperlink" Target="https://vi.wordpress.org/plugins/tags/adverts/" TargetMode="External"/><Relationship Id="rId4" Type="http://schemas.openxmlformats.org/officeDocument/2006/relationships/hyperlink" Target="https://vi.wordpress.org/plugins/tags/advert-manag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15025"/>
            <a:ext cx="7766936" cy="2835808"/>
          </a:xfrm>
        </p:spPr>
        <p:txBody>
          <a:bodyPr anchor="ctr"/>
          <a:lstStyle/>
          <a:p>
            <a:pPr algn="ctr"/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vi-VN" sz="880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62401" cy="2212181"/>
          </a:xfrm>
        </p:spPr>
        <p:txBody>
          <a:bodyPr anchor="ctr">
            <a:norm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Mai Phi Hùng.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 Đức Lực.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441"/>
            <a:ext cx="8596668" cy="46259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năng nổi bật của AdRotate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 nhóm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tính năng tự chuyển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mỗi khi F5 trình duyệt.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đổi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sau thời gian nhất định không cần tải lại trình duyệt.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Cho phép theo dõi lượt click/hiển thị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Đặt thời hạn hiển thị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Tùy chỉnh hiển thị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giữa bài theo category hoặc page.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Tự chèn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vào giữa bài viết nếu muốn.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365"/>
            <a:ext cx="8596668" cy="685451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214" y="1770423"/>
            <a:ext cx="8128000" cy="840636"/>
          </a:xfrm>
        </p:spPr>
        <p:txBody>
          <a:bodyPr>
            <a:normAutofit lnSpcReduction="10000"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Plugin install Now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 </a:t>
            </a:r>
            <a:r>
              <a:rPr lang="en-US" b="1" i="1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 b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r>
              <a:rPr lang="en-US" b="1" i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Adverts -&gt; Add New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ngocdenroi.com/wp-content/uploads/2017/09/dat-quang-cao-vao-blog-wordpress-voi-adrotate-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1462" r="10284" b="14951"/>
          <a:stretch/>
        </p:blipFill>
        <p:spPr bwMode="auto">
          <a:xfrm>
            <a:off x="392368" y="3703151"/>
            <a:ext cx="4152376" cy="22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227" y="1308807"/>
            <a:ext cx="5003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i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 quảng cáo thông thường</a:t>
            </a:r>
            <a:endParaRPr lang="vi-VN" sz="2000" b="1" i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" t="29870" r="69393" b="41492"/>
          <a:stretch/>
        </p:blipFill>
        <p:spPr>
          <a:xfrm>
            <a:off x="8327980" y="3691932"/>
            <a:ext cx="3621850" cy="2391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5407" r="67491" b="54077"/>
          <a:stretch/>
        </p:blipFill>
        <p:spPr>
          <a:xfrm>
            <a:off x="4648925" y="3691932"/>
            <a:ext cx="3526596" cy="239196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303301" y="4559298"/>
            <a:ext cx="325677" cy="328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609885" y="3910885"/>
            <a:ext cx="338203" cy="241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1823465" y="3109050"/>
            <a:ext cx="1290181" cy="338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Terminator 28"/>
          <p:cNvSpPr/>
          <p:nvPr/>
        </p:nvSpPr>
        <p:spPr>
          <a:xfrm>
            <a:off x="5849655" y="3097564"/>
            <a:ext cx="1290181" cy="338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9493814" y="3053724"/>
            <a:ext cx="1290181" cy="338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0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83" y="212609"/>
            <a:ext cx="8596668" cy="776946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383" y="864296"/>
            <a:ext cx="10392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600" b="1" err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b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b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sz="1600" b="1" i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1600" b="1" i="0" err="1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AdCode</a:t>
            </a:r>
            <a:r>
              <a:rPr lang="en-US" sz="1600" b="1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Adsense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…) .</a:t>
            </a:r>
          </a:p>
          <a:p>
            <a:pPr algn="just" fontAlgn="base"/>
            <a:r>
              <a:rPr lang="en-US" sz="1600" b="1" i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Banner </a:t>
            </a:r>
            <a:r>
              <a:rPr lang="en-US" sz="1600" b="1" i="0" err="1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assest</a:t>
            </a:r>
            <a:r>
              <a:rPr lang="en-US" sz="1600" b="1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banner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err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err="1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affiliate).</a:t>
            </a:r>
          </a:p>
          <a:p>
            <a:pPr algn="just" fontAlgn="base"/>
            <a:r>
              <a:rPr lang="en-US" sz="1600" b="1" i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600" b="1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err="1" smtClean="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>
                <a:solidFill>
                  <a:srgbClr val="28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1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Yes, this ad will be used</a:t>
            </a:r>
            <a:r>
              <a:rPr lang="en-US" sz="1600" b="0" i="0" smtClean="0"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0" i="0">
              <a:solidFill>
                <a:srgbClr val="282C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 quang cao vao wordpress voi plugin adro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0" y="2016670"/>
            <a:ext cx="7966553" cy="47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6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776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709"/>
            <a:ext cx="9343488" cy="532507"/>
          </a:xfrm>
        </p:spPr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Kéo xuống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vi-VN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advert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đặt thời gian bắt đầu hiển thị và kết thúc cho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uong dan dat quang cao vao word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98" b="2243"/>
          <a:stretch/>
        </p:blipFill>
        <p:spPr bwMode="auto">
          <a:xfrm>
            <a:off x="677333" y="2302549"/>
            <a:ext cx="9769373" cy="357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3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748" y="1023506"/>
            <a:ext cx="5003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i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 quảng cáo </a:t>
            </a:r>
            <a:r>
              <a:rPr lang="en-US" sz="2000" b="1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vi-VN" sz="2000" b="1" i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7748" y="362922"/>
            <a:ext cx="8596668" cy="776946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136" y="1579531"/>
            <a:ext cx="4008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V</a:t>
            </a:r>
            <a:r>
              <a:rPr lang="en-US" err="1" smtClean="0"/>
              <a:t>ào</a:t>
            </a:r>
            <a:r>
              <a:rPr lang="en-US" smtClean="0"/>
              <a:t> 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AdRotate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mtClean="0"/>
              <a:t>-&gt;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Groups</a:t>
            </a:r>
            <a:r>
              <a:rPr lang="en-US" smtClean="0"/>
              <a:t> -&gt; 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AddNew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3134" y="1487198"/>
            <a:ext cx="5695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quảng</a:t>
            </a:r>
            <a:r>
              <a:rPr lang="en-US" smtClean="0"/>
              <a:t> </a:t>
            </a:r>
            <a:r>
              <a:rPr lang="en-US" err="1" smtClean="0"/>
              <a:t>cáo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Name.</a:t>
            </a:r>
            <a:r>
              <a:rPr lang="en-US" smtClean="0"/>
              <a:t> </a:t>
            </a:r>
            <a:r>
              <a:rPr lang="en-US" err="1" smtClean="0"/>
              <a:t>Cài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luân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,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quảng</a:t>
            </a:r>
            <a:r>
              <a:rPr lang="en-US" smtClean="0"/>
              <a:t> </a:t>
            </a:r>
            <a:r>
              <a:rPr lang="en-US" err="1" smtClean="0"/>
              <a:t>cáo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Automated refresh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3196"/>
          <a:stretch/>
        </p:blipFill>
        <p:spPr>
          <a:xfrm>
            <a:off x="4609577" y="2474110"/>
            <a:ext cx="6601217" cy="42648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303" r="71151" b="55233"/>
          <a:stretch/>
        </p:blipFill>
        <p:spPr>
          <a:xfrm>
            <a:off x="553644" y="3127191"/>
            <a:ext cx="3517315" cy="23409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16465" y="1139868"/>
            <a:ext cx="0" cy="538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296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5233"/>
            <a:ext cx="5898830" cy="2404997"/>
          </a:xfrm>
        </p:spPr>
        <p:txBody>
          <a:bodyPr>
            <a:norm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ch dat quang cao vao bai viet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9" y="3144034"/>
            <a:ext cx="6102379" cy="2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01424" y="1437896"/>
            <a:ext cx="5073042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adverts </a:t>
            </a:r>
            <a:r>
              <a:rPr kumimoji="0" lang="en-US" b="0" i="0" u="none" strike="noStrike" cap="none" normalizeH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Group. </a:t>
            </a:r>
            <a:r>
              <a:rPr lang="en-US" b="1" i="1" smtClean="0"/>
              <a:t>“</a:t>
            </a:r>
            <a:r>
              <a:rPr lang="en-US" b="1" i="1">
                <a:solidFill>
                  <a:schemeClr val="accent1">
                    <a:lumMod val="75000"/>
                  </a:schemeClr>
                </a:solidFill>
              </a:rPr>
              <a:t>Save Group</a:t>
            </a:r>
            <a:r>
              <a:rPr lang="en-US" b="1" i="1"/>
              <a:t>”</a:t>
            </a:r>
            <a:r>
              <a:rPr lang="en-US"/>
              <a:t> 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28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28" name="Picture 4" descr="dat quang cao vao word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4" y="3144034"/>
            <a:ext cx="5386192" cy="2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576164" y="609600"/>
            <a:ext cx="0" cy="602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47" r="3078" b="38196"/>
          <a:stretch/>
        </p:blipFill>
        <p:spPr>
          <a:xfrm>
            <a:off x="677334" y="1930401"/>
            <a:ext cx="11347652" cy="468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410756"/>
            <a:ext cx="6925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https://wordpress.org/support/plugin/adrotate/</a:t>
            </a:r>
          </a:p>
        </p:txBody>
      </p:sp>
    </p:spTree>
    <p:extLst>
      <p:ext uri="{BB962C8B-B14F-4D97-AF65-F5344CB8AC3E}">
        <p14:creationId xmlns:p14="http://schemas.microsoft.com/office/powerpoint/2010/main" val="317736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[1] </a:t>
            </a:r>
            <a:r>
              <a:rPr lang="en-US">
                <a:hlinkClick r:id="rId2"/>
              </a:rPr>
              <a:t>https://vi.wordpress.org/plugins/adrotate/#</a:t>
            </a:r>
            <a:r>
              <a:rPr lang="en-US" smtClean="0">
                <a:hlinkClick r:id="rId2"/>
              </a:rPr>
              <a:t>description</a:t>
            </a:r>
            <a:r>
              <a:rPr lang="en-US" smtClean="0"/>
              <a:t>.</a:t>
            </a:r>
          </a:p>
          <a:p>
            <a:r>
              <a:rPr lang="en-US"/>
              <a:t>[2] </a:t>
            </a: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ngocdenroi.com/blog/dat-quang-cao-vao-blog-wordpress.html</a:t>
            </a:r>
            <a:r>
              <a:rPr lang="en-US" smtClean="0"/>
              <a:t>.</a:t>
            </a:r>
          </a:p>
          <a:p>
            <a:r>
              <a:rPr lang="en-US"/>
              <a:t>[3] https://</a:t>
            </a:r>
            <a:r>
              <a:rPr lang="en-US" smtClean="0"/>
              <a:t>thachpham.com/wordpress/wp-plugin/adrotate-chen-quang-cao-chuyen-nghiep-mien-phi.html#ftoc-heading-1.</a:t>
            </a:r>
          </a:p>
          <a:p>
            <a:r>
              <a:rPr lang="en-US" smtClean="0"/>
              <a:t>[4] </a:t>
            </a:r>
            <a:r>
              <a:rPr lang="en-US"/>
              <a:t>https://brandee.edu.vn/cach-su-dung-adrotate-de-chen-quang-cao-chuyen-nghiep</a:t>
            </a:r>
            <a:r>
              <a:rPr lang="en-US" smtClean="0"/>
              <a:t>/.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Câu</a:t>
            </a:r>
            <a:r>
              <a:rPr lang="en-US" smtClean="0"/>
              <a:t> </a:t>
            </a:r>
            <a:r>
              <a:rPr lang="en-US" err="1" smtClean="0"/>
              <a:t>Hỏi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68748" cy="388077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sử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ajdg.solutions/support/adrotate-manuals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/?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pk_campaign=adrotatefree&amp;pk_keyword=readme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Tại sao một số thông báo trên bảng điều khiển trông rất </a:t>
            </a:r>
            <a:r>
              <a:rPr lang="en-US"/>
              <a:t>xấu </a:t>
            </a:r>
            <a:r>
              <a:rPr lang="en-US" smtClean="0"/>
              <a:t>xí</a:t>
            </a:r>
          </a:p>
          <a:p>
            <a:r>
              <a:rPr lang="en-US"/>
              <a:t>AdRotate có hoạt động với bbPress không?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011" y="2288088"/>
            <a:ext cx="8596668" cy="2308964"/>
          </a:xfrm>
        </p:spPr>
        <p:txBody>
          <a:bodyPr anchor="ctr">
            <a:noAutofit/>
          </a:bodyPr>
          <a:lstStyle/>
          <a:p>
            <a:pPr algn="ctr"/>
            <a:r>
              <a:rPr lang="en-US" sz="6000" err="1" smtClean="0"/>
              <a:t>Cảm</a:t>
            </a:r>
            <a:r>
              <a:rPr lang="en-US" sz="6000" smtClean="0"/>
              <a:t> </a:t>
            </a:r>
            <a:r>
              <a:rPr lang="en-US" sz="6000" err="1" smtClean="0"/>
              <a:t>Ơn</a:t>
            </a:r>
            <a:r>
              <a:rPr lang="en-US" sz="6000" smtClean="0"/>
              <a:t> </a:t>
            </a:r>
            <a:r>
              <a:rPr lang="en-US" sz="6000" err="1" smtClean="0"/>
              <a:t>Các</a:t>
            </a:r>
            <a:r>
              <a:rPr lang="en-US" sz="6000" smtClean="0"/>
              <a:t> </a:t>
            </a:r>
            <a:r>
              <a:rPr lang="en-US" sz="6000" err="1" smtClean="0"/>
              <a:t>Bạn</a:t>
            </a:r>
            <a:r>
              <a:rPr lang="en-US" sz="6000" smtClean="0"/>
              <a:t> </a:t>
            </a:r>
            <a:r>
              <a:rPr lang="en-US" sz="6000" err="1" smtClean="0"/>
              <a:t>Đã</a:t>
            </a:r>
            <a:r>
              <a:rPr lang="en-US" sz="6000" smtClean="0"/>
              <a:t> </a:t>
            </a:r>
            <a:r>
              <a:rPr lang="en-US" sz="6000" err="1" smtClean="0"/>
              <a:t>Lắng</a:t>
            </a:r>
            <a:r>
              <a:rPr lang="en-US" sz="6000" smtClean="0"/>
              <a:t> </a:t>
            </a:r>
            <a:r>
              <a:rPr lang="en-US" sz="6000" err="1" smtClean="0"/>
              <a:t>Nghe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7904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9453"/>
            <a:ext cx="8596668" cy="5101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gì?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Phiên Bản Của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Trợ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</a:p>
        </p:txBody>
      </p:sp>
    </p:spTree>
    <p:extLst>
      <p:ext uri="{BB962C8B-B14F-4D97-AF65-F5344CB8AC3E}">
        <p14:creationId xmlns:p14="http://schemas.microsoft.com/office/powerpoint/2010/main" val="40874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 gì?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132" y="5312427"/>
            <a:ext cx="8626869" cy="1226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Plugin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tất cả các 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cáo của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web page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từ bảng điều khiển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AdRotate dễ thiết lập, dễ sử dụn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  <a:p>
            <a:pPr marL="0" indent="0">
              <a:buNone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AdRotate cung cấp một bộ tính năng chuyên nghiệp cho người mới và người dùng trải nghiệm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1184"/>
          <a:stretch/>
        </p:blipFill>
        <p:spPr>
          <a:xfrm>
            <a:off x="647132" y="1395260"/>
            <a:ext cx="8626869" cy="33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35462"/>
            <a:ext cx="8596668" cy="1481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AdRotate, bạn có thể dễ dàng tạo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 chiến dịch của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 mình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bằng mã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hoặc sử dụng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từ Máy chủ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yêu thích của bạn như Media.net, Blind Ferret, Yahoo!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cáo, DFP, Google AdSense, Google Ad Manager, Bing Ads, Amazon Affiliates, Chitika, Doubleclick, JuiceAds và nhiều máy chủ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tương tự và các chương trình liên kết khác.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82526"/>
            <a:ext cx="8729712" cy="32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95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Phiên Bản Của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441"/>
            <a:ext cx="7715104" cy="493525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đổi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al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 </a:t>
            </a:r>
            <a:r>
              <a:rPr lang="en-US" b="1" cap="all">
                <a:latin typeface="Times New Roman" panose="02020603050405020304" pitchFamily="18" charset="0"/>
                <a:cs typeface="Times New Roman" panose="02020603050405020304" pitchFamily="18" charset="0"/>
              </a:rPr>
              <a:t>5.8.9.1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trên WordPress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5.5.1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[update] Translation titles now match AdRotate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all">
                <a:latin typeface="Times New Roman" panose="02020603050405020304" pitchFamily="18" charset="0"/>
                <a:cs typeface="Times New Roman" panose="02020603050405020304" pitchFamily="18" charset="0"/>
              </a:rPr>
              <a:t>ADROTATE 5.8.9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[tweak] </a:t>
            </a:r>
            <a:r>
              <a:rPr lang="vi-VN"/>
              <a:t>Thông báo lỗi quảng cáo được ghi </a:t>
            </a:r>
            <a:r>
              <a:rPr lang="vi-VN" smtClean="0"/>
              <a:t>lại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al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 </a:t>
            </a:r>
            <a:r>
              <a:rPr lang="en-US" b="1" cap="all">
                <a:latin typeface="Times New Roman" panose="02020603050405020304" pitchFamily="18" charset="0"/>
                <a:cs typeface="Times New Roman" panose="02020603050405020304" pitchFamily="18" charset="0"/>
              </a:rPr>
              <a:t>5.8.8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[fix] Replaced adrotate_now() with current_time(‘timestamp’)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all">
                <a:latin typeface="Times New Roman" panose="02020603050405020304" pitchFamily="18" charset="0"/>
                <a:cs typeface="Times New Roman" panose="02020603050405020304" pitchFamily="18" charset="0"/>
              </a:rPr>
              <a:t>ADROTATE 5.8.7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[i18n]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Bản dịch tiếng Hà Lan được cập nhật và viết lại để có ý nghĩa hơn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Phiên Bản Của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23134"/>
            <a:ext cx="8692134" cy="4396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9044" tIns="12696" rIns="19044" bIns="1269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bản: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5.8.9.1</a:t>
            </a:r>
            <a:r>
              <a:rPr lang="en-US" smtClean="0">
                <a:solidFill>
                  <a:srgbClr val="3237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Lượt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hoạt :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40,000+.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WordPress :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mtClean="0">
                <a:solidFill>
                  <a:srgbClr val="3237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3237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với :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5.5.1</a:t>
            </a:r>
            <a:r>
              <a:rPr lang="en-US" smtClean="0">
                <a:solidFill>
                  <a:srgbClr val="3237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3237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php :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ngữ :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(default)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Spanish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3237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Tag: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rgbClr val="3237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 manager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advert manager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adverts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banners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3237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2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3569"/>
            <a:ext cx="8596668" cy="72650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Phiên Bản Của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0078"/>
            <a:ext cx="10270414" cy="1678486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free.</a:t>
            </a:r>
          </a:p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08" t="15743" r="4555" b="54976"/>
          <a:stretch/>
        </p:blipFill>
        <p:spPr>
          <a:xfrm>
            <a:off x="677334" y="2906038"/>
            <a:ext cx="10835014" cy="35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6970"/>
            <a:ext cx="8596668" cy="79331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181"/>
            <a:ext cx="8596668" cy="5336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ngẫu nhiên hoặc được chọn ở bất kỳ đâu trên trang web của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các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Assets 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dõi số lần nhấp chuột, số lần hiển thị và tính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ỷ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lệ nhấp (CTR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Ngụy trang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khỏi trình chặn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để chúng ít có khả năng bị chặn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tắt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sau khi hết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mã ngắn ở bất kỳ đâu chúng được hỗ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Đặt các vật dụng cho các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đơn lẻ hoặc các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 nhóm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tính năng tự chuyển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mỗi khi F5 trình duyệt.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đổi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sau thời gian nhất định không cần tải lại trình duyệt.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6658"/>
            <a:ext cx="8596668" cy="13208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AdRotate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78" y="1052188"/>
            <a:ext cx="10120102" cy="54662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Chèn các đoạn mã PHP vào các tệp chủ đề của bạn để đặt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ở bất kỳ đâu trên trang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quan và thông báo qua Email khi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sắp hết hạn hoặc cần chú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Dễ dàng thiết lập các nhóm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trong lưới, cột hoặc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Xem trước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khi chỉnh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Advert thống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xóa các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 thống kê đang chạy ngắn sau khi chúng hết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Nhà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có thể thêm / chỉnh sửa / quản lý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của riêng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Nhắm mục tiêu theo Địa lý cho mọi quốc gia và thành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di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/>
              <a:t>.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sang tệp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Đặt thời hạn hiển thị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Tùy chỉnh hiển thị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giữa bài theo category hoặc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Tự chèn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cáo vào giữa bài viết nếu muốn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48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421</TotalTime>
  <Words>988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Tìm Hiểu Plugin AdRotate</vt:lpstr>
      <vt:lpstr>PowerPoint Presentation</vt:lpstr>
      <vt:lpstr>AdRotate là gì?</vt:lpstr>
      <vt:lpstr>AdRotate là gì?</vt:lpstr>
      <vt:lpstr>Những Phiên Bản Của AdRotate</vt:lpstr>
      <vt:lpstr>Những Phiên Bản Của AdRotate</vt:lpstr>
      <vt:lpstr>Những Phiên Bản Của AdRotate</vt:lpstr>
      <vt:lpstr>Tính Năng AdRotate</vt:lpstr>
      <vt:lpstr>Tính Năng AdRotate</vt:lpstr>
      <vt:lpstr>Tính Năng AdRotate</vt:lpstr>
      <vt:lpstr>Cài Đặt Và Tạo quảng Cáo</vt:lpstr>
      <vt:lpstr>Cài Đặt Và Tạo quảng Cáo</vt:lpstr>
      <vt:lpstr>Cài Đặt Và Tạo quảng Cáo</vt:lpstr>
      <vt:lpstr>Cài Đặt Và Tạo quảng Cáo</vt:lpstr>
      <vt:lpstr>Cài Đặt Và Tạo quảng Cáo</vt:lpstr>
      <vt:lpstr>Hỗ Trợ</vt:lpstr>
      <vt:lpstr>Tham khảo</vt:lpstr>
      <vt:lpstr>Đặt Câu Hỏi?</vt:lpstr>
      <vt:lpstr>Cảm Ơn Các Bạn Đã Lắng Nghe</vt:lpstr>
    </vt:vector>
  </TitlesOfParts>
  <Company>TMA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PLUGIN ADROTATE</dc:title>
  <dc:creator>Windows 10 Standard</dc:creator>
  <cp:lastModifiedBy>Windows 10 Standard</cp:lastModifiedBy>
  <cp:revision>51</cp:revision>
  <dcterms:created xsi:type="dcterms:W3CDTF">2020-10-06T08:10:12Z</dcterms:created>
  <dcterms:modified xsi:type="dcterms:W3CDTF">2020-10-07T06:25:33Z</dcterms:modified>
</cp:coreProperties>
</file>