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0062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8" y="-936"/>
      </p:cViewPr>
      <p:guideLst>
        <p:guide orient="horz" pos="2160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470" y="2130429"/>
            <a:ext cx="1020532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940" y="3886200"/>
            <a:ext cx="840438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544" y="274640"/>
            <a:ext cx="27014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0316" y="274640"/>
            <a:ext cx="790412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006263" cy="6857999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02278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3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412" y="4406901"/>
            <a:ext cx="102053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412" y="2906713"/>
            <a:ext cx="1020532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313" y="1600201"/>
            <a:ext cx="53027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3184" y="1600201"/>
            <a:ext cx="53027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315" y="1535113"/>
            <a:ext cx="530485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315" y="2174875"/>
            <a:ext cx="5304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9020" y="1535113"/>
            <a:ext cx="530693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9020" y="2174875"/>
            <a:ext cx="53069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15" y="273049"/>
            <a:ext cx="3949978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115" y="273054"/>
            <a:ext cx="671183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315" y="1435104"/>
            <a:ext cx="394997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311" y="4800601"/>
            <a:ext cx="720375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53311" y="612775"/>
            <a:ext cx="72037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3311" y="5367341"/>
            <a:ext cx="720375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314" y="274639"/>
            <a:ext cx="108056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314" y="1600201"/>
            <a:ext cx="1080563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316" y="6356352"/>
            <a:ext cx="2801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926C-2A35-4924-9333-171AEC7502D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02141" y="6356352"/>
            <a:ext cx="3801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92" y="6356352"/>
            <a:ext cx="2801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1CE0-AA73-4B72-B41B-2AD1B8CC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006263" cy="6858000"/>
          </a:xfrm>
          <a:prstGeom prst="rect">
            <a:avLst/>
          </a:prstGeom>
          <a:gradFill flip="none" rotWithShape="1">
            <a:gsLst>
              <a:gs pos="14000">
                <a:srgbClr val="F52552">
                  <a:alpha val="58000"/>
                </a:srgbClr>
              </a:gs>
              <a:gs pos="83000">
                <a:srgbClr val="3B1F4D">
                  <a:alpha val="89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731571" y="1600199"/>
            <a:ext cx="9628744" cy="3371337"/>
          </a:xfrm>
          <a:prstGeom prst="rect">
            <a:avLst/>
          </a:prstGeom>
          <a:solidFill>
            <a:schemeClr val="accent4">
              <a:lumMod val="50000"/>
              <a:alpha val="68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accent5"/>
              </a:solidFill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2001045" y="1600200"/>
            <a:ext cx="61386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6000" b="1" dirty="0" smtClean="0">
                <a:solidFill>
                  <a:schemeClr val="bg1"/>
                </a:solidFill>
              </a:rPr>
              <a:t>BÁO CÁO</a:t>
            </a:r>
            <a:endParaRPr lang="id-ID" sz="6000" b="1" dirty="0">
              <a:solidFill>
                <a:schemeClr val="bg1"/>
              </a:solidFill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900991" y="2453720"/>
            <a:ext cx="8104228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11500" b="1" dirty="0" smtClean="0">
                <a:solidFill>
                  <a:schemeClr val="bg1"/>
                </a:solidFill>
              </a:rPr>
              <a:t>TỔNG HỢP</a:t>
            </a:r>
            <a:endParaRPr lang="id-ID" sz="115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4283" y="4048207"/>
            <a:ext cx="3255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TUẦN 2</a:t>
            </a:r>
            <a:endParaRPr lang="id-ID" sz="5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388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5127625" y="1404938"/>
            <a:ext cx="2043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2"/>
          <p:cNvSpPr txBox="1">
            <a:spLocks/>
          </p:cNvSpPr>
          <p:nvPr/>
        </p:nvSpPr>
        <p:spPr>
          <a:xfrm>
            <a:off x="8358188" y="2805113"/>
            <a:ext cx="2809875" cy="10890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460"/>
              </a:lnSpc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Những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bất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cập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còn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gặp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phải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  <a:ea typeface="Roboto Thin" charset="0"/>
              <a:cs typeface="Roboto Thin" charset="0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69900" y="733425"/>
            <a:ext cx="11356975" cy="5619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Danh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mục</a:t>
            </a:r>
            <a:endParaRPr lang="id-ID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8451056" y="5121109"/>
            <a:ext cx="2809875" cy="11858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460"/>
              </a:lnSpc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Question &amp; Answer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  <a:ea typeface="Roboto Thin" charset="0"/>
              <a:cs typeface="Roboto Thin" charset="0"/>
            </a:endParaRPr>
          </a:p>
        </p:txBody>
      </p:sp>
      <p:sp>
        <p:nvSpPr>
          <p:cNvPr id="56" name="Text Placeholder 2"/>
          <p:cNvSpPr txBox="1">
            <a:spLocks/>
          </p:cNvSpPr>
          <p:nvPr/>
        </p:nvSpPr>
        <p:spPr>
          <a:xfrm>
            <a:off x="4813300" y="2805113"/>
            <a:ext cx="2809875" cy="11493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460"/>
              </a:lnSpc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Những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công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việc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còn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chưa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hoàn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thiện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  <a:ea typeface="Roboto Thin" charset="0"/>
              <a:cs typeface="Roboto Thin" charset="0"/>
            </a:endParaRPr>
          </a:p>
        </p:txBody>
      </p:sp>
      <p:sp>
        <p:nvSpPr>
          <p:cNvPr id="58" name="Text Placeholder 2"/>
          <p:cNvSpPr txBox="1">
            <a:spLocks/>
          </p:cNvSpPr>
          <p:nvPr/>
        </p:nvSpPr>
        <p:spPr>
          <a:xfrm>
            <a:off x="1266825" y="2805113"/>
            <a:ext cx="2809875" cy="11525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460"/>
              </a:lnSpc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Những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công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việc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đã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hoàn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thành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trong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tuần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  <a:ea typeface="Roboto Thin" charset="0"/>
              <a:cs typeface="Roboto Thin" charset="0"/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4783931" y="5172064"/>
            <a:ext cx="2809875" cy="11858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460"/>
              </a:lnSpc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Những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công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việc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sẽ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làm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trong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tuần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tới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  <a:ea typeface="Roboto Thin" charset="0"/>
              <a:cs typeface="Roboto Thin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079996" y="2113496"/>
            <a:ext cx="730439" cy="612920"/>
            <a:chOff x="2120339" y="2130062"/>
            <a:chExt cx="338138" cy="266700"/>
          </a:xfrm>
          <a:solidFill>
            <a:schemeClr val="accent4"/>
          </a:solidFill>
        </p:grpSpPr>
        <p:sp>
          <p:nvSpPr>
            <p:cNvPr id="61" name="Freeform 175"/>
            <p:cNvSpPr>
              <a:spLocks noEditPoints="1"/>
            </p:cNvSpPr>
            <p:nvPr/>
          </p:nvSpPr>
          <p:spPr bwMode="auto">
            <a:xfrm>
              <a:off x="2120339" y="2130062"/>
              <a:ext cx="338138" cy="266700"/>
            </a:xfrm>
            <a:custGeom>
              <a:avLst/>
              <a:gdLst>
                <a:gd name="T0" fmla="*/ 5 w 304"/>
                <a:gd name="T1" fmla="*/ 210 h 240"/>
                <a:gd name="T2" fmla="*/ 38 w 304"/>
                <a:gd name="T3" fmla="*/ 210 h 240"/>
                <a:gd name="T4" fmla="*/ 38 w 304"/>
                <a:gd name="T5" fmla="*/ 226 h 240"/>
                <a:gd name="T6" fmla="*/ 51 w 304"/>
                <a:gd name="T7" fmla="*/ 240 h 240"/>
                <a:gd name="T8" fmla="*/ 290 w 304"/>
                <a:gd name="T9" fmla="*/ 240 h 240"/>
                <a:gd name="T10" fmla="*/ 304 w 304"/>
                <a:gd name="T11" fmla="*/ 226 h 240"/>
                <a:gd name="T12" fmla="*/ 304 w 304"/>
                <a:gd name="T13" fmla="*/ 13 h 240"/>
                <a:gd name="T14" fmla="*/ 290 w 304"/>
                <a:gd name="T15" fmla="*/ 0 h 240"/>
                <a:gd name="T16" fmla="*/ 51 w 304"/>
                <a:gd name="T17" fmla="*/ 0 h 240"/>
                <a:gd name="T18" fmla="*/ 38 w 304"/>
                <a:gd name="T19" fmla="*/ 13 h 240"/>
                <a:gd name="T20" fmla="*/ 38 w 304"/>
                <a:gd name="T21" fmla="*/ 54 h 240"/>
                <a:gd name="T22" fmla="*/ 0 w 304"/>
                <a:gd name="T23" fmla="*/ 203 h 240"/>
                <a:gd name="T24" fmla="*/ 1 w 304"/>
                <a:gd name="T25" fmla="*/ 208 h 240"/>
                <a:gd name="T26" fmla="*/ 5 w 304"/>
                <a:gd name="T27" fmla="*/ 210 h 240"/>
                <a:gd name="T28" fmla="*/ 48 w 304"/>
                <a:gd name="T29" fmla="*/ 226 h 240"/>
                <a:gd name="T30" fmla="*/ 48 w 304"/>
                <a:gd name="T31" fmla="*/ 210 h 240"/>
                <a:gd name="T32" fmla="*/ 240 w 304"/>
                <a:gd name="T33" fmla="*/ 210 h 240"/>
                <a:gd name="T34" fmla="*/ 244 w 304"/>
                <a:gd name="T35" fmla="*/ 208 h 240"/>
                <a:gd name="T36" fmla="*/ 271 w 304"/>
                <a:gd name="T37" fmla="*/ 132 h 240"/>
                <a:gd name="T38" fmla="*/ 271 w 304"/>
                <a:gd name="T39" fmla="*/ 230 h 240"/>
                <a:gd name="T40" fmla="*/ 51 w 304"/>
                <a:gd name="T41" fmla="*/ 230 h 240"/>
                <a:gd name="T42" fmla="*/ 48 w 304"/>
                <a:gd name="T43" fmla="*/ 226 h 240"/>
                <a:gd name="T44" fmla="*/ 294 w 304"/>
                <a:gd name="T45" fmla="*/ 13 h 240"/>
                <a:gd name="T46" fmla="*/ 294 w 304"/>
                <a:gd name="T47" fmla="*/ 226 h 240"/>
                <a:gd name="T48" fmla="*/ 290 w 304"/>
                <a:gd name="T49" fmla="*/ 230 h 240"/>
                <a:gd name="T50" fmla="*/ 281 w 304"/>
                <a:gd name="T51" fmla="*/ 230 h 240"/>
                <a:gd name="T52" fmla="*/ 281 w 304"/>
                <a:gd name="T53" fmla="*/ 10 h 240"/>
                <a:gd name="T54" fmla="*/ 290 w 304"/>
                <a:gd name="T55" fmla="*/ 10 h 240"/>
                <a:gd name="T56" fmla="*/ 294 w 304"/>
                <a:gd name="T57" fmla="*/ 13 h 240"/>
                <a:gd name="T58" fmla="*/ 51 w 304"/>
                <a:gd name="T59" fmla="*/ 10 h 240"/>
                <a:gd name="T60" fmla="*/ 271 w 304"/>
                <a:gd name="T61" fmla="*/ 10 h 240"/>
                <a:gd name="T62" fmla="*/ 271 w 304"/>
                <a:gd name="T63" fmla="*/ 49 h 240"/>
                <a:gd name="T64" fmla="*/ 48 w 304"/>
                <a:gd name="T65" fmla="*/ 49 h 240"/>
                <a:gd name="T66" fmla="*/ 48 w 304"/>
                <a:gd name="T67" fmla="*/ 13 h 240"/>
                <a:gd name="T68" fmla="*/ 51 w 304"/>
                <a:gd name="T69" fmla="*/ 10 h 240"/>
                <a:gd name="T70" fmla="*/ 47 w 304"/>
                <a:gd name="T71" fmla="*/ 59 h 240"/>
                <a:gd name="T72" fmla="*/ 271 w 304"/>
                <a:gd name="T73" fmla="*/ 59 h 240"/>
                <a:gd name="T74" fmla="*/ 237 w 304"/>
                <a:gd name="T75" fmla="*/ 200 h 240"/>
                <a:gd name="T76" fmla="*/ 12 w 304"/>
                <a:gd name="T77" fmla="*/ 200 h 240"/>
                <a:gd name="T78" fmla="*/ 47 w 304"/>
                <a:gd name="T79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4" h="240">
                  <a:moveTo>
                    <a:pt x="5" y="210"/>
                  </a:moveTo>
                  <a:cubicBezTo>
                    <a:pt x="38" y="210"/>
                    <a:pt x="38" y="210"/>
                    <a:pt x="38" y="210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38" y="234"/>
                    <a:pt x="44" y="240"/>
                    <a:pt x="51" y="240"/>
                  </a:cubicBezTo>
                  <a:cubicBezTo>
                    <a:pt x="290" y="240"/>
                    <a:pt x="290" y="240"/>
                    <a:pt x="290" y="240"/>
                  </a:cubicBezTo>
                  <a:cubicBezTo>
                    <a:pt x="298" y="240"/>
                    <a:pt x="304" y="234"/>
                    <a:pt x="304" y="226"/>
                  </a:cubicBezTo>
                  <a:cubicBezTo>
                    <a:pt x="304" y="13"/>
                    <a:pt x="304" y="13"/>
                    <a:pt x="304" y="13"/>
                  </a:cubicBezTo>
                  <a:cubicBezTo>
                    <a:pt x="304" y="6"/>
                    <a:pt x="298" y="0"/>
                    <a:pt x="29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4" y="0"/>
                    <a:pt x="38" y="6"/>
                    <a:pt x="38" y="13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0" y="130"/>
                    <a:pt x="1" y="202"/>
                    <a:pt x="0" y="203"/>
                  </a:cubicBezTo>
                  <a:cubicBezTo>
                    <a:pt x="0" y="205"/>
                    <a:pt x="0" y="207"/>
                    <a:pt x="1" y="208"/>
                  </a:cubicBezTo>
                  <a:cubicBezTo>
                    <a:pt x="2" y="209"/>
                    <a:pt x="3" y="210"/>
                    <a:pt x="5" y="210"/>
                  </a:cubicBezTo>
                  <a:close/>
                  <a:moveTo>
                    <a:pt x="48" y="226"/>
                  </a:moveTo>
                  <a:cubicBezTo>
                    <a:pt x="48" y="210"/>
                    <a:pt x="48" y="210"/>
                    <a:pt x="48" y="210"/>
                  </a:cubicBezTo>
                  <a:cubicBezTo>
                    <a:pt x="240" y="210"/>
                    <a:pt x="240" y="210"/>
                    <a:pt x="240" y="210"/>
                  </a:cubicBezTo>
                  <a:cubicBezTo>
                    <a:pt x="242" y="210"/>
                    <a:pt x="243" y="209"/>
                    <a:pt x="244" y="208"/>
                  </a:cubicBezTo>
                  <a:cubicBezTo>
                    <a:pt x="245" y="206"/>
                    <a:pt x="261" y="179"/>
                    <a:pt x="271" y="132"/>
                  </a:cubicBezTo>
                  <a:cubicBezTo>
                    <a:pt x="271" y="230"/>
                    <a:pt x="271" y="230"/>
                    <a:pt x="271" y="230"/>
                  </a:cubicBezTo>
                  <a:cubicBezTo>
                    <a:pt x="51" y="230"/>
                    <a:pt x="51" y="230"/>
                    <a:pt x="51" y="230"/>
                  </a:cubicBezTo>
                  <a:cubicBezTo>
                    <a:pt x="49" y="230"/>
                    <a:pt x="48" y="228"/>
                    <a:pt x="48" y="226"/>
                  </a:cubicBezTo>
                  <a:close/>
                  <a:moveTo>
                    <a:pt x="294" y="13"/>
                  </a:moveTo>
                  <a:cubicBezTo>
                    <a:pt x="294" y="226"/>
                    <a:pt x="294" y="226"/>
                    <a:pt x="294" y="226"/>
                  </a:cubicBezTo>
                  <a:cubicBezTo>
                    <a:pt x="294" y="228"/>
                    <a:pt x="292" y="230"/>
                    <a:pt x="290" y="230"/>
                  </a:cubicBezTo>
                  <a:cubicBezTo>
                    <a:pt x="281" y="230"/>
                    <a:pt x="281" y="230"/>
                    <a:pt x="281" y="230"/>
                  </a:cubicBezTo>
                  <a:cubicBezTo>
                    <a:pt x="281" y="10"/>
                    <a:pt x="281" y="10"/>
                    <a:pt x="281" y="10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92" y="10"/>
                    <a:pt x="294" y="11"/>
                    <a:pt x="294" y="13"/>
                  </a:cubicBezTo>
                  <a:close/>
                  <a:moveTo>
                    <a:pt x="51" y="10"/>
                  </a:moveTo>
                  <a:cubicBezTo>
                    <a:pt x="271" y="10"/>
                    <a:pt x="271" y="10"/>
                    <a:pt x="271" y="10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1"/>
                    <a:pt x="49" y="10"/>
                    <a:pt x="51" y="10"/>
                  </a:cubicBezTo>
                  <a:close/>
                  <a:moveTo>
                    <a:pt x="47" y="59"/>
                  </a:moveTo>
                  <a:cubicBezTo>
                    <a:pt x="271" y="59"/>
                    <a:pt x="271" y="59"/>
                    <a:pt x="271" y="59"/>
                  </a:cubicBezTo>
                  <a:cubicBezTo>
                    <a:pt x="267" y="137"/>
                    <a:pt x="243" y="189"/>
                    <a:pt x="237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20" y="180"/>
                    <a:pt x="40" y="121"/>
                    <a:pt x="47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2" name="Freeform 176"/>
            <p:cNvSpPr>
              <a:spLocks/>
            </p:cNvSpPr>
            <p:nvPr/>
          </p:nvSpPr>
          <p:spPr bwMode="auto">
            <a:xfrm>
              <a:off x="2218764" y="2253887"/>
              <a:ext cx="153988" cy="11113"/>
            </a:xfrm>
            <a:custGeom>
              <a:avLst/>
              <a:gdLst>
                <a:gd name="T0" fmla="*/ 134 w 139"/>
                <a:gd name="T1" fmla="*/ 0 h 10"/>
                <a:gd name="T2" fmla="*/ 5 w 139"/>
                <a:gd name="T3" fmla="*/ 0 h 10"/>
                <a:gd name="T4" fmla="*/ 0 w 139"/>
                <a:gd name="T5" fmla="*/ 5 h 10"/>
                <a:gd name="T6" fmla="*/ 5 w 139"/>
                <a:gd name="T7" fmla="*/ 10 h 10"/>
                <a:gd name="T8" fmla="*/ 134 w 139"/>
                <a:gd name="T9" fmla="*/ 10 h 10"/>
                <a:gd name="T10" fmla="*/ 139 w 139"/>
                <a:gd name="T11" fmla="*/ 5 h 10"/>
                <a:gd name="T12" fmla="*/ 134 w 13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0">
                  <a:moveTo>
                    <a:pt x="1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7" y="10"/>
                    <a:pt x="139" y="8"/>
                    <a:pt x="139" y="5"/>
                  </a:cubicBezTo>
                  <a:cubicBezTo>
                    <a:pt x="139" y="3"/>
                    <a:pt x="137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3" name="Freeform 177"/>
            <p:cNvSpPr>
              <a:spLocks/>
            </p:cNvSpPr>
            <p:nvPr/>
          </p:nvSpPr>
          <p:spPr bwMode="auto">
            <a:xfrm>
              <a:off x="2204477" y="2284050"/>
              <a:ext cx="155575" cy="11113"/>
            </a:xfrm>
            <a:custGeom>
              <a:avLst/>
              <a:gdLst>
                <a:gd name="T0" fmla="*/ 134 w 139"/>
                <a:gd name="T1" fmla="*/ 0 h 10"/>
                <a:gd name="T2" fmla="*/ 5 w 139"/>
                <a:gd name="T3" fmla="*/ 0 h 10"/>
                <a:gd name="T4" fmla="*/ 0 w 139"/>
                <a:gd name="T5" fmla="*/ 5 h 10"/>
                <a:gd name="T6" fmla="*/ 5 w 139"/>
                <a:gd name="T7" fmla="*/ 10 h 10"/>
                <a:gd name="T8" fmla="*/ 134 w 139"/>
                <a:gd name="T9" fmla="*/ 10 h 10"/>
                <a:gd name="T10" fmla="*/ 139 w 139"/>
                <a:gd name="T11" fmla="*/ 5 h 10"/>
                <a:gd name="T12" fmla="*/ 134 w 13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0">
                  <a:moveTo>
                    <a:pt x="1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6" y="10"/>
                    <a:pt x="139" y="8"/>
                    <a:pt x="139" y="5"/>
                  </a:cubicBezTo>
                  <a:cubicBezTo>
                    <a:pt x="139" y="3"/>
                    <a:pt x="136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4" name="Freeform 178"/>
            <p:cNvSpPr>
              <a:spLocks/>
            </p:cNvSpPr>
            <p:nvPr/>
          </p:nvSpPr>
          <p:spPr bwMode="auto">
            <a:xfrm>
              <a:off x="2188602" y="2312625"/>
              <a:ext cx="155575" cy="11113"/>
            </a:xfrm>
            <a:custGeom>
              <a:avLst/>
              <a:gdLst>
                <a:gd name="T0" fmla="*/ 134 w 139"/>
                <a:gd name="T1" fmla="*/ 0 h 10"/>
                <a:gd name="T2" fmla="*/ 5 w 139"/>
                <a:gd name="T3" fmla="*/ 0 h 10"/>
                <a:gd name="T4" fmla="*/ 0 w 139"/>
                <a:gd name="T5" fmla="*/ 5 h 10"/>
                <a:gd name="T6" fmla="*/ 5 w 139"/>
                <a:gd name="T7" fmla="*/ 10 h 10"/>
                <a:gd name="T8" fmla="*/ 134 w 139"/>
                <a:gd name="T9" fmla="*/ 10 h 10"/>
                <a:gd name="T10" fmla="*/ 139 w 139"/>
                <a:gd name="T11" fmla="*/ 5 h 10"/>
                <a:gd name="T12" fmla="*/ 134 w 13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0">
                  <a:moveTo>
                    <a:pt x="1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7" y="10"/>
                    <a:pt x="139" y="7"/>
                    <a:pt x="139" y="5"/>
                  </a:cubicBezTo>
                  <a:cubicBezTo>
                    <a:pt x="139" y="2"/>
                    <a:pt x="137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82620" y="2113495"/>
            <a:ext cx="692991" cy="691465"/>
            <a:chOff x="4730750" y="5992812"/>
            <a:chExt cx="280988" cy="315913"/>
          </a:xfrm>
          <a:solidFill>
            <a:schemeClr val="accent1"/>
          </a:solidFill>
        </p:grpSpPr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4945063" y="6043612"/>
              <a:ext cx="41275" cy="168275"/>
            </a:xfrm>
            <a:custGeom>
              <a:avLst/>
              <a:gdLst>
                <a:gd name="T0" fmla="*/ 0 w 38"/>
                <a:gd name="T1" fmla="*/ 144 h 151"/>
                <a:gd name="T2" fmla="*/ 7 w 38"/>
                <a:gd name="T3" fmla="*/ 151 h 151"/>
                <a:gd name="T4" fmla="*/ 31 w 38"/>
                <a:gd name="T5" fmla="*/ 151 h 151"/>
                <a:gd name="T6" fmla="*/ 38 w 38"/>
                <a:gd name="T7" fmla="*/ 144 h 151"/>
                <a:gd name="T8" fmla="*/ 38 w 38"/>
                <a:gd name="T9" fmla="*/ 7 h 151"/>
                <a:gd name="T10" fmla="*/ 31 w 38"/>
                <a:gd name="T11" fmla="*/ 0 h 151"/>
                <a:gd name="T12" fmla="*/ 7 w 38"/>
                <a:gd name="T13" fmla="*/ 0 h 151"/>
                <a:gd name="T14" fmla="*/ 0 w 38"/>
                <a:gd name="T15" fmla="*/ 7 h 151"/>
                <a:gd name="T16" fmla="*/ 0 w 38"/>
                <a:gd name="T17" fmla="*/ 144 h 151"/>
                <a:gd name="T18" fmla="*/ 8 w 38"/>
                <a:gd name="T19" fmla="*/ 8 h 151"/>
                <a:gd name="T20" fmla="*/ 30 w 38"/>
                <a:gd name="T21" fmla="*/ 8 h 151"/>
                <a:gd name="T22" fmla="*/ 30 w 38"/>
                <a:gd name="T23" fmla="*/ 143 h 151"/>
                <a:gd name="T24" fmla="*/ 8 w 38"/>
                <a:gd name="T25" fmla="*/ 143 h 151"/>
                <a:gd name="T26" fmla="*/ 8 w 38"/>
                <a:gd name="T27" fmla="*/ 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151">
                  <a:moveTo>
                    <a:pt x="0" y="144"/>
                  </a:moveTo>
                  <a:cubicBezTo>
                    <a:pt x="0" y="148"/>
                    <a:pt x="3" y="151"/>
                    <a:pt x="7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5" y="151"/>
                    <a:pt x="38" y="148"/>
                    <a:pt x="38" y="14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3"/>
                    <a:pt x="35" y="0"/>
                    <a:pt x="3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0" y="144"/>
                  </a:lnTo>
                  <a:close/>
                  <a:moveTo>
                    <a:pt x="8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8" y="143"/>
                    <a:pt x="8" y="143"/>
                    <a:pt x="8" y="143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4945063" y="6218237"/>
              <a:ext cx="41275" cy="25400"/>
            </a:xfrm>
            <a:custGeom>
              <a:avLst/>
              <a:gdLst>
                <a:gd name="T0" fmla="*/ 0 w 38"/>
                <a:gd name="T1" fmla="*/ 15 h 22"/>
                <a:gd name="T2" fmla="*/ 7 w 38"/>
                <a:gd name="T3" fmla="*/ 22 h 22"/>
                <a:gd name="T4" fmla="*/ 31 w 38"/>
                <a:gd name="T5" fmla="*/ 22 h 22"/>
                <a:gd name="T6" fmla="*/ 38 w 38"/>
                <a:gd name="T7" fmla="*/ 15 h 22"/>
                <a:gd name="T8" fmla="*/ 38 w 38"/>
                <a:gd name="T9" fmla="*/ 6 h 22"/>
                <a:gd name="T10" fmla="*/ 31 w 38"/>
                <a:gd name="T11" fmla="*/ 0 h 22"/>
                <a:gd name="T12" fmla="*/ 7 w 38"/>
                <a:gd name="T13" fmla="*/ 0 h 22"/>
                <a:gd name="T14" fmla="*/ 0 w 38"/>
                <a:gd name="T15" fmla="*/ 6 h 22"/>
                <a:gd name="T16" fmla="*/ 0 w 38"/>
                <a:gd name="T17" fmla="*/ 15 h 22"/>
                <a:gd name="T18" fmla="*/ 8 w 38"/>
                <a:gd name="T19" fmla="*/ 8 h 22"/>
                <a:gd name="T20" fmla="*/ 30 w 38"/>
                <a:gd name="T21" fmla="*/ 8 h 22"/>
                <a:gd name="T22" fmla="*/ 30 w 38"/>
                <a:gd name="T23" fmla="*/ 14 h 22"/>
                <a:gd name="T24" fmla="*/ 8 w 38"/>
                <a:gd name="T25" fmla="*/ 14 h 22"/>
                <a:gd name="T26" fmla="*/ 8 w 38"/>
                <a:gd name="T27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2">
                  <a:moveTo>
                    <a:pt x="0" y="15"/>
                  </a:moveTo>
                  <a:cubicBezTo>
                    <a:pt x="0" y="19"/>
                    <a:pt x="3" y="22"/>
                    <a:pt x="7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5" y="22"/>
                    <a:pt x="38" y="19"/>
                    <a:pt x="38" y="15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3"/>
                    <a:pt x="35" y="0"/>
                    <a:pt x="3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15"/>
                  </a:lnTo>
                  <a:close/>
                  <a:moveTo>
                    <a:pt x="8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4945063" y="6248400"/>
              <a:ext cx="41275" cy="57150"/>
            </a:xfrm>
            <a:custGeom>
              <a:avLst/>
              <a:gdLst>
                <a:gd name="T0" fmla="*/ 0 w 38"/>
                <a:gd name="T1" fmla="*/ 7 h 52"/>
                <a:gd name="T2" fmla="*/ 0 w 38"/>
                <a:gd name="T3" fmla="*/ 9 h 52"/>
                <a:gd name="T4" fmla="*/ 12 w 38"/>
                <a:gd name="T5" fmla="*/ 47 h 52"/>
                <a:gd name="T6" fmla="*/ 19 w 38"/>
                <a:gd name="T7" fmla="*/ 52 h 52"/>
                <a:gd name="T8" fmla="*/ 26 w 38"/>
                <a:gd name="T9" fmla="*/ 47 h 52"/>
                <a:gd name="T10" fmla="*/ 37 w 38"/>
                <a:gd name="T11" fmla="*/ 9 h 52"/>
                <a:gd name="T12" fmla="*/ 38 w 38"/>
                <a:gd name="T13" fmla="*/ 7 h 52"/>
                <a:gd name="T14" fmla="*/ 38 w 38"/>
                <a:gd name="T15" fmla="*/ 2 h 52"/>
                <a:gd name="T16" fmla="*/ 36 w 38"/>
                <a:gd name="T17" fmla="*/ 0 h 52"/>
                <a:gd name="T18" fmla="*/ 2 w 38"/>
                <a:gd name="T19" fmla="*/ 0 h 52"/>
                <a:gd name="T20" fmla="*/ 0 w 38"/>
                <a:gd name="T21" fmla="*/ 2 h 52"/>
                <a:gd name="T22" fmla="*/ 0 w 38"/>
                <a:gd name="T23" fmla="*/ 7 h 52"/>
                <a:gd name="T24" fmla="*/ 29 w 38"/>
                <a:gd name="T25" fmla="*/ 8 h 52"/>
                <a:gd name="T26" fmla="*/ 19 w 38"/>
                <a:gd name="T27" fmla="*/ 41 h 52"/>
                <a:gd name="T28" fmla="*/ 9 w 38"/>
                <a:gd name="T29" fmla="*/ 8 h 52"/>
                <a:gd name="T30" fmla="*/ 29 w 38"/>
                <a:gd name="T31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52">
                  <a:moveTo>
                    <a:pt x="0" y="7"/>
                  </a:moveTo>
                  <a:cubicBezTo>
                    <a:pt x="0" y="7"/>
                    <a:pt x="0" y="8"/>
                    <a:pt x="0" y="9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50"/>
                    <a:pt x="16" y="52"/>
                    <a:pt x="19" y="52"/>
                  </a:cubicBezTo>
                  <a:cubicBezTo>
                    <a:pt x="22" y="52"/>
                    <a:pt x="25" y="50"/>
                    <a:pt x="26" y="47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0" y="7"/>
                  </a:lnTo>
                  <a:close/>
                  <a:moveTo>
                    <a:pt x="29" y="8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2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69" name="Freeform 59"/>
            <p:cNvSpPr>
              <a:spLocks noEditPoints="1"/>
            </p:cNvSpPr>
            <p:nvPr/>
          </p:nvSpPr>
          <p:spPr bwMode="auto">
            <a:xfrm>
              <a:off x="4945063" y="6007100"/>
              <a:ext cx="41275" cy="28575"/>
            </a:xfrm>
            <a:custGeom>
              <a:avLst/>
              <a:gdLst>
                <a:gd name="T0" fmla="*/ 7 w 38"/>
                <a:gd name="T1" fmla="*/ 26 h 26"/>
                <a:gd name="T2" fmla="*/ 31 w 38"/>
                <a:gd name="T3" fmla="*/ 26 h 26"/>
                <a:gd name="T4" fmla="*/ 38 w 38"/>
                <a:gd name="T5" fmla="*/ 20 h 26"/>
                <a:gd name="T6" fmla="*/ 38 w 38"/>
                <a:gd name="T7" fmla="*/ 11 h 26"/>
                <a:gd name="T8" fmla="*/ 27 w 38"/>
                <a:gd name="T9" fmla="*/ 0 h 26"/>
                <a:gd name="T10" fmla="*/ 11 w 38"/>
                <a:gd name="T11" fmla="*/ 0 h 26"/>
                <a:gd name="T12" fmla="*/ 0 w 38"/>
                <a:gd name="T13" fmla="*/ 11 h 26"/>
                <a:gd name="T14" fmla="*/ 0 w 38"/>
                <a:gd name="T15" fmla="*/ 20 h 26"/>
                <a:gd name="T16" fmla="*/ 7 w 38"/>
                <a:gd name="T17" fmla="*/ 26 h 26"/>
                <a:gd name="T18" fmla="*/ 8 w 38"/>
                <a:gd name="T19" fmla="*/ 11 h 26"/>
                <a:gd name="T20" fmla="*/ 11 w 38"/>
                <a:gd name="T21" fmla="*/ 8 h 26"/>
                <a:gd name="T22" fmla="*/ 27 w 38"/>
                <a:gd name="T23" fmla="*/ 8 h 26"/>
                <a:gd name="T24" fmla="*/ 30 w 38"/>
                <a:gd name="T25" fmla="*/ 11 h 26"/>
                <a:gd name="T26" fmla="*/ 30 w 38"/>
                <a:gd name="T27" fmla="*/ 18 h 26"/>
                <a:gd name="T28" fmla="*/ 8 w 38"/>
                <a:gd name="T29" fmla="*/ 18 h 26"/>
                <a:gd name="T30" fmla="*/ 8 w 38"/>
                <a:gd name="T31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26">
                  <a:moveTo>
                    <a:pt x="7" y="26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5" y="26"/>
                    <a:pt x="38" y="23"/>
                    <a:pt x="38" y="2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3" y="26"/>
                    <a:pt x="7" y="26"/>
                  </a:cubicBezTo>
                  <a:close/>
                  <a:moveTo>
                    <a:pt x="8" y="11"/>
                  </a:moveTo>
                  <a:cubicBezTo>
                    <a:pt x="8" y="9"/>
                    <a:pt x="10" y="8"/>
                    <a:pt x="11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8"/>
                    <a:pt x="30" y="9"/>
                    <a:pt x="30" y="1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8" y="18"/>
                    <a:pt x="8" y="18"/>
                    <a:pt x="8" y="18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0" name="Freeform 60"/>
            <p:cNvSpPr>
              <a:spLocks/>
            </p:cNvSpPr>
            <p:nvPr/>
          </p:nvSpPr>
          <p:spPr bwMode="auto">
            <a:xfrm>
              <a:off x="4992688" y="6021387"/>
              <a:ext cx="19050" cy="117475"/>
            </a:xfrm>
            <a:custGeom>
              <a:avLst/>
              <a:gdLst>
                <a:gd name="T0" fmla="*/ 17 w 17"/>
                <a:gd name="T1" fmla="*/ 14 h 105"/>
                <a:gd name="T2" fmla="*/ 6 w 17"/>
                <a:gd name="T3" fmla="*/ 1 h 105"/>
                <a:gd name="T4" fmla="*/ 3 w 17"/>
                <a:gd name="T5" fmla="*/ 0 h 105"/>
                <a:gd name="T6" fmla="*/ 0 w 17"/>
                <a:gd name="T7" fmla="*/ 3 h 105"/>
                <a:gd name="T8" fmla="*/ 2 w 17"/>
                <a:gd name="T9" fmla="*/ 8 h 105"/>
                <a:gd name="T10" fmla="*/ 9 w 17"/>
                <a:gd name="T11" fmla="*/ 16 h 105"/>
                <a:gd name="T12" fmla="*/ 5 w 17"/>
                <a:gd name="T13" fmla="*/ 52 h 105"/>
                <a:gd name="T14" fmla="*/ 2 w 17"/>
                <a:gd name="T15" fmla="*/ 95 h 105"/>
                <a:gd name="T16" fmla="*/ 6 w 17"/>
                <a:gd name="T17" fmla="*/ 104 h 105"/>
                <a:gd name="T18" fmla="*/ 9 w 17"/>
                <a:gd name="T19" fmla="*/ 105 h 105"/>
                <a:gd name="T20" fmla="*/ 12 w 17"/>
                <a:gd name="T21" fmla="*/ 104 h 105"/>
                <a:gd name="T22" fmla="*/ 13 w 17"/>
                <a:gd name="T23" fmla="*/ 101 h 105"/>
                <a:gd name="T24" fmla="*/ 12 w 17"/>
                <a:gd name="T25" fmla="*/ 98 h 105"/>
                <a:gd name="T26" fmla="*/ 9 w 17"/>
                <a:gd name="T27" fmla="*/ 92 h 105"/>
                <a:gd name="T28" fmla="*/ 13 w 17"/>
                <a:gd name="T29" fmla="*/ 53 h 105"/>
                <a:gd name="T30" fmla="*/ 17 w 17"/>
                <a:gd name="T31" fmla="*/ 1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05">
                  <a:moveTo>
                    <a:pt x="17" y="14"/>
                  </a:moveTo>
                  <a:cubicBezTo>
                    <a:pt x="15" y="5"/>
                    <a:pt x="6" y="1"/>
                    <a:pt x="6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2" y="8"/>
                  </a:cubicBezTo>
                  <a:cubicBezTo>
                    <a:pt x="3" y="8"/>
                    <a:pt x="8" y="10"/>
                    <a:pt x="9" y="16"/>
                  </a:cubicBezTo>
                  <a:cubicBezTo>
                    <a:pt x="9" y="19"/>
                    <a:pt x="7" y="38"/>
                    <a:pt x="5" y="52"/>
                  </a:cubicBezTo>
                  <a:cubicBezTo>
                    <a:pt x="2" y="79"/>
                    <a:pt x="1" y="91"/>
                    <a:pt x="2" y="95"/>
                  </a:cubicBezTo>
                  <a:cubicBezTo>
                    <a:pt x="4" y="100"/>
                    <a:pt x="5" y="103"/>
                    <a:pt x="6" y="104"/>
                  </a:cubicBezTo>
                  <a:cubicBezTo>
                    <a:pt x="7" y="104"/>
                    <a:pt x="8" y="105"/>
                    <a:pt x="9" y="105"/>
                  </a:cubicBezTo>
                  <a:cubicBezTo>
                    <a:pt x="10" y="105"/>
                    <a:pt x="11" y="105"/>
                    <a:pt x="12" y="104"/>
                  </a:cubicBezTo>
                  <a:cubicBezTo>
                    <a:pt x="13" y="103"/>
                    <a:pt x="13" y="102"/>
                    <a:pt x="13" y="101"/>
                  </a:cubicBezTo>
                  <a:cubicBezTo>
                    <a:pt x="13" y="100"/>
                    <a:pt x="13" y="99"/>
                    <a:pt x="12" y="98"/>
                  </a:cubicBezTo>
                  <a:cubicBezTo>
                    <a:pt x="12" y="98"/>
                    <a:pt x="11" y="97"/>
                    <a:pt x="9" y="92"/>
                  </a:cubicBezTo>
                  <a:cubicBezTo>
                    <a:pt x="9" y="89"/>
                    <a:pt x="12" y="66"/>
                    <a:pt x="13" y="53"/>
                  </a:cubicBezTo>
                  <a:cubicBezTo>
                    <a:pt x="16" y="30"/>
                    <a:pt x="17" y="18"/>
                    <a:pt x="1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4730750" y="5992812"/>
              <a:ext cx="201613" cy="315913"/>
            </a:xfrm>
            <a:custGeom>
              <a:avLst/>
              <a:gdLst>
                <a:gd name="T0" fmla="*/ 56 w 181"/>
                <a:gd name="T1" fmla="*/ 0 h 284"/>
                <a:gd name="T2" fmla="*/ 42 w 181"/>
                <a:gd name="T3" fmla="*/ 0 h 284"/>
                <a:gd name="T4" fmla="*/ 30 w 181"/>
                <a:gd name="T5" fmla="*/ 12 h 284"/>
                <a:gd name="T6" fmla="*/ 30 w 181"/>
                <a:gd name="T7" fmla="*/ 17 h 284"/>
                <a:gd name="T8" fmla="*/ 12 w 181"/>
                <a:gd name="T9" fmla="*/ 17 h 284"/>
                <a:gd name="T10" fmla="*/ 0 w 181"/>
                <a:gd name="T11" fmla="*/ 29 h 284"/>
                <a:gd name="T12" fmla="*/ 0 w 181"/>
                <a:gd name="T13" fmla="*/ 272 h 284"/>
                <a:gd name="T14" fmla="*/ 12 w 181"/>
                <a:gd name="T15" fmla="*/ 284 h 284"/>
                <a:gd name="T16" fmla="*/ 169 w 181"/>
                <a:gd name="T17" fmla="*/ 284 h 284"/>
                <a:gd name="T18" fmla="*/ 181 w 181"/>
                <a:gd name="T19" fmla="*/ 272 h 284"/>
                <a:gd name="T20" fmla="*/ 181 w 181"/>
                <a:gd name="T21" fmla="*/ 29 h 284"/>
                <a:gd name="T22" fmla="*/ 169 w 181"/>
                <a:gd name="T23" fmla="*/ 17 h 284"/>
                <a:gd name="T24" fmla="*/ 148 w 181"/>
                <a:gd name="T25" fmla="*/ 17 h 284"/>
                <a:gd name="T26" fmla="*/ 148 w 181"/>
                <a:gd name="T27" fmla="*/ 12 h 284"/>
                <a:gd name="T28" fmla="*/ 136 w 181"/>
                <a:gd name="T29" fmla="*/ 0 h 284"/>
                <a:gd name="T30" fmla="*/ 122 w 181"/>
                <a:gd name="T31" fmla="*/ 0 h 284"/>
                <a:gd name="T32" fmla="*/ 110 w 181"/>
                <a:gd name="T33" fmla="*/ 12 h 284"/>
                <a:gd name="T34" fmla="*/ 110 w 181"/>
                <a:gd name="T35" fmla="*/ 17 h 284"/>
                <a:gd name="T36" fmla="*/ 68 w 181"/>
                <a:gd name="T37" fmla="*/ 17 h 284"/>
                <a:gd name="T38" fmla="*/ 68 w 181"/>
                <a:gd name="T39" fmla="*/ 12 h 284"/>
                <a:gd name="T40" fmla="*/ 56 w 181"/>
                <a:gd name="T41" fmla="*/ 0 h 284"/>
                <a:gd name="T42" fmla="*/ 38 w 181"/>
                <a:gd name="T43" fmla="*/ 12 h 284"/>
                <a:gd name="T44" fmla="*/ 42 w 181"/>
                <a:gd name="T45" fmla="*/ 8 h 284"/>
                <a:gd name="T46" fmla="*/ 56 w 181"/>
                <a:gd name="T47" fmla="*/ 8 h 284"/>
                <a:gd name="T48" fmla="*/ 60 w 181"/>
                <a:gd name="T49" fmla="*/ 12 h 284"/>
                <a:gd name="T50" fmla="*/ 60 w 181"/>
                <a:gd name="T51" fmla="*/ 38 h 284"/>
                <a:gd name="T52" fmla="*/ 56 w 181"/>
                <a:gd name="T53" fmla="*/ 42 h 284"/>
                <a:gd name="T54" fmla="*/ 42 w 181"/>
                <a:gd name="T55" fmla="*/ 42 h 284"/>
                <a:gd name="T56" fmla="*/ 38 w 181"/>
                <a:gd name="T57" fmla="*/ 38 h 284"/>
                <a:gd name="T58" fmla="*/ 38 w 181"/>
                <a:gd name="T59" fmla="*/ 12 h 284"/>
                <a:gd name="T60" fmla="*/ 118 w 181"/>
                <a:gd name="T61" fmla="*/ 12 h 284"/>
                <a:gd name="T62" fmla="*/ 122 w 181"/>
                <a:gd name="T63" fmla="*/ 8 h 284"/>
                <a:gd name="T64" fmla="*/ 136 w 181"/>
                <a:gd name="T65" fmla="*/ 8 h 284"/>
                <a:gd name="T66" fmla="*/ 140 w 181"/>
                <a:gd name="T67" fmla="*/ 12 h 284"/>
                <a:gd name="T68" fmla="*/ 140 w 181"/>
                <a:gd name="T69" fmla="*/ 38 h 284"/>
                <a:gd name="T70" fmla="*/ 136 w 181"/>
                <a:gd name="T71" fmla="*/ 42 h 284"/>
                <a:gd name="T72" fmla="*/ 122 w 181"/>
                <a:gd name="T73" fmla="*/ 42 h 284"/>
                <a:gd name="T74" fmla="*/ 118 w 181"/>
                <a:gd name="T75" fmla="*/ 38 h 284"/>
                <a:gd name="T76" fmla="*/ 118 w 181"/>
                <a:gd name="T77" fmla="*/ 12 h 284"/>
                <a:gd name="T78" fmla="*/ 110 w 181"/>
                <a:gd name="T79" fmla="*/ 25 h 284"/>
                <a:gd name="T80" fmla="*/ 110 w 181"/>
                <a:gd name="T81" fmla="*/ 38 h 284"/>
                <a:gd name="T82" fmla="*/ 122 w 181"/>
                <a:gd name="T83" fmla="*/ 50 h 284"/>
                <a:gd name="T84" fmla="*/ 136 w 181"/>
                <a:gd name="T85" fmla="*/ 50 h 284"/>
                <a:gd name="T86" fmla="*/ 148 w 181"/>
                <a:gd name="T87" fmla="*/ 38 h 284"/>
                <a:gd name="T88" fmla="*/ 148 w 181"/>
                <a:gd name="T89" fmla="*/ 25 h 284"/>
                <a:gd name="T90" fmla="*/ 169 w 181"/>
                <a:gd name="T91" fmla="*/ 25 h 284"/>
                <a:gd name="T92" fmla="*/ 173 w 181"/>
                <a:gd name="T93" fmla="*/ 29 h 284"/>
                <a:gd name="T94" fmla="*/ 173 w 181"/>
                <a:gd name="T95" fmla="*/ 272 h 284"/>
                <a:gd name="T96" fmla="*/ 169 w 181"/>
                <a:gd name="T97" fmla="*/ 276 h 284"/>
                <a:gd name="T98" fmla="*/ 12 w 181"/>
                <a:gd name="T99" fmla="*/ 276 h 284"/>
                <a:gd name="T100" fmla="*/ 8 w 181"/>
                <a:gd name="T101" fmla="*/ 272 h 284"/>
                <a:gd name="T102" fmla="*/ 8 w 181"/>
                <a:gd name="T103" fmla="*/ 29 h 284"/>
                <a:gd name="T104" fmla="*/ 12 w 181"/>
                <a:gd name="T105" fmla="*/ 25 h 284"/>
                <a:gd name="T106" fmla="*/ 30 w 181"/>
                <a:gd name="T107" fmla="*/ 25 h 284"/>
                <a:gd name="T108" fmla="*/ 30 w 181"/>
                <a:gd name="T109" fmla="*/ 38 h 284"/>
                <a:gd name="T110" fmla="*/ 42 w 181"/>
                <a:gd name="T111" fmla="*/ 50 h 284"/>
                <a:gd name="T112" fmla="*/ 56 w 181"/>
                <a:gd name="T113" fmla="*/ 50 h 284"/>
                <a:gd name="T114" fmla="*/ 68 w 181"/>
                <a:gd name="T115" fmla="*/ 38 h 284"/>
                <a:gd name="T116" fmla="*/ 68 w 181"/>
                <a:gd name="T117" fmla="*/ 25 h 284"/>
                <a:gd name="T118" fmla="*/ 110 w 181"/>
                <a:gd name="T119" fmla="*/ 2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284">
                  <a:moveTo>
                    <a:pt x="5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6" y="0"/>
                    <a:pt x="30" y="5"/>
                    <a:pt x="30" y="1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5" y="17"/>
                    <a:pt x="0" y="22"/>
                    <a:pt x="0" y="29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9"/>
                    <a:pt x="5" y="284"/>
                    <a:pt x="12" y="284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76" y="284"/>
                    <a:pt x="181" y="279"/>
                    <a:pt x="181" y="272"/>
                  </a:cubicBezTo>
                  <a:cubicBezTo>
                    <a:pt x="181" y="29"/>
                    <a:pt x="181" y="29"/>
                    <a:pt x="181" y="29"/>
                  </a:cubicBezTo>
                  <a:cubicBezTo>
                    <a:pt x="181" y="22"/>
                    <a:pt x="176" y="17"/>
                    <a:pt x="169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48" y="5"/>
                    <a:pt x="142" y="0"/>
                    <a:pt x="136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5" y="0"/>
                    <a:pt x="110" y="5"/>
                    <a:pt x="110" y="12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5"/>
                    <a:pt x="62" y="0"/>
                    <a:pt x="56" y="0"/>
                  </a:cubicBezTo>
                  <a:close/>
                  <a:moveTo>
                    <a:pt x="38" y="12"/>
                  </a:moveTo>
                  <a:cubicBezTo>
                    <a:pt x="38" y="10"/>
                    <a:pt x="40" y="8"/>
                    <a:pt x="4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8" y="8"/>
                    <a:pt x="60" y="10"/>
                    <a:pt x="60" y="12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40"/>
                    <a:pt x="58" y="42"/>
                    <a:pt x="56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0" y="42"/>
                    <a:pt x="38" y="40"/>
                    <a:pt x="38" y="38"/>
                  </a:cubicBezTo>
                  <a:lnTo>
                    <a:pt x="38" y="12"/>
                  </a:lnTo>
                  <a:close/>
                  <a:moveTo>
                    <a:pt x="118" y="12"/>
                  </a:moveTo>
                  <a:cubicBezTo>
                    <a:pt x="118" y="10"/>
                    <a:pt x="120" y="8"/>
                    <a:pt x="122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8" y="8"/>
                    <a:pt x="140" y="10"/>
                    <a:pt x="140" y="12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0"/>
                    <a:pt x="138" y="42"/>
                    <a:pt x="136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0" y="42"/>
                    <a:pt x="118" y="40"/>
                    <a:pt x="118" y="38"/>
                  </a:cubicBezTo>
                  <a:lnTo>
                    <a:pt x="118" y="12"/>
                  </a:lnTo>
                  <a:close/>
                  <a:moveTo>
                    <a:pt x="110" y="25"/>
                  </a:moveTo>
                  <a:cubicBezTo>
                    <a:pt x="110" y="38"/>
                    <a:pt x="110" y="38"/>
                    <a:pt x="110" y="38"/>
                  </a:cubicBezTo>
                  <a:cubicBezTo>
                    <a:pt x="110" y="44"/>
                    <a:pt x="115" y="50"/>
                    <a:pt x="122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42" y="50"/>
                    <a:pt x="148" y="44"/>
                    <a:pt x="148" y="38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71" y="25"/>
                    <a:pt x="173" y="27"/>
                    <a:pt x="173" y="29"/>
                  </a:cubicBezTo>
                  <a:cubicBezTo>
                    <a:pt x="173" y="272"/>
                    <a:pt x="173" y="272"/>
                    <a:pt x="173" y="272"/>
                  </a:cubicBezTo>
                  <a:cubicBezTo>
                    <a:pt x="173" y="274"/>
                    <a:pt x="171" y="276"/>
                    <a:pt x="169" y="276"/>
                  </a:cubicBezTo>
                  <a:cubicBezTo>
                    <a:pt x="12" y="276"/>
                    <a:pt x="12" y="276"/>
                    <a:pt x="12" y="276"/>
                  </a:cubicBezTo>
                  <a:cubicBezTo>
                    <a:pt x="10" y="276"/>
                    <a:pt x="8" y="274"/>
                    <a:pt x="8" y="27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7"/>
                    <a:pt x="10" y="25"/>
                    <a:pt x="12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44"/>
                    <a:pt x="36" y="50"/>
                    <a:pt x="42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62" y="50"/>
                    <a:pt x="68" y="44"/>
                    <a:pt x="68" y="38"/>
                  </a:cubicBezTo>
                  <a:cubicBezTo>
                    <a:pt x="68" y="25"/>
                    <a:pt x="68" y="25"/>
                    <a:pt x="68" y="25"/>
                  </a:cubicBezTo>
                  <a:lnTo>
                    <a:pt x="11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2" name="Freeform 62"/>
            <p:cNvSpPr>
              <a:spLocks noEditPoints="1"/>
            </p:cNvSpPr>
            <p:nvPr/>
          </p:nvSpPr>
          <p:spPr bwMode="auto">
            <a:xfrm>
              <a:off x="4767263" y="6069012"/>
              <a:ext cx="128588" cy="34925"/>
            </a:xfrm>
            <a:custGeom>
              <a:avLst/>
              <a:gdLst>
                <a:gd name="T0" fmla="*/ 0 w 115"/>
                <a:gd name="T1" fmla="*/ 16 h 32"/>
                <a:gd name="T2" fmla="*/ 16 w 115"/>
                <a:gd name="T3" fmla="*/ 32 h 32"/>
                <a:gd name="T4" fmla="*/ 98 w 115"/>
                <a:gd name="T5" fmla="*/ 32 h 32"/>
                <a:gd name="T6" fmla="*/ 115 w 115"/>
                <a:gd name="T7" fmla="*/ 16 h 32"/>
                <a:gd name="T8" fmla="*/ 98 w 115"/>
                <a:gd name="T9" fmla="*/ 0 h 32"/>
                <a:gd name="T10" fmla="*/ 16 w 115"/>
                <a:gd name="T11" fmla="*/ 0 h 32"/>
                <a:gd name="T12" fmla="*/ 0 w 115"/>
                <a:gd name="T13" fmla="*/ 16 h 32"/>
                <a:gd name="T14" fmla="*/ 107 w 115"/>
                <a:gd name="T15" fmla="*/ 16 h 32"/>
                <a:gd name="T16" fmla="*/ 98 w 115"/>
                <a:gd name="T17" fmla="*/ 24 h 32"/>
                <a:gd name="T18" fmla="*/ 16 w 115"/>
                <a:gd name="T19" fmla="*/ 24 h 32"/>
                <a:gd name="T20" fmla="*/ 8 w 115"/>
                <a:gd name="T21" fmla="*/ 16 h 32"/>
                <a:gd name="T22" fmla="*/ 16 w 115"/>
                <a:gd name="T23" fmla="*/ 8 h 32"/>
                <a:gd name="T24" fmla="*/ 98 w 115"/>
                <a:gd name="T25" fmla="*/ 8 h 32"/>
                <a:gd name="T26" fmla="*/ 107 w 115"/>
                <a:gd name="T2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32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107" y="32"/>
                    <a:pt x="115" y="25"/>
                    <a:pt x="115" y="16"/>
                  </a:cubicBezTo>
                  <a:cubicBezTo>
                    <a:pt x="115" y="7"/>
                    <a:pt x="107" y="0"/>
                    <a:pt x="9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107" y="16"/>
                  </a:moveTo>
                  <a:cubicBezTo>
                    <a:pt x="107" y="21"/>
                    <a:pt x="103" y="24"/>
                    <a:pt x="98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1" y="24"/>
                    <a:pt x="8" y="21"/>
                    <a:pt x="8" y="16"/>
                  </a:cubicBezTo>
                  <a:cubicBezTo>
                    <a:pt x="8" y="11"/>
                    <a:pt x="11" y="8"/>
                    <a:pt x="16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3" y="8"/>
                    <a:pt x="107" y="11"/>
                    <a:pt x="10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>
              <a:off x="4762500" y="6151562"/>
              <a:ext cx="138113" cy="9525"/>
            </a:xfrm>
            <a:custGeom>
              <a:avLst/>
              <a:gdLst>
                <a:gd name="T0" fmla="*/ 0 w 123"/>
                <a:gd name="T1" fmla="*/ 4 h 8"/>
                <a:gd name="T2" fmla="*/ 4 w 123"/>
                <a:gd name="T3" fmla="*/ 8 h 8"/>
                <a:gd name="T4" fmla="*/ 119 w 123"/>
                <a:gd name="T5" fmla="*/ 8 h 8"/>
                <a:gd name="T6" fmla="*/ 123 w 123"/>
                <a:gd name="T7" fmla="*/ 4 h 8"/>
                <a:gd name="T8" fmla="*/ 119 w 123"/>
                <a:gd name="T9" fmla="*/ 0 h 8"/>
                <a:gd name="T10" fmla="*/ 4 w 123"/>
                <a:gd name="T11" fmla="*/ 0 h 8"/>
                <a:gd name="T12" fmla="*/ 0 w 123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8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3" y="7"/>
                    <a:pt x="123" y="4"/>
                  </a:cubicBezTo>
                  <a:cubicBezTo>
                    <a:pt x="123" y="2"/>
                    <a:pt x="121" y="0"/>
                    <a:pt x="1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4762500" y="6178550"/>
              <a:ext cx="138113" cy="9525"/>
            </a:xfrm>
            <a:custGeom>
              <a:avLst/>
              <a:gdLst>
                <a:gd name="T0" fmla="*/ 119 w 123"/>
                <a:gd name="T1" fmla="*/ 0 h 8"/>
                <a:gd name="T2" fmla="*/ 4 w 123"/>
                <a:gd name="T3" fmla="*/ 0 h 8"/>
                <a:gd name="T4" fmla="*/ 0 w 123"/>
                <a:gd name="T5" fmla="*/ 4 h 8"/>
                <a:gd name="T6" fmla="*/ 4 w 123"/>
                <a:gd name="T7" fmla="*/ 8 h 8"/>
                <a:gd name="T8" fmla="*/ 119 w 123"/>
                <a:gd name="T9" fmla="*/ 8 h 8"/>
                <a:gd name="T10" fmla="*/ 123 w 123"/>
                <a:gd name="T11" fmla="*/ 4 h 8"/>
                <a:gd name="T12" fmla="*/ 119 w 12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8">
                  <a:moveTo>
                    <a:pt x="11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3" y="6"/>
                    <a:pt x="123" y="4"/>
                  </a:cubicBezTo>
                  <a:cubicBezTo>
                    <a:pt x="123" y="1"/>
                    <a:pt x="121" y="0"/>
                    <a:pt x="1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5" name="Freeform 65"/>
            <p:cNvSpPr>
              <a:spLocks/>
            </p:cNvSpPr>
            <p:nvPr/>
          </p:nvSpPr>
          <p:spPr bwMode="auto">
            <a:xfrm>
              <a:off x="4762500" y="6203950"/>
              <a:ext cx="138113" cy="9525"/>
            </a:xfrm>
            <a:custGeom>
              <a:avLst/>
              <a:gdLst>
                <a:gd name="T0" fmla="*/ 119 w 123"/>
                <a:gd name="T1" fmla="*/ 0 h 8"/>
                <a:gd name="T2" fmla="*/ 4 w 123"/>
                <a:gd name="T3" fmla="*/ 0 h 8"/>
                <a:gd name="T4" fmla="*/ 0 w 123"/>
                <a:gd name="T5" fmla="*/ 4 h 8"/>
                <a:gd name="T6" fmla="*/ 4 w 123"/>
                <a:gd name="T7" fmla="*/ 8 h 8"/>
                <a:gd name="T8" fmla="*/ 119 w 123"/>
                <a:gd name="T9" fmla="*/ 8 h 8"/>
                <a:gd name="T10" fmla="*/ 123 w 123"/>
                <a:gd name="T11" fmla="*/ 4 h 8"/>
                <a:gd name="T12" fmla="*/ 119 w 12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8">
                  <a:moveTo>
                    <a:pt x="11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3" y="6"/>
                    <a:pt x="123" y="4"/>
                  </a:cubicBezTo>
                  <a:cubicBezTo>
                    <a:pt x="123" y="1"/>
                    <a:pt x="121" y="0"/>
                    <a:pt x="1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6" name="Freeform 66"/>
            <p:cNvSpPr>
              <a:spLocks/>
            </p:cNvSpPr>
            <p:nvPr/>
          </p:nvSpPr>
          <p:spPr bwMode="auto">
            <a:xfrm>
              <a:off x="4762500" y="6229350"/>
              <a:ext cx="138113" cy="9525"/>
            </a:xfrm>
            <a:custGeom>
              <a:avLst/>
              <a:gdLst>
                <a:gd name="T0" fmla="*/ 119 w 123"/>
                <a:gd name="T1" fmla="*/ 0 h 8"/>
                <a:gd name="T2" fmla="*/ 4 w 123"/>
                <a:gd name="T3" fmla="*/ 0 h 8"/>
                <a:gd name="T4" fmla="*/ 0 w 123"/>
                <a:gd name="T5" fmla="*/ 4 h 8"/>
                <a:gd name="T6" fmla="*/ 4 w 123"/>
                <a:gd name="T7" fmla="*/ 8 h 8"/>
                <a:gd name="T8" fmla="*/ 119 w 123"/>
                <a:gd name="T9" fmla="*/ 8 h 8"/>
                <a:gd name="T10" fmla="*/ 123 w 123"/>
                <a:gd name="T11" fmla="*/ 4 h 8"/>
                <a:gd name="T12" fmla="*/ 119 w 12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8">
                  <a:moveTo>
                    <a:pt x="11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3" y="6"/>
                    <a:pt x="123" y="4"/>
                  </a:cubicBezTo>
                  <a:cubicBezTo>
                    <a:pt x="123" y="2"/>
                    <a:pt x="121" y="0"/>
                    <a:pt x="1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77" name="Freeform 67"/>
            <p:cNvSpPr>
              <a:spLocks/>
            </p:cNvSpPr>
            <p:nvPr/>
          </p:nvSpPr>
          <p:spPr bwMode="auto">
            <a:xfrm>
              <a:off x="4762500" y="6254750"/>
              <a:ext cx="138113" cy="9525"/>
            </a:xfrm>
            <a:custGeom>
              <a:avLst/>
              <a:gdLst>
                <a:gd name="T0" fmla="*/ 119 w 123"/>
                <a:gd name="T1" fmla="*/ 0 h 8"/>
                <a:gd name="T2" fmla="*/ 4 w 123"/>
                <a:gd name="T3" fmla="*/ 0 h 8"/>
                <a:gd name="T4" fmla="*/ 0 w 123"/>
                <a:gd name="T5" fmla="*/ 4 h 8"/>
                <a:gd name="T6" fmla="*/ 4 w 123"/>
                <a:gd name="T7" fmla="*/ 8 h 8"/>
                <a:gd name="T8" fmla="*/ 119 w 123"/>
                <a:gd name="T9" fmla="*/ 8 h 8"/>
                <a:gd name="T10" fmla="*/ 123 w 123"/>
                <a:gd name="T11" fmla="*/ 4 h 8"/>
                <a:gd name="T12" fmla="*/ 119 w 12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8">
                  <a:moveTo>
                    <a:pt x="11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21" y="8"/>
                    <a:pt x="123" y="6"/>
                    <a:pt x="123" y="4"/>
                  </a:cubicBezTo>
                  <a:cubicBezTo>
                    <a:pt x="123" y="2"/>
                    <a:pt x="121" y="0"/>
                    <a:pt x="1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519121" y="4175726"/>
            <a:ext cx="673744" cy="691465"/>
            <a:chOff x="2292350" y="425450"/>
            <a:chExt cx="385763" cy="395288"/>
          </a:xfrm>
          <a:solidFill>
            <a:schemeClr val="accent2"/>
          </a:solidFill>
        </p:grpSpPr>
        <p:sp>
          <p:nvSpPr>
            <p:cNvPr id="79" name="Freeform 139"/>
            <p:cNvSpPr>
              <a:spLocks noEditPoints="1"/>
            </p:cNvSpPr>
            <p:nvPr/>
          </p:nvSpPr>
          <p:spPr bwMode="auto">
            <a:xfrm>
              <a:off x="2292350" y="561975"/>
              <a:ext cx="385763" cy="258763"/>
            </a:xfrm>
            <a:custGeom>
              <a:avLst/>
              <a:gdLst>
                <a:gd name="T0" fmla="*/ 242 w 346"/>
                <a:gd name="T1" fmla="*/ 164 h 233"/>
                <a:gd name="T2" fmla="*/ 244 w 346"/>
                <a:gd name="T3" fmla="*/ 156 h 233"/>
                <a:gd name="T4" fmla="*/ 252 w 346"/>
                <a:gd name="T5" fmla="*/ 158 h 233"/>
                <a:gd name="T6" fmla="*/ 281 w 346"/>
                <a:gd name="T7" fmla="*/ 147 h 233"/>
                <a:gd name="T8" fmla="*/ 320 w 346"/>
                <a:gd name="T9" fmla="*/ 72 h 233"/>
                <a:gd name="T10" fmla="*/ 296 w 346"/>
                <a:gd name="T11" fmla="*/ 43 h 233"/>
                <a:gd name="T12" fmla="*/ 271 w 346"/>
                <a:gd name="T13" fmla="*/ 44 h 233"/>
                <a:gd name="T14" fmla="*/ 274 w 346"/>
                <a:gd name="T15" fmla="*/ 32 h 233"/>
                <a:gd name="T16" fmla="*/ 261 w 346"/>
                <a:gd name="T17" fmla="*/ 11 h 233"/>
                <a:gd name="T18" fmla="*/ 173 w 346"/>
                <a:gd name="T19" fmla="*/ 0 h 233"/>
                <a:gd name="T20" fmla="*/ 86 w 346"/>
                <a:gd name="T21" fmla="*/ 11 h 233"/>
                <a:gd name="T22" fmla="*/ 73 w 346"/>
                <a:gd name="T23" fmla="*/ 32 h 233"/>
                <a:gd name="T24" fmla="*/ 105 w 346"/>
                <a:gd name="T25" fmla="*/ 164 h 233"/>
                <a:gd name="T26" fmla="*/ 0 w 346"/>
                <a:gd name="T27" fmla="*/ 197 h 233"/>
                <a:gd name="T28" fmla="*/ 173 w 346"/>
                <a:gd name="T29" fmla="*/ 233 h 233"/>
                <a:gd name="T30" fmla="*/ 346 w 346"/>
                <a:gd name="T31" fmla="*/ 197 h 233"/>
                <a:gd name="T32" fmla="*/ 242 w 346"/>
                <a:gd name="T33" fmla="*/ 164 h 233"/>
                <a:gd name="T34" fmla="*/ 179 w 346"/>
                <a:gd name="T35" fmla="*/ 37 h 233"/>
                <a:gd name="T36" fmla="*/ 264 w 346"/>
                <a:gd name="T37" fmla="*/ 32 h 233"/>
                <a:gd name="T38" fmla="*/ 226 w 346"/>
                <a:gd name="T39" fmla="*/ 181 h 233"/>
                <a:gd name="T40" fmla="*/ 173 w 346"/>
                <a:gd name="T41" fmla="*/ 185 h 233"/>
                <a:gd name="T42" fmla="*/ 121 w 346"/>
                <a:gd name="T43" fmla="*/ 181 h 233"/>
                <a:gd name="T44" fmla="*/ 82 w 346"/>
                <a:gd name="T45" fmla="*/ 30 h 233"/>
                <a:gd name="T46" fmla="*/ 179 w 346"/>
                <a:gd name="T47" fmla="*/ 37 h 233"/>
                <a:gd name="T48" fmla="*/ 264 w 346"/>
                <a:gd name="T49" fmla="*/ 75 h 233"/>
                <a:gd name="T50" fmla="*/ 283 w 346"/>
                <a:gd name="T51" fmla="*/ 71 h 233"/>
                <a:gd name="T52" fmla="*/ 292 w 346"/>
                <a:gd name="T53" fmla="*/ 81 h 233"/>
                <a:gd name="T54" fmla="*/ 267 w 346"/>
                <a:gd name="T55" fmla="*/ 123 h 233"/>
                <a:gd name="T56" fmla="*/ 251 w 346"/>
                <a:gd name="T57" fmla="*/ 129 h 233"/>
                <a:gd name="T58" fmla="*/ 264 w 346"/>
                <a:gd name="T59" fmla="*/ 75 h 233"/>
                <a:gd name="T60" fmla="*/ 292 w 346"/>
                <a:gd name="T61" fmla="*/ 53 h 233"/>
                <a:gd name="T62" fmla="*/ 311 w 346"/>
                <a:gd name="T63" fmla="*/ 75 h 233"/>
                <a:gd name="T64" fmla="*/ 275 w 346"/>
                <a:gd name="T65" fmla="*/ 139 h 233"/>
                <a:gd name="T66" fmla="*/ 246 w 346"/>
                <a:gd name="T67" fmla="*/ 146 h 233"/>
                <a:gd name="T68" fmla="*/ 248 w 346"/>
                <a:gd name="T69" fmla="*/ 139 h 233"/>
                <a:gd name="T70" fmla="*/ 252 w 346"/>
                <a:gd name="T71" fmla="*/ 139 h 233"/>
                <a:gd name="T72" fmla="*/ 273 w 346"/>
                <a:gd name="T73" fmla="*/ 132 h 233"/>
                <a:gd name="T74" fmla="*/ 301 w 346"/>
                <a:gd name="T75" fmla="*/ 77 h 233"/>
                <a:gd name="T76" fmla="*/ 286 w 346"/>
                <a:gd name="T77" fmla="*/ 61 h 233"/>
                <a:gd name="T78" fmla="*/ 267 w 346"/>
                <a:gd name="T79" fmla="*/ 63 h 233"/>
                <a:gd name="T80" fmla="*/ 268 w 346"/>
                <a:gd name="T81" fmla="*/ 56 h 233"/>
                <a:gd name="T82" fmla="*/ 292 w 346"/>
                <a:gd name="T83" fmla="*/ 53 h 233"/>
                <a:gd name="T84" fmla="*/ 173 w 346"/>
                <a:gd name="T85" fmla="*/ 10 h 233"/>
                <a:gd name="T86" fmla="*/ 259 w 346"/>
                <a:gd name="T87" fmla="*/ 21 h 233"/>
                <a:gd name="T88" fmla="*/ 262 w 346"/>
                <a:gd name="T89" fmla="*/ 22 h 233"/>
                <a:gd name="T90" fmla="*/ 179 w 346"/>
                <a:gd name="T91" fmla="*/ 27 h 233"/>
                <a:gd name="T92" fmla="*/ 88 w 346"/>
                <a:gd name="T93" fmla="*/ 21 h 233"/>
                <a:gd name="T94" fmla="*/ 88 w 346"/>
                <a:gd name="T95" fmla="*/ 21 h 233"/>
                <a:gd name="T96" fmla="*/ 173 w 346"/>
                <a:gd name="T97" fmla="*/ 10 h 233"/>
                <a:gd name="T98" fmla="*/ 173 w 346"/>
                <a:gd name="T99" fmla="*/ 223 h 233"/>
                <a:gd name="T100" fmla="*/ 10 w 346"/>
                <a:gd name="T101" fmla="*/ 197 h 233"/>
                <a:gd name="T102" fmla="*/ 108 w 346"/>
                <a:gd name="T103" fmla="*/ 174 h 233"/>
                <a:gd name="T104" fmla="*/ 113 w 346"/>
                <a:gd name="T105" fmla="*/ 189 h 233"/>
                <a:gd name="T106" fmla="*/ 173 w 346"/>
                <a:gd name="T107" fmla="*/ 195 h 233"/>
                <a:gd name="T108" fmla="*/ 233 w 346"/>
                <a:gd name="T109" fmla="*/ 189 h 233"/>
                <a:gd name="T110" fmla="*/ 239 w 346"/>
                <a:gd name="T111" fmla="*/ 174 h 233"/>
                <a:gd name="T112" fmla="*/ 336 w 346"/>
                <a:gd name="T113" fmla="*/ 197 h 233"/>
                <a:gd name="T114" fmla="*/ 173 w 346"/>
                <a:gd name="T115" fmla="*/ 22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6" h="233">
                  <a:moveTo>
                    <a:pt x="242" y="164"/>
                  </a:moveTo>
                  <a:cubicBezTo>
                    <a:pt x="242" y="162"/>
                    <a:pt x="243" y="159"/>
                    <a:pt x="244" y="156"/>
                  </a:cubicBezTo>
                  <a:cubicBezTo>
                    <a:pt x="246" y="157"/>
                    <a:pt x="249" y="158"/>
                    <a:pt x="252" y="158"/>
                  </a:cubicBezTo>
                  <a:cubicBezTo>
                    <a:pt x="260" y="158"/>
                    <a:pt x="270" y="154"/>
                    <a:pt x="281" y="147"/>
                  </a:cubicBezTo>
                  <a:cubicBezTo>
                    <a:pt x="307" y="130"/>
                    <a:pt x="329" y="98"/>
                    <a:pt x="320" y="72"/>
                  </a:cubicBezTo>
                  <a:cubicBezTo>
                    <a:pt x="315" y="57"/>
                    <a:pt x="306" y="47"/>
                    <a:pt x="296" y="43"/>
                  </a:cubicBezTo>
                  <a:cubicBezTo>
                    <a:pt x="287" y="40"/>
                    <a:pt x="278" y="42"/>
                    <a:pt x="271" y="44"/>
                  </a:cubicBezTo>
                  <a:cubicBezTo>
                    <a:pt x="272" y="40"/>
                    <a:pt x="273" y="36"/>
                    <a:pt x="274" y="32"/>
                  </a:cubicBezTo>
                  <a:cubicBezTo>
                    <a:pt x="276" y="22"/>
                    <a:pt x="270" y="13"/>
                    <a:pt x="261" y="11"/>
                  </a:cubicBezTo>
                  <a:cubicBezTo>
                    <a:pt x="245" y="7"/>
                    <a:pt x="212" y="0"/>
                    <a:pt x="173" y="0"/>
                  </a:cubicBezTo>
                  <a:cubicBezTo>
                    <a:pt x="135" y="0"/>
                    <a:pt x="102" y="7"/>
                    <a:pt x="86" y="11"/>
                  </a:cubicBezTo>
                  <a:cubicBezTo>
                    <a:pt x="76" y="13"/>
                    <a:pt x="71" y="22"/>
                    <a:pt x="73" y="32"/>
                  </a:cubicBezTo>
                  <a:cubicBezTo>
                    <a:pt x="90" y="105"/>
                    <a:pt x="99" y="143"/>
                    <a:pt x="105" y="164"/>
                  </a:cubicBezTo>
                  <a:cubicBezTo>
                    <a:pt x="69" y="167"/>
                    <a:pt x="0" y="176"/>
                    <a:pt x="0" y="197"/>
                  </a:cubicBezTo>
                  <a:cubicBezTo>
                    <a:pt x="0" y="226"/>
                    <a:pt x="114" y="233"/>
                    <a:pt x="173" y="233"/>
                  </a:cubicBezTo>
                  <a:cubicBezTo>
                    <a:pt x="233" y="233"/>
                    <a:pt x="346" y="226"/>
                    <a:pt x="346" y="197"/>
                  </a:cubicBezTo>
                  <a:cubicBezTo>
                    <a:pt x="346" y="176"/>
                    <a:pt x="277" y="167"/>
                    <a:pt x="242" y="164"/>
                  </a:cubicBezTo>
                  <a:close/>
                  <a:moveTo>
                    <a:pt x="179" y="37"/>
                  </a:moveTo>
                  <a:cubicBezTo>
                    <a:pt x="211" y="37"/>
                    <a:pt x="241" y="35"/>
                    <a:pt x="264" y="32"/>
                  </a:cubicBezTo>
                  <a:cubicBezTo>
                    <a:pt x="244" y="115"/>
                    <a:pt x="230" y="173"/>
                    <a:pt x="226" y="181"/>
                  </a:cubicBezTo>
                  <a:cubicBezTo>
                    <a:pt x="221" y="184"/>
                    <a:pt x="195" y="185"/>
                    <a:pt x="173" y="185"/>
                  </a:cubicBezTo>
                  <a:cubicBezTo>
                    <a:pt x="152" y="185"/>
                    <a:pt x="126" y="184"/>
                    <a:pt x="121" y="181"/>
                  </a:cubicBezTo>
                  <a:cubicBezTo>
                    <a:pt x="117" y="173"/>
                    <a:pt x="102" y="114"/>
                    <a:pt x="82" y="30"/>
                  </a:cubicBezTo>
                  <a:cubicBezTo>
                    <a:pt x="106" y="35"/>
                    <a:pt x="141" y="37"/>
                    <a:pt x="179" y="37"/>
                  </a:cubicBezTo>
                  <a:close/>
                  <a:moveTo>
                    <a:pt x="264" y="75"/>
                  </a:moveTo>
                  <a:cubicBezTo>
                    <a:pt x="268" y="73"/>
                    <a:pt x="276" y="69"/>
                    <a:pt x="283" y="71"/>
                  </a:cubicBezTo>
                  <a:cubicBezTo>
                    <a:pt x="287" y="72"/>
                    <a:pt x="290" y="75"/>
                    <a:pt x="292" y="81"/>
                  </a:cubicBezTo>
                  <a:cubicBezTo>
                    <a:pt x="297" y="94"/>
                    <a:pt x="283" y="113"/>
                    <a:pt x="267" y="123"/>
                  </a:cubicBezTo>
                  <a:cubicBezTo>
                    <a:pt x="261" y="128"/>
                    <a:pt x="254" y="130"/>
                    <a:pt x="251" y="129"/>
                  </a:cubicBezTo>
                  <a:cubicBezTo>
                    <a:pt x="254" y="115"/>
                    <a:pt x="259" y="97"/>
                    <a:pt x="264" y="75"/>
                  </a:cubicBezTo>
                  <a:close/>
                  <a:moveTo>
                    <a:pt x="292" y="53"/>
                  </a:moveTo>
                  <a:cubicBezTo>
                    <a:pt x="300" y="56"/>
                    <a:pt x="306" y="63"/>
                    <a:pt x="311" y="75"/>
                  </a:cubicBezTo>
                  <a:cubicBezTo>
                    <a:pt x="318" y="95"/>
                    <a:pt x="298" y="124"/>
                    <a:pt x="275" y="139"/>
                  </a:cubicBezTo>
                  <a:cubicBezTo>
                    <a:pt x="263" y="147"/>
                    <a:pt x="253" y="149"/>
                    <a:pt x="246" y="146"/>
                  </a:cubicBezTo>
                  <a:cubicBezTo>
                    <a:pt x="247" y="144"/>
                    <a:pt x="248" y="141"/>
                    <a:pt x="248" y="139"/>
                  </a:cubicBezTo>
                  <a:cubicBezTo>
                    <a:pt x="250" y="139"/>
                    <a:pt x="251" y="139"/>
                    <a:pt x="252" y="139"/>
                  </a:cubicBezTo>
                  <a:cubicBezTo>
                    <a:pt x="258" y="139"/>
                    <a:pt x="265" y="137"/>
                    <a:pt x="273" y="132"/>
                  </a:cubicBezTo>
                  <a:cubicBezTo>
                    <a:pt x="289" y="121"/>
                    <a:pt x="309" y="97"/>
                    <a:pt x="301" y="77"/>
                  </a:cubicBezTo>
                  <a:cubicBezTo>
                    <a:pt x="298" y="69"/>
                    <a:pt x="293" y="64"/>
                    <a:pt x="286" y="61"/>
                  </a:cubicBezTo>
                  <a:cubicBezTo>
                    <a:pt x="279" y="59"/>
                    <a:pt x="272" y="61"/>
                    <a:pt x="267" y="63"/>
                  </a:cubicBezTo>
                  <a:cubicBezTo>
                    <a:pt x="267" y="61"/>
                    <a:pt x="268" y="58"/>
                    <a:pt x="268" y="56"/>
                  </a:cubicBezTo>
                  <a:cubicBezTo>
                    <a:pt x="272" y="54"/>
                    <a:pt x="282" y="50"/>
                    <a:pt x="292" y="53"/>
                  </a:cubicBezTo>
                  <a:close/>
                  <a:moveTo>
                    <a:pt x="173" y="10"/>
                  </a:moveTo>
                  <a:cubicBezTo>
                    <a:pt x="211" y="10"/>
                    <a:pt x="243" y="17"/>
                    <a:pt x="259" y="21"/>
                  </a:cubicBezTo>
                  <a:cubicBezTo>
                    <a:pt x="260" y="21"/>
                    <a:pt x="261" y="21"/>
                    <a:pt x="262" y="22"/>
                  </a:cubicBezTo>
                  <a:cubicBezTo>
                    <a:pt x="240" y="25"/>
                    <a:pt x="210" y="27"/>
                    <a:pt x="179" y="27"/>
                  </a:cubicBezTo>
                  <a:cubicBezTo>
                    <a:pt x="144" y="27"/>
                    <a:pt x="111" y="25"/>
                    <a:pt x="88" y="21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104" y="17"/>
                    <a:pt x="136" y="10"/>
                    <a:pt x="173" y="10"/>
                  </a:cubicBezTo>
                  <a:close/>
                  <a:moveTo>
                    <a:pt x="173" y="223"/>
                  </a:moveTo>
                  <a:cubicBezTo>
                    <a:pt x="68" y="223"/>
                    <a:pt x="10" y="206"/>
                    <a:pt x="10" y="197"/>
                  </a:cubicBezTo>
                  <a:cubicBezTo>
                    <a:pt x="10" y="192"/>
                    <a:pt x="35" y="180"/>
                    <a:pt x="108" y="174"/>
                  </a:cubicBezTo>
                  <a:cubicBezTo>
                    <a:pt x="112" y="187"/>
                    <a:pt x="113" y="188"/>
                    <a:pt x="113" y="189"/>
                  </a:cubicBezTo>
                  <a:cubicBezTo>
                    <a:pt x="117" y="193"/>
                    <a:pt x="138" y="195"/>
                    <a:pt x="173" y="195"/>
                  </a:cubicBezTo>
                  <a:cubicBezTo>
                    <a:pt x="209" y="195"/>
                    <a:pt x="229" y="193"/>
                    <a:pt x="233" y="189"/>
                  </a:cubicBezTo>
                  <a:cubicBezTo>
                    <a:pt x="234" y="188"/>
                    <a:pt x="235" y="187"/>
                    <a:pt x="239" y="174"/>
                  </a:cubicBezTo>
                  <a:cubicBezTo>
                    <a:pt x="312" y="180"/>
                    <a:pt x="336" y="192"/>
                    <a:pt x="336" y="197"/>
                  </a:cubicBezTo>
                  <a:cubicBezTo>
                    <a:pt x="336" y="206"/>
                    <a:pt x="279" y="223"/>
                    <a:pt x="173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2430463" y="425450"/>
              <a:ext cx="38100" cy="133350"/>
            </a:xfrm>
            <a:custGeom>
              <a:avLst/>
              <a:gdLst>
                <a:gd name="T0" fmla="*/ 14 w 34"/>
                <a:gd name="T1" fmla="*/ 118 h 119"/>
                <a:gd name="T2" fmla="*/ 17 w 34"/>
                <a:gd name="T3" fmla="*/ 119 h 119"/>
                <a:gd name="T4" fmla="*/ 21 w 34"/>
                <a:gd name="T5" fmla="*/ 117 h 119"/>
                <a:gd name="T6" fmla="*/ 34 w 34"/>
                <a:gd name="T7" fmla="*/ 84 h 119"/>
                <a:gd name="T8" fmla="*/ 22 w 34"/>
                <a:gd name="T9" fmla="*/ 63 h 119"/>
                <a:gd name="T10" fmla="*/ 10 w 34"/>
                <a:gd name="T11" fmla="*/ 44 h 119"/>
                <a:gd name="T12" fmla="*/ 31 w 34"/>
                <a:gd name="T13" fmla="*/ 9 h 119"/>
                <a:gd name="T14" fmla="*/ 31 w 34"/>
                <a:gd name="T15" fmla="*/ 1 h 119"/>
                <a:gd name="T16" fmla="*/ 24 w 34"/>
                <a:gd name="T17" fmla="*/ 1 h 119"/>
                <a:gd name="T18" fmla="*/ 0 w 34"/>
                <a:gd name="T19" fmla="*/ 44 h 119"/>
                <a:gd name="T20" fmla="*/ 15 w 34"/>
                <a:gd name="T21" fmla="*/ 70 h 119"/>
                <a:gd name="T22" fmla="*/ 24 w 34"/>
                <a:gd name="T23" fmla="*/ 84 h 119"/>
                <a:gd name="T24" fmla="*/ 13 w 34"/>
                <a:gd name="T25" fmla="*/ 111 h 119"/>
                <a:gd name="T26" fmla="*/ 14 w 34"/>
                <a:gd name="T2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119">
                  <a:moveTo>
                    <a:pt x="14" y="118"/>
                  </a:moveTo>
                  <a:cubicBezTo>
                    <a:pt x="15" y="119"/>
                    <a:pt x="16" y="119"/>
                    <a:pt x="17" y="119"/>
                  </a:cubicBezTo>
                  <a:cubicBezTo>
                    <a:pt x="19" y="119"/>
                    <a:pt x="20" y="118"/>
                    <a:pt x="21" y="117"/>
                  </a:cubicBezTo>
                  <a:cubicBezTo>
                    <a:pt x="23" y="115"/>
                    <a:pt x="34" y="98"/>
                    <a:pt x="34" y="84"/>
                  </a:cubicBezTo>
                  <a:cubicBezTo>
                    <a:pt x="34" y="77"/>
                    <a:pt x="28" y="70"/>
                    <a:pt x="22" y="63"/>
                  </a:cubicBezTo>
                  <a:cubicBezTo>
                    <a:pt x="16" y="57"/>
                    <a:pt x="10" y="50"/>
                    <a:pt x="10" y="44"/>
                  </a:cubicBezTo>
                  <a:cubicBezTo>
                    <a:pt x="10" y="32"/>
                    <a:pt x="25" y="14"/>
                    <a:pt x="31" y="9"/>
                  </a:cubicBezTo>
                  <a:cubicBezTo>
                    <a:pt x="33" y="7"/>
                    <a:pt x="33" y="3"/>
                    <a:pt x="31" y="1"/>
                  </a:cubicBezTo>
                  <a:cubicBezTo>
                    <a:pt x="29" y="0"/>
                    <a:pt x="26" y="0"/>
                    <a:pt x="24" y="1"/>
                  </a:cubicBezTo>
                  <a:cubicBezTo>
                    <a:pt x="21" y="4"/>
                    <a:pt x="0" y="26"/>
                    <a:pt x="0" y="44"/>
                  </a:cubicBezTo>
                  <a:cubicBezTo>
                    <a:pt x="0" y="54"/>
                    <a:pt x="8" y="63"/>
                    <a:pt x="15" y="70"/>
                  </a:cubicBezTo>
                  <a:cubicBezTo>
                    <a:pt x="19" y="75"/>
                    <a:pt x="24" y="80"/>
                    <a:pt x="24" y="84"/>
                  </a:cubicBezTo>
                  <a:cubicBezTo>
                    <a:pt x="24" y="93"/>
                    <a:pt x="16" y="107"/>
                    <a:pt x="13" y="111"/>
                  </a:cubicBezTo>
                  <a:cubicBezTo>
                    <a:pt x="11" y="113"/>
                    <a:pt x="12" y="117"/>
                    <a:pt x="14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2466975" y="425450"/>
              <a:ext cx="38100" cy="133350"/>
            </a:xfrm>
            <a:custGeom>
              <a:avLst/>
              <a:gdLst>
                <a:gd name="T0" fmla="*/ 14 w 34"/>
                <a:gd name="T1" fmla="*/ 118 h 119"/>
                <a:gd name="T2" fmla="*/ 17 w 34"/>
                <a:gd name="T3" fmla="*/ 119 h 119"/>
                <a:gd name="T4" fmla="*/ 21 w 34"/>
                <a:gd name="T5" fmla="*/ 117 h 119"/>
                <a:gd name="T6" fmla="*/ 34 w 34"/>
                <a:gd name="T7" fmla="*/ 84 h 119"/>
                <a:gd name="T8" fmla="*/ 22 w 34"/>
                <a:gd name="T9" fmla="*/ 63 h 119"/>
                <a:gd name="T10" fmla="*/ 10 w 34"/>
                <a:gd name="T11" fmla="*/ 44 h 119"/>
                <a:gd name="T12" fmla="*/ 31 w 34"/>
                <a:gd name="T13" fmla="*/ 9 h 119"/>
                <a:gd name="T14" fmla="*/ 31 w 34"/>
                <a:gd name="T15" fmla="*/ 1 h 119"/>
                <a:gd name="T16" fmla="*/ 24 w 34"/>
                <a:gd name="T17" fmla="*/ 1 h 119"/>
                <a:gd name="T18" fmla="*/ 0 w 34"/>
                <a:gd name="T19" fmla="*/ 44 h 119"/>
                <a:gd name="T20" fmla="*/ 15 w 34"/>
                <a:gd name="T21" fmla="*/ 70 h 119"/>
                <a:gd name="T22" fmla="*/ 24 w 34"/>
                <a:gd name="T23" fmla="*/ 84 h 119"/>
                <a:gd name="T24" fmla="*/ 13 w 34"/>
                <a:gd name="T25" fmla="*/ 111 h 119"/>
                <a:gd name="T26" fmla="*/ 14 w 34"/>
                <a:gd name="T2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119">
                  <a:moveTo>
                    <a:pt x="14" y="118"/>
                  </a:moveTo>
                  <a:cubicBezTo>
                    <a:pt x="15" y="119"/>
                    <a:pt x="16" y="119"/>
                    <a:pt x="17" y="119"/>
                  </a:cubicBezTo>
                  <a:cubicBezTo>
                    <a:pt x="19" y="119"/>
                    <a:pt x="20" y="118"/>
                    <a:pt x="21" y="117"/>
                  </a:cubicBezTo>
                  <a:cubicBezTo>
                    <a:pt x="23" y="115"/>
                    <a:pt x="34" y="98"/>
                    <a:pt x="34" y="84"/>
                  </a:cubicBezTo>
                  <a:cubicBezTo>
                    <a:pt x="34" y="77"/>
                    <a:pt x="29" y="70"/>
                    <a:pt x="22" y="63"/>
                  </a:cubicBezTo>
                  <a:cubicBezTo>
                    <a:pt x="16" y="57"/>
                    <a:pt x="10" y="50"/>
                    <a:pt x="10" y="44"/>
                  </a:cubicBezTo>
                  <a:cubicBezTo>
                    <a:pt x="10" y="32"/>
                    <a:pt x="25" y="14"/>
                    <a:pt x="31" y="9"/>
                  </a:cubicBezTo>
                  <a:cubicBezTo>
                    <a:pt x="33" y="7"/>
                    <a:pt x="33" y="3"/>
                    <a:pt x="31" y="1"/>
                  </a:cubicBezTo>
                  <a:cubicBezTo>
                    <a:pt x="29" y="0"/>
                    <a:pt x="26" y="0"/>
                    <a:pt x="24" y="1"/>
                  </a:cubicBezTo>
                  <a:cubicBezTo>
                    <a:pt x="21" y="4"/>
                    <a:pt x="0" y="26"/>
                    <a:pt x="0" y="44"/>
                  </a:cubicBezTo>
                  <a:cubicBezTo>
                    <a:pt x="0" y="54"/>
                    <a:pt x="8" y="63"/>
                    <a:pt x="15" y="70"/>
                  </a:cubicBezTo>
                  <a:cubicBezTo>
                    <a:pt x="20" y="75"/>
                    <a:pt x="24" y="80"/>
                    <a:pt x="24" y="84"/>
                  </a:cubicBezTo>
                  <a:cubicBezTo>
                    <a:pt x="24" y="93"/>
                    <a:pt x="16" y="107"/>
                    <a:pt x="13" y="111"/>
                  </a:cubicBezTo>
                  <a:cubicBezTo>
                    <a:pt x="12" y="113"/>
                    <a:pt x="12" y="117"/>
                    <a:pt x="14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2501900" y="425450"/>
              <a:ext cx="39688" cy="133350"/>
            </a:xfrm>
            <a:custGeom>
              <a:avLst/>
              <a:gdLst>
                <a:gd name="T0" fmla="*/ 15 w 35"/>
                <a:gd name="T1" fmla="*/ 118 h 119"/>
                <a:gd name="T2" fmla="*/ 17 w 35"/>
                <a:gd name="T3" fmla="*/ 119 h 119"/>
                <a:gd name="T4" fmla="*/ 22 w 35"/>
                <a:gd name="T5" fmla="*/ 117 h 119"/>
                <a:gd name="T6" fmla="*/ 35 w 35"/>
                <a:gd name="T7" fmla="*/ 84 h 119"/>
                <a:gd name="T8" fmla="*/ 22 w 35"/>
                <a:gd name="T9" fmla="*/ 63 h 119"/>
                <a:gd name="T10" fmla="*/ 10 w 35"/>
                <a:gd name="T11" fmla="*/ 44 h 119"/>
                <a:gd name="T12" fmla="*/ 31 w 35"/>
                <a:gd name="T13" fmla="*/ 9 h 119"/>
                <a:gd name="T14" fmla="*/ 31 w 35"/>
                <a:gd name="T15" fmla="*/ 1 h 119"/>
                <a:gd name="T16" fmla="*/ 24 w 35"/>
                <a:gd name="T17" fmla="*/ 1 h 119"/>
                <a:gd name="T18" fmla="*/ 0 w 35"/>
                <a:gd name="T19" fmla="*/ 44 h 119"/>
                <a:gd name="T20" fmla="*/ 15 w 35"/>
                <a:gd name="T21" fmla="*/ 70 h 119"/>
                <a:gd name="T22" fmla="*/ 25 w 35"/>
                <a:gd name="T23" fmla="*/ 84 h 119"/>
                <a:gd name="T24" fmla="*/ 13 w 35"/>
                <a:gd name="T25" fmla="*/ 111 h 119"/>
                <a:gd name="T26" fmla="*/ 15 w 35"/>
                <a:gd name="T27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119">
                  <a:moveTo>
                    <a:pt x="15" y="118"/>
                  </a:moveTo>
                  <a:cubicBezTo>
                    <a:pt x="15" y="119"/>
                    <a:pt x="17" y="119"/>
                    <a:pt x="17" y="119"/>
                  </a:cubicBezTo>
                  <a:cubicBezTo>
                    <a:pt x="19" y="119"/>
                    <a:pt x="21" y="118"/>
                    <a:pt x="22" y="117"/>
                  </a:cubicBezTo>
                  <a:cubicBezTo>
                    <a:pt x="23" y="115"/>
                    <a:pt x="35" y="98"/>
                    <a:pt x="35" y="84"/>
                  </a:cubicBezTo>
                  <a:cubicBezTo>
                    <a:pt x="35" y="77"/>
                    <a:pt x="29" y="70"/>
                    <a:pt x="22" y="63"/>
                  </a:cubicBezTo>
                  <a:cubicBezTo>
                    <a:pt x="16" y="57"/>
                    <a:pt x="10" y="50"/>
                    <a:pt x="10" y="44"/>
                  </a:cubicBezTo>
                  <a:cubicBezTo>
                    <a:pt x="10" y="32"/>
                    <a:pt x="25" y="14"/>
                    <a:pt x="31" y="9"/>
                  </a:cubicBezTo>
                  <a:cubicBezTo>
                    <a:pt x="33" y="7"/>
                    <a:pt x="33" y="3"/>
                    <a:pt x="31" y="1"/>
                  </a:cubicBezTo>
                  <a:cubicBezTo>
                    <a:pt x="29" y="0"/>
                    <a:pt x="26" y="0"/>
                    <a:pt x="24" y="1"/>
                  </a:cubicBezTo>
                  <a:cubicBezTo>
                    <a:pt x="22" y="4"/>
                    <a:pt x="0" y="26"/>
                    <a:pt x="0" y="44"/>
                  </a:cubicBezTo>
                  <a:cubicBezTo>
                    <a:pt x="0" y="54"/>
                    <a:pt x="8" y="63"/>
                    <a:pt x="15" y="70"/>
                  </a:cubicBezTo>
                  <a:cubicBezTo>
                    <a:pt x="20" y="75"/>
                    <a:pt x="25" y="80"/>
                    <a:pt x="25" y="84"/>
                  </a:cubicBezTo>
                  <a:cubicBezTo>
                    <a:pt x="25" y="93"/>
                    <a:pt x="17" y="107"/>
                    <a:pt x="13" y="111"/>
                  </a:cubicBezTo>
                  <a:cubicBezTo>
                    <a:pt x="12" y="113"/>
                    <a:pt x="12" y="117"/>
                    <a:pt x="15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872600" y="4191000"/>
            <a:ext cx="730606" cy="791070"/>
            <a:chOff x="2687638" y="5386388"/>
            <a:chExt cx="1050925" cy="1204912"/>
          </a:xfrm>
          <a:solidFill>
            <a:schemeClr val="accent3"/>
          </a:solidFill>
        </p:grpSpPr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2687638" y="5386388"/>
              <a:ext cx="1050925" cy="1204912"/>
            </a:xfrm>
            <a:custGeom>
              <a:avLst/>
              <a:gdLst>
                <a:gd name="T0" fmla="*/ 523 w 577"/>
                <a:gd name="T1" fmla="*/ 296 h 662"/>
                <a:gd name="T2" fmla="*/ 378 w 577"/>
                <a:gd name="T3" fmla="*/ 218 h 662"/>
                <a:gd name="T4" fmla="*/ 372 w 577"/>
                <a:gd name="T5" fmla="*/ 295 h 662"/>
                <a:gd name="T6" fmla="*/ 305 w 577"/>
                <a:gd name="T7" fmla="*/ 0 h 662"/>
                <a:gd name="T8" fmla="*/ 21 w 577"/>
                <a:gd name="T9" fmla="*/ 295 h 662"/>
                <a:gd name="T10" fmla="*/ 58 w 577"/>
                <a:gd name="T11" fmla="*/ 595 h 662"/>
                <a:gd name="T12" fmla="*/ 311 w 577"/>
                <a:gd name="T13" fmla="*/ 638 h 662"/>
                <a:gd name="T14" fmla="*/ 523 w 577"/>
                <a:gd name="T15" fmla="*/ 606 h 662"/>
                <a:gd name="T16" fmla="*/ 243 w 577"/>
                <a:gd name="T17" fmla="*/ 406 h 662"/>
                <a:gd name="T18" fmla="*/ 242 w 577"/>
                <a:gd name="T19" fmla="*/ 382 h 662"/>
                <a:gd name="T20" fmla="*/ 55 w 577"/>
                <a:gd name="T21" fmla="*/ 578 h 662"/>
                <a:gd name="T22" fmla="*/ 243 w 577"/>
                <a:gd name="T23" fmla="*/ 380 h 662"/>
                <a:gd name="T24" fmla="*/ 494 w 577"/>
                <a:gd name="T25" fmla="*/ 526 h 662"/>
                <a:gd name="T26" fmla="*/ 498 w 577"/>
                <a:gd name="T27" fmla="*/ 496 h 662"/>
                <a:gd name="T28" fmla="*/ 327 w 577"/>
                <a:gd name="T29" fmla="*/ 554 h 662"/>
                <a:gd name="T30" fmla="*/ 351 w 577"/>
                <a:gd name="T31" fmla="*/ 560 h 662"/>
                <a:gd name="T32" fmla="*/ 440 w 577"/>
                <a:gd name="T33" fmla="*/ 464 h 662"/>
                <a:gd name="T34" fmla="*/ 440 w 577"/>
                <a:gd name="T35" fmla="*/ 481 h 662"/>
                <a:gd name="T36" fmla="*/ 327 w 577"/>
                <a:gd name="T37" fmla="*/ 509 h 662"/>
                <a:gd name="T38" fmla="*/ 456 w 577"/>
                <a:gd name="T39" fmla="*/ 475 h 662"/>
                <a:gd name="T40" fmla="*/ 507 w 577"/>
                <a:gd name="T41" fmla="*/ 476 h 662"/>
                <a:gd name="T42" fmla="*/ 456 w 577"/>
                <a:gd name="T43" fmla="*/ 421 h 662"/>
                <a:gd name="T44" fmla="*/ 494 w 577"/>
                <a:gd name="T45" fmla="*/ 391 h 662"/>
                <a:gd name="T46" fmla="*/ 507 w 577"/>
                <a:gd name="T47" fmla="*/ 359 h 662"/>
                <a:gd name="T48" fmla="*/ 394 w 577"/>
                <a:gd name="T49" fmla="*/ 341 h 662"/>
                <a:gd name="T50" fmla="*/ 394 w 577"/>
                <a:gd name="T51" fmla="*/ 233 h 662"/>
                <a:gd name="T52" fmla="*/ 507 w 577"/>
                <a:gd name="T53" fmla="*/ 269 h 662"/>
                <a:gd name="T54" fmla="*/ 254 w 577"/>
                <a:gd name="T55" fmla="*/ 339 h 662"/>
                <a:gd name="T56" fmla="*/ 383 w 577"/>
                <a:gd name="T57" fmla="*/ 392 h 662"/>
                <a:gd name="T58" fmla="*/ 440 w 577"/>
                <a:gd name="T59" fmla="*/ 403 h 662"/>
                <a:gd name="T60" fmla="*/ 383 w 577"/>
                <a:gd name="T61" fmla="*/ 408 h 662"/>
                <a:gd name="T62" fmla="*/ 348 w 577"/>
                <a:gd name="T63" fmla="*/ 576 h 662"/>
                <a:gd name="T64" fmla="*/ 440 w 577"/>
                <a:gd name="T65" fmla="*/ 595 h 662"/>
                <a:gd name="T66" fmla="*/ 456 w 577"/>
                <a:gd name="T67" fmla="*/ 546 h 662"/>
                <a:gd name="T68" fmla="*/ 456 w 577"/>
                <a:gd name="T69" fmla="*/ 562 h 662"/>
                <a:gd name="T70" fmla="*/ 450 w 577"/>
                <a:gd name="T71" fmla="*/ 211 h 662"/>
                <a:gd name="T72" fmla="*/ 346 w 577"/>
                <a:gd name="T73" fmla="*/ 292 h 662"/>
                <a:gd name="T74" fmla="*/ 129 w 577"/>
                <a:gd name="T75" fmla="*/ 259 h 662"/>
                <a:gd name="T76" fmla="*/ 353 w 577"/>
                <a:gd name="T77" fmla="*/ 57 h 662"/>
                <a:gd name="T78" fmla="*/ 129 w 577"/>
                <a:gd name="T79" fmla="*/ 243 h 662"/>
                <a:gd name="T80" fmla="*/ 180 w 577"/>
                <a:gd name="T81" fmla="*/ 243 h 662"/>
                <a:gd name="T82" fmla="*/ 309 w 577"/>
                <a:gd name="T83" fmla="*/ 18 h 662"/>
                <a:gd name="T84" fmla="*/ 85 w 577"/>
                <a:gd name="T85" fmla="*/ 204 h 662"/>
                <a:gd name="T86" fmla="*/ 80 w 577"/>
                <a:gd name="T87" fmla="*/ 295 h 662"/>
                <a:gd name="T88" fmla="*/ 72 w 577"/>
                <a:gd name="T89" fmla="*/ 311 h 662"/>
                <a:gd name="T90" fmla="*/ 232 w 577"/>
                <a:gd name="T91" fmla="*/ 339 h 662"/>
                <a:gd name="T92" fmla="*/ 18 w 577"/>
                <a:gd name="T93" fmla="*/ 534 h 662"/>
                <a:gd name="T94" fmla="*/ 311 w 577"/>
                <a:gd name="T95" fmla="*/ 385 h 662"/>
                <a:gd name="T96" fmla="*/ 311 w 577"/>
                <a:gd name="T97" fmla="*/ 466 h 662"/>
                <a:gd name="T98" fmla="*/ 311 w 577"/>
                <a:gd name="T99" fmla="*/ 520 h 662"/>
                <a:gd name="T100" fmla="*/ 259 w 577"/>
                <a:gd name="T101" fmla="*/ 355 h 662"/>
                <a:gd name="T102" fmla="*/ 440 w 577"/>
                <a:gd name="T103" fmla="*/ 621 h 662"/>
                <a:gd name="T104" fmla="*/ 494 w 577"/>
                <a:gd name="T105" fmla="*/ 609 h 662"/>
                <a:gd name="T106" fmla="*/ 498 w 577"/>
                <a:gd name="T107" fmla="*/ 583 h 662"/>
                <a:gd name="T108" fmla="*/ 523 w 577"/>
                <a:gd name="T109" fmla="*/ 570 h 662"/>
                <a:gd name="T110" fmla="*/ 532 w 577"/>
                <a:gd name="T111" fmla="*/ 546 h 662"/>
                <a:gd name="T112" fmla="*/ 522 w 577"/>
                <a:gd name="T113" fmla="*/ 483 h 662"/>
                <a:gd name="T114" fmla="*/ 522 w 577"/>
                <a:gd name="T115" fmla="*/ 393 h 662"/>
                <a:gd name="T116" fmla="*/ 523 w 577"/>
                <a:gd name="T117" fmla="*/ 355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7" h="662">
                  <a:moveTo>
                    <a:pt x="571" y="346"/>
                  </a:moveTo>
                  <a:cubicBezTo>
                    <a:pt x="571" y="346"/>
                    <a:pt x="571" y="346"/>
                    <a:pt x="571" y="345"/>
                  </a:cubicBezTo>
                  <a:cubicBezTo>
                    <a:pt x="537" y="305"/>
                    <a:pt x="537" y="305"/>
                    <a:pt x="537" y="305"/>
                  </a:cubicBezTo>
                  <a:cubicBezTo>
                    <a:pt x="535" y="303"/>
                    <a:pt x="534" y="301"/>
                    <a:pt x="532" y="300"/>
                  </a:cubicBezTo>
                  <a:cubicBezTo>
                    <a:pt x="532" y="299"/>
                    <a:pt x="532" y="299"/>
                    <a:pt x="531" y="299"/>
                  </a:cubicBezTo>
                  <a:cubicBezTo>
                    <a:pt x="529" y="297"/>
                    <a:pt x="526" y="296"/>
                    <a:pt x="523" y="296"/>
                  </a:cubicBezTo>
                  <a:cubicBezTo>
                    <a:pt x="523" y="263"/>
                    <a:pt x="523" y="263"/>
                    <a:pt x="523" y="263"/>
                  </a:cubicBezTo>
                  <a:cubicBezTo>
                    <a:pt x="523" y="261"/>
                    <a:pt x="522" y="260"/>
                    <a:pt x="521" y="258"/>
                  </a:cubicBezTo>
                  <a:cubicBezTo>
                    <a:pt x="522" y="257"/>
                    <a:pt x="523" y="255"/>
                    <a:pt x="523" y="253"/>
                  </a:cubicBezTo>
                  <a:cubicBezTo>
                    <a:pt x="523" y="218"/>
                    <a:pt x="523" y="218"/>
                    <a:pt x="523" y="218"/>
                  </a:cubicBezTo>
                  <a:cubicBezTo>
                    <a:pt x="523" y="196"/>
                    <a:pt x="467" y="195"/>
                    <a:pt x="450" y="195"/>
                  </a:cubicBezTo>
                  <a:cubicBezTo>
                    <a:pt x="433" y="195"/>
                    <a:pt x="378" y="196"/>
                    <a:pt x="378" y="218"/>
                  </a:cubicBezTo>
                  <a:cubicBezTo>
                    <a:pt x="378" y="253"/>
                    <a:pt x="378" y="253"/>
                    <a:pt x="378" y="253"/>
                  </a:cubicBezTo>
                  <a:cubicBezTo>
                    <a:pt x="378" y="253"/>
                    <a:pt x="378" y="253"/>
                    <a:pt x="378" y="253"/>
                  </a:cubicBezTo>
                  <a:cubicBezTo>
                    <a:pt x="378" y="255"/>
                    <a:pt x="378" y="257"/>
                    <a:pt x="379" y="258"/>
                  </a:cubicBezTo>
                  <a:cubicBezTo>
                    <a:pt x="378" y="260"/>
                    <a:pt x="378" y="261"/>
                    <a:pt x="378" y="263"/>
                  </a:cubicBezTo>
                  <a:cubicBezTo>
                    <a:pt x="378" y="295"/>
                    <a:pt x="378" y="295"/>
                    <a:pt x="378" y="295"/>
                  </a:cubicBezTo>
                  <a:cubicBezTo>
                    <a:pt x="372" y="295"/>
                    <a:pt x="372" y="295"/>
                    <a:pt x="372" y="295"/>
                  </a:cubicBezTo>
                  <a:cubicBezTo>
                    <a:pt x="372" y="251"/>
                    <a:pt x="372" y="251"/>
                    <a:pt x="372" y="251"/>
                  </a:cubicBezTo>
                  <a:cubicBezTo>
                    <a:pt x="372" y="248"/>
                    <a:pt x="371" y="246"/>
                    <a:pt x="369" y="244"/>
                  </a:cubicBezTo>
                  <a:cubicBezTo>
                    <a:pt x="369" y="57"/>
                    <a:pt x="369" y="57"/>
                    <a:pt x="369" y="57"/>
                  </a:cubicBezTo>
                  <a:cubicBezTo>
                    <a:pt x="369" y="50"/>
                    <a:pt x="365" y="43"/>
                    <a:pt x="359" y="40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16" y="3"/>
                    <a:pt x="310" y="0"/>
                    <a:pt x="30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0"/>
                    <a:pt x="69" y="9"/>
                    <a:pt x="69" y="21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67" y="197"/>
                    <a:pt x="65" y="199"/>
                    <a:pt x="65" y="202"/>
                  </a:cubicBezTo>
                  <a:cubicBezTo>
                    <a:pt x="64" y="295"/>
                    <a:pt x="64" y="295"/>
                    <a:pt x="64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10" y="295"/>
                    <a:pt x="0" y="304"/>
                    <a:pt x="0" y="316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6"/>
                    <a:pt x="3" y="542"/>
                    <a:pt x="7" y="546"/>
                  </a:cubicBezTo>
                  <a:cubicBezTo>
                    <a:pt x="40" y="585"/>
                    <a:pt x="40" y="585"/>
                    <a:pt x="40" y="585"/>
                  </a:cubicBezTo>
                  <a:cubicBezTo>
                    <a:pt x="42" y="587"/>
                    <a:pt x="43" y="589"/>
                    <a:pt x="45" y="590"/>
                  </a:cubicBezTo>
                  <a:cubicBezTo>
                    <a:pt x="49" y="593"/>
                    <a:pt x="53" y="595"/>
                    <a:pt x="58" y="595"/>
                  </a:cubicBezTo>
                  <a:cubicBezTo>
                    <a:pt x="245" y="595"/>
                    <a:pt x="245" y="595"/>
                    <a:pt x="245" y="595"/>
                  </a:cubicBezTo>
                  <a:cubicBezTo>
                    <a:pt x="246" y="597"/>
                    <a:pt x="248" y="598"/>
                    <a:pt x="251" y="598"/>
                  </a:cubicBezTo>
                  <a:cubicBezTo>
                    <a:pt x="311" y="598"/>
                    <a:pt x="311" y="598"/>
                    <a:pt x="311" y="598"/>
                  </a:cubicBezTo>
                  <a:cubicBezTo>
                    <a:pt x="311" y="599"/>
                    <a:pt x="311" y="600"/>
                    <a:pt x="311" y="600"/>
                  </a:cubicBezTo>
                  <a:cubicBezTo>
                    <a:pt x="311" y="601"/>
                    <a:pt x="311" y="602"/>
                    <a:pt x="311" y="603"/>
                  </a:cubicBezTo>
                  <a:cubicBezTo>
                    <a:pt x="311" y="638"/>
                    <a:pt x="311" y="638"/>
                    <a:pt x="311" y="638"/>
                  </a:cubicBezTo>
                  <a:cubicBezTo>
                    <a:pt x="311" y="638"/>
                    <a:pt x="311" y="639"/>
                    <a:pt x="311" y="639"/>
                  </a:cubicBezTo>
                  <a:cubicBezTo>
                    <a:pt x="311" y="660"/>
                    <a:pt x="366" y="662"/>
                    <a:pt x="383" y="662"/>
                  </a:cubicBezTo>
                  <a:cubicBezTo>
                    <a:pt x="400" y="662"/>
                    <a:pt x="456" y="660"/>
                    <a:pt x="456" y="639"/>
                  </a:cubicBezTo>
                  <a:cubicBezTo>
                    <a:pt x="456" y="629"/>
                    <a:pt x="456" y="629"/>
                    <a:pt x="456" y="629"/>
                  </a:cubicBezTo>
                  <a:cubicBezTo>
                    <a:pt x="472" y="629"/>
                    <a:pt x="486" y="627"/>
                    <a:pt x="498" y="624"/>
                  </a:cubicBezTo>
                  <a:cubicBezTo>
                    <a:pt x="504" y="623"/>
                    <a:pt x="523" y="619"/>
                    <a:pt x="523" y="606"/>
                  </a:cubicBezTo>
                  <a:cubicBezTo>
                    <a:pt x="523" y="595"/>
                    <a:pt x="523" y="595"/>
                    <a:pt x="523" y="595"/>
                  </a:cubicBezTo>
                  <a:cubicBezTo>
                    <a:pt x="556" y="595"/>
                    <a:pt x="556" y="595"/>
                    <a:pt x="556" y="595"/>
                  </a:cubicBezTo>
                  <a:cubicBezTo>
                    <a:pt x="567" y="595"/>
                    <a:pt x="577" y="586"/>
                    <a:pt x="577" y="574"/>
                  </a:cubicBezTo>
                  <a:cubicBezTo>
                    <a:pt x="577" y="360"/>
                    <a:pt x="577" y="360"/>
                    <a:pt x="577" y="360"/>
                  </a:cubicBezTo>
                  <a:cubicBezTo>
                    <a:pt x="577" y="355"/>
                    <a:pt x="575" y="350"/>
                    <a:pt x="571" y="346"/>
                  </a:cubicBezTo>
                  <a:close/>
                  <a:moveTo>
                    <a:pt x="243" y="406"/>
                  </a:moveTo>
                  <a:cubicBezTo>
                    <a:pt x="243" y="529"/>
                    <a:pt x="243" y="529"/>
                    <a:pt x="243" y="529"/>
                  </a:cubicBezTo>
                  <a:cubicBezTo>
                    <a:pt x="233" y="513"/>
                    <a:pt x="227" y="491"/>
                    <a:pt x="227" y="468"/>
                  </a:cubicBezTo>
                  <a:cubicBezTo>
                    <a:pt x="227" y="445"/>
                    <a:pt x="233" y="423"/>
                    <a:pt x="243" y="406"/>
                  </a:cubicBezTo>
                  <a:close/>
                  <a:moveTo>
                    <a:pt x="243" y="380"/>
                  </a:moveTo>
                  <a:cubicBezTo>
                    <a:pt x="243" y="381"/>
                    <a:pt x="243" y="381"/>
                    <a:pt x="242" y="381"/>
                  </a:cubicBezTo>
                  <a:cubicBezTo>
                    <a:pt x="242" y="381"/>
                    <a:pt x="242" y="382"/>
                    <a:pt x="242" y="382"/>
                  </a:cubicBezTo>
                  <a:cubicBezTo>
                    <a:pt x="222" y="402"/>
                    <a:pt x="211" y="433"/>
                    <a:pt x="211" y="468"/>
                  </a:cubicBezTo>
                  <a:cubicBezTo>
                    <a:pt x="211" y="499"/>
                    <a:pt x="220" y="528"/>
                    <a:pt x="237" y="548"/>
                  </a:cubicBezTo>
                  <a:cubicBezTo>
                    <a:pt x="239" y="551"/>
                    <a:pt x="241" y="553"/>
                    <a:pt x="243" y="555"/>
                  </a:cubicBezTo>
                  <a:cubicBezTo>
                    <a:pt x="243" y="579"/>
                    <a:pt x="243" y="579"/>
                    <a:pt x="243" y="579"/>
                  </a:cubicBezTo>
                  <a:cubicBezTo>
                    <a:pt x="58" y="579"/>
                    <a:pt x="58" y="579"/>
                    <a:pt x="58" y="579"/>
                  </a:cubicBezTo>
                  <a:cubicBezTo>
                    <a:pt x="57" y="579"/>
                    <a:pt x="56" y="579"/>
                    <a:pt x="55" y="578"/>
                  </a:cubicBezTo>
                  <a:cubicBezTo>
                    <a:pt x="53" y="576"/>
                    <a:pt x="53" y="576"/>
                    <a:pt x="53" y="576"/>
                  </a:cubicBezTo>
                  <a:cubicBezTo>
                    <a:pt x="53" y="576"/>
                    <a:pt x="53" y="575"/>
                    <a:pt x="53" y="574"/>
                  </a:cubicBezTo>
                  <a:cubicBezTo>
                    <a:pt x="53" y="360"/>
                    <a:pt x="53" y="360"/>
                    <a:pt x="53" y="360"/>
                  </a:cubicBezTo>
                  <a:cubicBezTo>
                    <a:pt x="53" y="357"/>
                    <a:pt x="55" y="355"/>
                    <a:pt x="58" y="355"/>
                  </a:cubicBezTo>
                  <a:cubicBezTo>
                    <a:pt x="243" y="355"/>
                    <a:pt x="243" y="355"/>
                    <a:pt x="243" y="355"/>
                  </a:cubicBezTo>
                  <a:lnTo>
                    <a:pt x="243" y="380"/>
                  </a:lnTo>
                  <a:close/>
                  <a:moveTo>
                    <a:pt x="378" y="311"/>
                  </a:moveTo>
                  <a:cubicBezTo>
                    <a:pt x="378" y="325"/>
                    <a:pt x="378" y="325"/>
                    <a:pt x="378" y="325"/>
                  </a:cubicBezTo>
                  <a:cubicBezTo>
                    <a:pt x="364" y="311"/>
                    <a:pt x="364" y="311"/>
                    <a:pt x="364" y="311"/>
                  </a:cubicBezTo>
                  <a:lnTo>
                    <a:pt x="378" y="311"/>
                  </a:lnTo>
                  <a:close/>
                  <a:moveTo>
                    <a:pt x="507" y="521"/>
                  </a:moveTo>
                  <a:cubicBezTo>
                    <a:pt x="506" y="522"/>
                    <a:pt x="502" y="524"/>
                    <a:pt x="494" y="526"/>
                  </a:cubicBezTo>
                  <a:cubicBezTo>
                    <a:pt x="484" y="528"/>
                    <a:pt x="470" y="529"/>
                    <a:pt x="456" y="530"/>
                  </a:cubicBezTo>
                  <a:cubicBezTo>
                    <a:pt x="456" y="520"/>
                    <a:pt x="456" y="520"/>
                    <a:pt x="456" y="520"/>
                  </a:cubicBezTo>
                  <a:cubicBezTo>
                    <a:pt x="456" y="518"/>
                    <a:pt x="455" y="517"/>
                    <a:pt x="454" y="516"/>
                  </a:cubicBezTo>
                  <a:cubicBezTo>
                    <a:pt x="455" y="514"/>
                    <a:pt x="456" y="512"/>
                    <a:pt x="456" y="511"/>
                  </a:cubicBezTo>
                  <a:cubicBezTo>
                    <a:pt x="456" y="501"/>
                    <a:pt x="456" y="501"/>
                    <a:pt x="456" y="501"/>
                  </a:cubicBezTo>
                  <a:cubicBezTo>
                    <a:pt x="472" y="500"/>
                    <a:pt x="486" y="499"/>
                    <a:pt x="498" y="496"/>
                  </a:cubicBezTo>
                  <a:cubicBezTo>
                    <a:pt x="500" y="496"/>
                    <a:pt x="503" y="495"/>
                    <a:pt x="507" y="494"/>
                  </a:cubicBezTo>
                  <a:lnTo>
                    <a:pt x="507" y="521"/>
                  </a:lnTo>
                  <a:close/>
                  <a:moveTo>
                    <a:pt x="351" y="560"/>
                  </a:moveTo>
                  <a:cubicBezTo>
                    <a:pt x="351" y="560"/>
                    <a:pt x="351" y="560"/>
                    <a:pt x="350" y="560"/>
                  </a:cubicBezTo>
                  <a:cubicBezTo>
                    <a:pt x="350" y="560"/>
                    <a:pt x="350" y="560"/>
                    <a:pt x="350" y="560"/>
                  </a:cubicBezTo>
                  <a:cubicBezTo>
                    <a:pt x="336" y="558"/>
                    <a:pt x="329" y="555"/>
                    <a:pt x="327" y="554"/>
                  </a:cubicBezTo>
                  <a:cubicBezTo>
                    <a:pt x="327" y="526"/>
                    <a:pt x="327" y="526"/>
                    <a:pt x="327" y="526"/>
                  </a:cubicBezTo>
                  <a:cubicBezTo>
                    <a:pt x="344" y="533"/>
                    <a:pt x="372" y="533"/>
                    <a:pt x="383" y="533"/>
                  </a:cubicBezTo>
                  <a:cubicBezTo>
                    <a:pt x="394" y="533"/>
                    <a:pt x="422" y="533"/>
                    <a:pt x="440" y="526"/>
                  </a:cubicBezTo>
                  <a:cubicBezTo>
                    <a:pt x="440" y="554"/>
                    <a:pt x="440" y="554"/>
                    <a:pt x="440" y="554"/>
                  </a:cubicBezTo>
                  <a:cubicBezTo>
                    <a:pt x="435" y="557"/>
                    <a:pt x="415" y="562"/>
                    <a:pt x="383" y="562"/>
                  </a:cubicBezTo>
                  <a:cubicBezTo>
                    <a:pt x="372" y="562"/>
                    <a:pt x="360" y="562"/>
                    <a:pt x="351" y="560"/>
                  </a:cubicBezTo>
                  <a:close/>
                  <a:moveTo>
                    <a:pt x="383" y="444"/>
                  </a:moveTo>
                  <a:cubicBezTo>
                    <a:pt x="394" y="444"/>
                    <a:pt x="422" y="443"/>
                    <a:pt x="440" y="436"/>
                  </a:cubicBezTo>
                  <a:cubicBezTo>
                    <a:pt x="440" y="448"/>
                    <a:pt x="440" y="448"/>
                    <a:pt x="440" y="448"/>
                  </a:cubicBezTo>
                  <a:cubicBezTo>
                    <a:pt x="440" y="448"/>
                    <a:pt x="440" y="448"/>
                    <a:pt x="440" y="448"/>
                  </a:cubicBezTo>
                  <a:cubicBezTo>
                    <a:pt x="440" y="448"/>
                    <a:pt x="440" y="448"/>
                    <a:pt x="440" y="448"/>
                  </a:cubicBezTo>
                  <a:cubicBezTo>
                    <a:pt x="440" y="464"/>
                    <a:pt x="440" y="464"/>
                    <a:pt x="440" y="464"/>
                  </a:cubicBezTo>
                  <a:cubicBezTo>
                    <a:pt x="435" y="467"/>
                    <a:pt x="415" y="473"/>
                    <a:pt x="383" y="473"/>
                  </a:cubicBezTo>
                  <a:cubicBezTo>
                    <a:pt x="351" y="473"/>
                    <a:pt x="331" y="467"/>
                    <a:pt x="327" y="464"/>
                  </a:cubicBezTo>
                  <a:cubicBezTo>
                    <a:pt x="327" y="436"/>
                    <a:pt x="327" y="436"/>
                    <a:pt x="327" y="436"/>
                  </a:cubicBezTo>
                  <a:cubicBezTo>
                    <a:pt x="344" y="443"/>
                    <a:pt x="372" y="444"/>
                    <a:pt x="383" y="444"/>
                  </a:cubicBezTo>
                  <a:close/>
                  <a:moveTo>
                    <a:pt x="383" y="489"/>
                  </a:moveTo>
                  <a:cubicBezTo>
                    <a:pt x="394" y="489"/>
                    <a:pt x="422" y="488"/>
                    <a:pt x="440" y="481"/>
                  </a:cubicBezTo>
                  <a:cubicBezTo>
                    <a:pt x="440" y="493"/>
                    <a:pt x="440" y="493"/>
                    <a:pt x="440" y="493"/>
                  </a:cubicBezTo>
                  <a:cubicBezTo>
                    <a:pt x="440" y="493"/>
                    <a:pt x="440" y="493"/>
                    <a:pt x="440" y="493"/>
                  </a:cubicBezTo>
                  <a:cubicBezTo>
                    <a:pt x="440" y="493"/>
                    <a:pt x="440" y="493"/>
                    <a:pt x="440" y="493"/>
                  </a:cubicBezTo>
                  <a:cubicBezTo>
                    <a:pt x="440" y="509"/>
                    <a:pt x="440" y="509"/>
                    <a:pt x="440" y="509"/>
                  </a:cubicBezTo>
                  <a:cubicBezTo>
                    <a:pt x="435" y="512"/>
                    <a:pt x="415" y="518"/>
                    <a:pt x="383" y="518"/>
                  </a:cubicBezTo>
                  <a:cubicBezTo>
                    <a:pt x="351" y="518"/>
                    <a:pt x="331" y="512"/>
                    <a:pt x="327" y="509"/>
                  </a:cubicBezTo>
                  <a:cubicBezTo>
                    <a:pt x="327" y="481"/>
                    <a:pt x="327" y="481"/>
                    <a:pt x="327" y="481"/>
                  </a:cubicBezTo>
                  <a:cubicBezTo>
                    <a:pt x="344" y="488"/>
                    <a:pt x="372" y="489"/>
                    <a:pt x="383" y="489"/>
                  </a:cubicBezTo>
                  <a:close/>
                  <a:moveTo>
                    <a:pt x="507" y="476"/>
                  </a:moveTo>
                  <a:cubicBezTo>
                    <a:pt x="506" y="477"/>
                    <a:pt x="502" y="479"/>
                    <a:pt x="494" y="481"/>
                  </a:cubicBezTo>
                  <a:cubicBezTo>
                    <a:pt x="484" y="483"/>
                    <a:pt x="470" y="484"/>
                    <a:pt x="456" y="485"/>
                  </a:cubicBezTo>
                  <a:cubicBezTo>
                    <a:pt x="456" y="475"/>
                    <a:pt x="456" y="475"/>
                    <a:pt x="456" y="475"/>
                  </a:cubicBezTo>
                  <a:cubicBezTo>
                    <a:pt x="456" y="473"/>
                    <a:pt x="455" y="472"/>
                    <a:pt x="454" y="471"/>
                  </a:cubicBezTo>
                  <a:cubicBezTo>
                    <a:pt x="455" y="469"/>
                    <a:pt x="456" y="467"/>
                    <a:pt x="456" y="466"/>
                  </a:cubicBezTo>
                  <a:cubicBezTo>
                    <a:pt x="456" y="456"/>
                    <a:pt x="456" y="456"/>
                    <a:pt x="456" y="456"/>
                  </a:cubicBezTo>
                  <a:cubicBezTo>
                    <a:pt x="472" y="455"/>
                    <a:pt x="486" y="454"/>
                    <a:pt x="498" y="451"/>
                  </a:cubicBezTo>
                  <a:cubicBezTo>
                    <a:pt x="500" y="451"/>
                    <a:pt x="503" y="450"/>
                    <a:pt x="507" y="449"/>
                  </a:cubicBezTo>
                  <a:lnTo>
                    <a:pt x="507" y="476"/>
                  </a:lnTo>
                  <a:close/>
                  <a:moveTo>
                    <a:pt x="507" y="431"/>
                  </a:moveTo>
                  <a:cubicBezTo>
                    <a:pt x="506" y="432"/>
                    <a:pt x="502" y="434"/>
                    <a:pt x="494" y="436"/>
                  </a:cubicBezTo>
                  <a:cubicBezTo>
                    <a:pt x="484" y="438"/>
                    <a:pt x="470" y="440"/>
                    <a:pt x="456" y="440"/>
                  </a:cubicBezTo>
                  <a:cubicBezTo>
                    <a:pt x="456" y="430"/>
                    <a:pt x="456" y="430"/>
                    <a:pt x="456" y="430"/>
                  </a:cubicBezTo>
                  <a:cubicBezTo>
                    <a:pt x="456" y="428"/>
                    <a:pt x="455" y="427"/>
                    <a:pt x="454" y="426"/>
                  </a:cubicBezTo>
                  <a:cubicBezTo>
                    <a:pt x="455" y="424"/>
                    <a:pt x="456" y="423"/>
                    <a:pt x="456" y="421"/>
                  </a:cubicBezTo>
                  <a:cubicBezTo>
                    <a:pt x="456" y="411"/>
                    <a:pt x="456" y="411"/>
                    <a:pt x="456" y="411"/>
                  </a:cubicBezTo>
                  <a:cubicBezTo>
                    <a:pt x="472" y="410"/>
                    <a:pt x="486" y="409"/>
                    <a:pt x="498" y="406"/>
                  </a:cubicBezTo>
                  <a:cubicBezTo>
                    <a:pt x="500" y="406"/>
                    <a:pt x="503" y="405"/>
                    <a:pt x="507" y="404"/>
                  </a:cubicBezTo>
                  <a:lnTo>
                    <a:pt x="507" y="431"/>
                  </a:lnTo>
                  <a:close/>
                  <a:moveTo>
                    <a:pt x="507" y="386"/>
                  </a:moveTo>
                  <a:cubicBezTo>
                    <a:pt x="506" y="387"/>
                    <a:pt x="502" y="389"/>
                    <a:pt x="494" y="391"/>
                  </a:cubicBezTo>
                  <a:cubicBezTo>
                    <a:pt x="484" y="393"/>
                    <a:pt x="470" y="395"/>
                    <a:pt x="456" y="395"/>
                  </a:cubicBezTo>
                  <a:cubicBezTo>
                    <a:pt x="456" y="385"/>
                    <a:pt x="456" y="385"/>
                    <a:pt x="456" y="385"/>
                  </a:cubicBezTo>
                  <a:cubicBezTo>
                    <a:pt x="456" y="368"/>
                    <a:pt x="418" y="363"/>
                    <a:pt x="395" y="362"/>
                  </a:cubicBezTo>
                  <a:cubicBezTo>
                    <a:pt x="395" y="359"/>
                    <a:pt x="395" y="359"/>
                    <a:pt x="395" y="359"/>
                  </a:cubicBezTo>
                  <a:cubicBezTo>
                    <a:pt x="413" y="365"/>
                    <a:pt x="439" y="366"/>
                    <a:pt x="450" y="366"/>
                  </a:cubicBezTo>
                  <a:cubicBezTo>
                    <a:pt x="461" y="366"/>
                    <a:pt x="489" y="365"/>
                    <a:pt x="507" y="359"/>
                  </a:cubicBezTo>
                  <a:lnTo>
                    <a:pt x="507" y="386"/>
                  </a:lnTo>
                  <a:close/>
                  <a:moveTo>
                    <a:pt x="450" y="321"/>
                  </a:moveTo>
                  <a:cubicBezTo>
                    <a:pt x="461" y="321"/>
                    <a:pt x="489" y="320"/>
                    <a:pt x="507" y="314"/>
                  </a:cubicBezTo>
                  <a:cubicBezTo>
                    <a:pt x="507" y="341"/>
                    <a:pt x="507" y="341"/>
                    <a:pt x="507" y="341"/>
                  </a:cubicBezTo>
                  <a:cubicBezTo>
                    <a:pt x="502" y="345"/>
                    <a:pt x="482" y="350"/>
                    <a:pt x="450" y="350"/>
                  </a:cubicBezTo>
                  <a:cubicBezTo>
                    <a:pt x="418" y="350"/>
                    <a:pt x="398" y="345"/>
                    <a:pt x="394" y="341"/>
                  </a:cubicBezTo>
                  <a:cubicBezTo>
                    <a:pt x="394" y="314"/>
                    <a:pt x="394" y="314"/>
                    <a:pt x="394" y="314"/>
                  </a:cubicBezTo>
                  <a:cubicBezTo>
                    <a:pt x="411" y="320"/>
                    <a:pt x="439" y="321"/>
                    <a:pt x="450" y="321"/>
                  </a:cubicBezTo>
                  <a:close/>
                  <a:moveTo>
                    <a:pt x="507" y="251"/>
                  </a:moveTo>
                  <a:cubicBezTo>
                    <a:pt x="502" y="255"/>
                    <a:pt x="482" y="260"/>
                    <a:pt x="450" y="260"/>
                  </a:cubicBezTo>
                  <a:cubicBezTo>
                    <a:pt x="418" y="260"/>
                    <a:pt x="398" y="255"/>
                    <a:pt x="394" y="252"/>
                  </a:cubicBezTo>
                  <a:cubicBezTo>
                    <a:pt x="394" y="233"/>
                    <a:pt x="394" y="233"/>
                    <a:pt x="394" y="233"/>
                  </a:cubicBezTo>
                  <a:cubicBezTo>
                    <a:pt x="411" y="240"/>
                    <a:pt x="439" y="241"/>
                    <a:pt x="450" y="241"/>
                  </a:cubicBezTo>
                  <a:cubicBezTo>
                    <a:pt x="461" y="241"/>
                    <a:pt x="489" y="240"/>
                    <a:pt x="507" y="233"/>
                  </a:cubicBezTo>
                  <a:lnTo>
                    <a:pt x="507" y="251"/>
                  </a:lnTo>
                  <a:close/>
                  <a:moveTo>
                    <a:pt x="394" y="269"/>
                  </a:moveTo>
                  <a:cubicBezTo>
                    <a:pt x="411" y="275"/>
                    <a:pt x="439" y="276"/>
                    <a:pt x="450" y="276"/>
                  </a:cubicBezTo>
                  <a:cubicBezTo>
                    <a:pt x="461" y="276"/>
                    <a:pt x="489" y="275"/>
                    <a:pt x="507" y="269"/>
                  </a:cubicBezTo>
                  <a:cubicBezTo>
                    <a:pt x="507" y="296"/>
                    <a:pt x="507" y="296"/>
                    <a:pt x="507" y="296"/>
                  </a:cubicBezTo>
                  <a:cubicBezTo>
                    <a:pt x="502" y="300"/>
                    <a:pt x="482" y="305"/>
                    <a:pt x="450" y="305"/>
                  </a:cubicBezTo>
                  <a:cubicBezTo>
                    <a:pt x="418" y="305"/>
                    <a:pt x="398" y="300"/>
                    <a:pt x="394" y="296"/>
                  </a:cubicBezTo>
                  <a:lnTo>
                    <a:pt x="394" y="269"/>
                  </a:lnTo>
                  <a:close/>
                  <a:moveTo>
                    <a:pt x="369" y="339"/>
                  </a:moveTo>
                  <a:cubicBezTo>
                    <a:pt x="254" y="339"/>
                    <a:pt x="254" y="339"/>
                    <a:pt x="254" y="33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337" y="306"/>
                    <a:pt x="337" y="306"/>
                    <a:pt x="337" y="306"/>
                  </a:cubicBezTo>
                  <a:lnTo>
                    <a:pt x="369" y="339"/>
                  </a:lnTo>
                  <a:close/>
                  <a:moveTo>
                    <a:pt x="383" y="378"/>
                  </a:moveTo>
                  <a:cubicBezTo>
                    <a:pt x="410" y="378"/>
                    <a:pt x="429" y="382"/>
                    <a:pt x="437" y="385"/>
                  </a:cubicBezTo>
                  <a:cubicBezTo>
                    <a:pt x="429" y="388"/>
                    <a:pt x="410" y="392"/>
                    <a:pt x="383" y="392"/>
                  </a:cubicBezTo>
                  <a:cubicBezTo>
                    <a:pt x="356" y="392"/>
                    <a:pt x="338" y="388"/>
                    <a:pt x="330" y="385"/>
                  </a:cubicBezTo>
                  <a:cubicBezTo>
                    <a:pt x="338" y="382"/>
                    <a:pt x="356" y="378"/>
                    <a:pt x="383" y="378"/>
                  </a:cubicBezTo>
                  <a:close/>
                  <a:moveTo>
                    <a:pt x="383" y="408"/>
                  </a:moveTo>
                  <a:cubicBezTo>
                    <a:pt x="394" y="408"/>
                    <a:pt x="422" y="407"/>
                    <a:pt x="440" y="401"/>
                  </a:cubicBezTo>
                  <a:cubicBezTo>
                    <a:pt x="440" y="403"/>
                    <a:pt x="440" y="403"/>
                    <a:pt x="440" y="403"/>
                  </a:cubicBezTo>
                  <a:cubicBezTo>
                    <a:pt x="440" y="403"/>
                    <a:pt x="440" y="403"/>
                    <a:pt x="440" y="403"/>
                  </a:cubicBezTo>
                  <a:cubicBezTo>
                    <a:pt x="440" y="403"/>
                    <a:pt x="440" y="403"/>
                    <a:pt x="440" y="403"/>
                  </a:cubicBezTo>
                  <a:cubicBezTo>
                    <a:pt x="440" y="419"/>
                    <a:pt x="440" y="419"/>
                    <a:pt x="440" y="419"/>
                  </a:cubicBezTo>
                  <a:cubicBezTo>
                    <a:pt x="435" y="422"/>
                    <a:pt x="415" y="428"/>
                    <a:pt x="383" y="428"/>
                  </a:cubicBezTo>
                  <a:cubicBezTo>
                    <a:pt x="351" y="428"/>
                    <a:pt x="331" y="422"/>
                    <a:pt x="327" y="419"/>
                  </a:cubicBezTo>
                  <a:cubicBezTo>
                    <a:pt x="327" y="401"/>
                    <a:pt x="327" y="401"/>
                    <a:pt x="327" y="401"/>
                  </a:cubicBezTo>
                  <a:cubicBezTo>
                    <a:pt x="344" y="407"/>
                    <a:pt x="372" y="408"/>
                    <a:pt x="383" y="408"/>
                  </a:cubicBezTo>
                  <a:close/>
                  <a:moveTo>
                    <a:pt x="327" y="590"/>
                  </a:moveTo>
                  <a:cubicBezTo>
                    <a:pt x="327" y="590"/>
                    <a:pt x="327" y="590"/>
                    <a:pt x="327" y="590"/>
                  </a:cubicBezTo>
                  <a:cubicBezTo>
                    <a:pt x="327" y="590"/>
                    <a:pt x="327" y="590"/>
                    <a:pt x="327" y="590"/>
                  </a:cubicBezTo>
                  <a:cubicBezTo>
                    <a:pt x="327" y="571"/>
                    <a:pt x="327" y="571"/>
                    <a:pt x="327" y="571"/>
                  </a:cubicBezTo>
                  <a:cubicBezTo>
                    <a:pt x="332" y="573"/>
                    <a:pt x="339" y="575"/>
                    <a:pt x="348" y="576"/>
                  </a:cubicBezTo>
                  <a:cubicBezTo>
                    <a:pt x="348" y="576"/>
                    <a:pt x="348" y="576"/>
                    <a:pt x="348" y="576"/>
                  </a:cubicBezTo>
                  <a:cubicBezTo>
                    <a:pt x="359" y="578"/>
                    <a:pt x="371" y="578"/>
                    <a:pt x="383" y="578"/>
                  </a:cubicBezTo>
                  <a:cubicBezTo>
                    <a:pt x="394" y="578"/>
                    <a:pt x="422" y="578"/>
                    <a:pt x="440" y="571"/>
                  </a:cubicBezTo>
                  <a:cubicBezTo>
                    <a:pt x="440" y="579"/>
                    <a:pt x="440" y="579"/>
                    <a:pt x="440" y="579"/>
                  </a:cubicBezTo>
                  <a:cubicBezTo>
                    <a:pt x="440" y="579"/>
                    <a:pt x="440" y="579"/>
                    <a:pt x="440" y="579"/>
                  </a:cubicBezTo>
                  <a:cubicBezTo>
                    <a:pt x="440" y="579"/>
                    <a:pt x="440" y="579"/>
                    <a:pt x="440" y="579"/>
                  </a:cubicBezTo>
                  <a:cubicBezTo>
                    <a:pt x="440" y="595"/>
                    <a:pt x="440" y="595"/>
                    <a:pt x="440" y="595"/>
                  </a:cubicBezTo>
                  <a:cubicBezTo>
                    <a:pt x="435" y="599"/>
                    <a:pt x="415" y="604"/>
                    <a:pt x="383" y="604"/>
                  </a:cubicBezTo>
                  <a:cubicBezTo>
                    <a:pt x="351" y="604"/>
                    <a:pt x="331" y="599"/>
                    <a:pt x="327" y="595"/>
                  </a:cubicBezTo>
                  <a:lnTo>
                    <a:pt x="327" y="590"/>
                  </a:lnTo>
                  <a:close/>
                  <a:moveTo>
                    <a:pt x="455" y="559"/>
                  </a:moveTo>
                  <a:cubicBezTo>
                    <a:pt x="456" y="558"/>
                    <a:pt x="456" y="557"/>
                    <a:pt x="456" y="555"/>
                  </a:cubicBezTo>
                  <a:cubicBezTo>
                    <a:pt x="456" y="546"/>
                    <a:pt x="456" y="546"/>
                    <a:pt x="456" y="546"/>
                  </a:cubicBezTo>
                  <a:cubicBezTo>
                    <a:pt x="472" y="545"/>
                    <a:pt x="486" y="544"/>
                    <a:pt x="498" y="541"/>
                  </a:cubicBezTo>
                  <a:cubicBezTo>
                    <a:pt x="500" y="541"/>
                    <a:pt x="503" y="540"/>
                    <a:pt x="507" y="538"/>
                  </a:cubicBezTo>
                  <a:cubicBezTo>
                    <a:pt x="507" y="563"/>
                    <a:pt x="507" y="563"/>
                    <a:pt x="507" y="563"/>
                  </a:cubicBezTo>
                  <a:cubicBezTo>
                    <a:pt x="506" y="563"/>
                    <a:pt x="502" y="565"/>
                    <a:pt x="494" y="567"/>
                  </a:cubicBezTo>
                  <a:cubicBezTo>
                    <a:pt x="484" y="570"/>
                    <a:pt x="470" y="571"/>
                    <a:pt x="456" y="571"/>
                  </a:cubicBezTo>
                  <a:cubicBezTo>
                    <a:pt x="456" y="562"/>
                    <a:pt x="456" y="562"/>
                    <a:pt x="456" y="562"/>
                  </a:cubicBezTo>
                  <a:cubicBezTo>
                    <a:pt x="456" y="561"/>
                    <a:pt x="456" y="560"/>
                    <a:pt x="455" y="559"/>
                  </a:cubicBezTo>
                  <a:close/>
                  <a:moveTo>
                    <a:pt x="523" y="339"/>
                  </a:moveTo>
                  <a:cubicBezTo>
                    <a:pt x="523" y="313"/>
                    <a:pt x="523" y="313"/>
                    <a:pt x="523" y="313"/>
                  </a:cubicBezTo>
                  <a:cubicBezTo>
                    <a:pt x="545" y="339"/>
                    <a:pt x="545" y="339"/>
                    <a:pt x="545" y="339"/>
                  </a:cubicBezTo>
                  <a:lnTo>
                    <a:pt x="523" y="339"/>
                  </a:lnTo>
                  <a:close/>
                  <a:moveTo>
                    <a:pt x="450" y="211"/>
                  </a:moveTo>
                  <a:cubicBezTo>
                    <a:pt x="477" y="211"/>
                    <a:pt x="496" y="214"/>
                    <a:pt x="504" y="218"/>
                  </a:cubicBezTo>
                  <a:cubicBezTo>
                    <a:pt x="496" y="221"/>
                    <a:pt x="477" y="225"/>
                    <a:pt x="450" y="225"/>
                  </a:cubicBezTo>
                  <a:cubicBezTo>
                    <a:pt x="423" y="225"/>
                    <a:pt x="405" y="221"/>
                    <a:pt x="397" y="218"/>
                  </a:cubicBezTo>
                  <a:cubicBezTo>
                    <a:pt x="405" y="214"/>
                    <a:pt x="423" y="211"/>
                    <a:pt x="450" y="211"/>
                  </a:cubicBezTo>
                  <a:close/>
                  <a:moveTo>
                    <a:pt x="349" y="295"/>
                  </a:moveTo>
                  <a:cubicBezTo>
                    <a:pt x="346" y="292"/>
                    <a:pt x="346" y="292"/>
                    <a:pt x="346" y="292"/>
                  </a:cubicBezTo>
                  <a:cubicBezTo>
                    <a:pt x="345" y="291"/>
                    <a:pt x="343" y="290"/>
                    <a:pt x="341" y="290"/>
                  </a:cubicBezTo>
                  <a:cubicBezTo>
                    <a:pt x="341" y="290"/>
                    <a:pt x="341" y="290"/>
                    <a:pt x="341" y="290"/>
                  </a:cubicBezTo>
                  <a:cubicBezTo>
                    <a:pt x="203" y="291"/>
                    <a:pt x="203" y="291"/>
                    <a:pt x="203" y="291"/>
                  </a:cubicBezTo>
                  <a:cubicBezTo>
                    <a:pt x="200" y="291"/>
                    <a:pt x="197" y="292"/>
                    <a:pt x="196" y="295"/>
                  </a:cubicBezTo>
                  <a:cubicBezTo>
                    <a:pt x="129" y="295"/>
                    <a:pt x="129" y="295"/>
                    <a:pt x="129" y="295"/>
                  </a:cubicBezTo>
                  <a:cubicBezTo>
                    <a:pt x="129" y="259"/>
                    <a:pt x="129" y="259"/>
                    <a:pt x="129" y="259"/>
                  </a:cubicBezTo>
                  <a:cubicBezTo>
                    <a:pt x="356" y="259"/>
                    <a:pt x="356" y="259"/>
                    <a:pt x="356" y="259"/>
                  </a:cubicBezTo>
                  <a:cubicBezTo>
                    <a:pt x="356" y="295"/>
                    <a:pt x="356" y="295"/>
                    <a:pt x="356" y="295"/>
                  </a:cubicBezTo>
                  <a:lnTo>
                    <a:pt x="349" y="295"/>
                  </a:lnTo>
                  <a:close/>
                  <a:moveTo>
                    <a:pt x="350" y="53"/>
                  </a:moveTo>
                  <a:cubicBezTo>
                    <a:pt x="353" y="55"/>
                    <a:pt x="353" y="55"/>
                    <a:pt x="353" y="55"/>
                  </a:cubicBezTo>
                  <a:cubicBezTo>
                    <a:pt x="353" y="56"/>
                    <a:pt x="353" y="57"/>
                    <a:pt x="353" y="57"/>
                  </a:cubicBezTo>
                  <a:cubicBezTo>
                    <a:pt x="353" y="243"/>
                    <a:pt x="353" y="243"/>
                    <a:pt x="353" y="243"/>
                  </a:cubicBezTo>
                  <a:cubicBezTo>
                    <a:pt x="329" y="243"/>
                    <a:pt x="329" y="243"/>
                    <a:pt x="329" y="243"/>
                  </a:cubicBezTo>
                  <a:cubicBezTo>
                    <a:pt x="327" y="240"/>
                    <a:pt x="325" y="238"/>
                    <a:pt x="322" y="236"/>
                  </a:cubicBezTo>
                  <a:cubicBezTo>
                    <a:pt x="302" y="220"/>
                    <a:pt x="273" y="211"/>
                    <a:pt x="242" y="211"/>
                  </a:cubicBezTo>
                  <a:cubicBezTo>
                    <a:pt x="207" y="211"/>
                    <a:pt x="174" y="223"/>
                    <a:pt x="154" y="243"/>
                  </a:cubicBezTo>
                  <a:cubicBezTo>
                    <a:pt x="129" y="243"/>
                    <a:pt x="129" y="243"/>
                    <a:pt x="129" y="243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29" y="55"/>
                    <a:pt x="131" y="53"/>
                    <a:pt x="134" y="53"/>
                  </a:cubicBezTo>
                  <a:cubicBezTo>
                    <a:pt x="348" y="53"/>
                    <a:pt x="348" y="53"/>
                    <a:pt x="348" y="53"/>
                  </a:cubicBezTo>
                  <a:cubicBezTo>
                    <a:pt x="349" y="53"/>
                    <a:pt x="350" y="53"/>
                    <a:pt x="350" y="53"/>
                  </a:cubicBezTo>
                  <a:close/>
                  <a:moveTo>
                    <a:pt x="304" y="243"/>
                  </a:moveTo>
                  <a:cubicBezTo>
                    <a:pt x="180" y="243"/>
                    <a:pt x="180" y="243"/>
                    <a:pt x="180" y="243"/>
                  </a:cubicBezTo>
                  <a:cubicBezTo>
                    <a:pt x="197" y="232"/>
                    <a:pt x="219" y="226"/>
                    <a:pt x="242" y="226"/>
                  </a:cubicBezTo>
                  <a:cubicBezTo>
                    <a:pt x="265" y="226"/>
                    <a:pt x="287" y="232"/>
                    <a:pt x="304" y="243"/>
                  </a:cubicBezTo>
                  <a:close/>
                  <a:moveTo>
                    <a:pt x="90" y="16"/>
                  </a:moveTo>
                  <a:cubicBezTo>
                    <a:pt x="305" y="16"/>
                    <a:pt x="305" y="16"/>
                    <a:pt x="305" y="16"/>
                  </a:cubicBezTo>
                  <a:cubicBezTo>
                    <a:pt x="306" y="16"/>
                    <a:pt x="307" y="17"/>
                    <a:pt x="308" y="18"/>
                  </a:cubicBezTo>
                  <a:cubicBezTo>
                    <a:pt x="308" y="18"/>
                    <a:pt x="309" y="18"/>
                    <a:pt x="309" y="18"/>
                  </a:cubicBezTo>
                  <a:cubicBezTo>
                    <a:pt x="309" y="18"/>
                    <a:pt x="309" y="19"/>
                    <a:pt x="309" y="19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22" y="37"/>
                    <a:pt x="113" y="46"/>
                    <a:pt x="113" y="57"/>
                  </a:cubicBezTo>
                  <a:cubicBezTo>
                    <a:pt x="113" y="231"/>
                    <a:pt x="113" y="231"/>
                    <a:pt x="113" y="231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18"/>
                    <a:pt x="87" y="16"/>
                    <a:pt x="90" y="16"/>
                  </a:cubicBezTo>
                  <a:close/>
                  <a:moveTo>
                    <a:pt x="81" y="221"/>
                  </a:moveTo>
                  <a:cubicBezTo>
                    <a:pt x="113" y="254"/>
                    <a:pt x="113" y="254"/>
                    <a:pt x="113" y="254"/>
                  </a:cubicBezTo>
                  <a:cubicBezTo>
                    <a:pt x="113" y="295"/>
                    <a:pt x="113" y="295"/>
                    <a:pt x="113" y="295"/>
                  </a:cubicBezTo>
                  <a:cubicBezTo>
                    <a:pt x="80" y="295"/>
                    <a:pt x="80" y="295"/>
                    <a:pt x="80" y="295"/>
                  </a:cubicBezTo>
                  <a:lnTo>
                    <a:pt x="81" y="221"/>
                  </a:lnTo>
                  <a:close/>
                  <a:moveTo>
                    <a:pt x="16" y="316"/>
                  </a:moveTo>
                  <a:cubicBezTo>
                    <a:pt x="16" y="313"/>
                    <a:pt x="19" y="311"/>
                    <a:pt x="21" y="311"/>
                  </a:cubicBezTo>
                  <a:cubicBezTo>
                    <a:pt x="72" y="311"/>
                    <a:pt x="72" y="311"/>
                    <a:pt x="72" y="311"/>
                  </a:cubicBezTo>
                  <a:cubicBezTo>
                    <a:pt x="72" y="311"/>
                    <a:pt x="72" y="311"/>
                    <a:pt x="72" y="311"/>
                  </a:cubicBezTo>
                  <a:cubicBezTo>
                    <a:pt x="72" y="311"/>
                    <a:pt x="72" y="311"/>
                    <a:pt x="72" y="311"/>
                  </a:cubicBezTo>
                  <a:cubicBezTo>
                    <a:pt x="72" y="311"/>
                    <a:pt x="72" y="311"/>
                    <a:pt x="72" y="311"/>
                  </a:cubicBezTo>
                  <a:cubicBezTo>
                    <a:pt x="121" y="311"/>
                    <a:pt x="121" y="311"/>
                    <a:pt x="121" y="311"/>
                  </a:cubicBezTo>
                  <a:cubicBezTo>
                    <a:pt x="121" y="311"/>
                    <a:pt x="121" y="311"/>
                    <a:pt x="121" y="311"/>
                  </a:cubicBezTo>
                  <a:cubicBezTo>
                    <a:pt x="121" y="311"/>
                    <a:pt x="121" y="311"/>
                    <a:pt x="121" y="311"/>
                  </a:cubicBezTo>
                  <a:cubicBezTo>
                    <a:pt x="204" y="311"/>
                    <a:pt x="204" y="311"/>
                    <a:pt x="204" y="311"/>
                  </a:cubicBezTo>
                  <a:cubicBezTo>
                    <a:pt x="232" y="339"/>
                    <a:pt x="232" y="339"/>
                    <a:pt x="232" y="339"/>
                  </a:cubicBezTo>
                  <a:cubicBezTo>
                    <a:pt x="58" y="339"/>
                    <a:pt x="58" y="339"/>
                    <a:pt x="58" y="339"/>
                  </a:cubicBezTo>
                  <a:cubicBezTo>
                    <a:pt x="46" y="339"/>
                    <a:pt x="37" y="348"/>
                    <a:pt x="37" y="360"/>
                  </a:cubicBezTo>
                  <a:cubicBezTo>
                    <a:pt x="37" y="557"/>
                    <a:pt x="37" y="557"/>
                    <a:pt x="37" y="557"/>
                  </a:cubicBezTo>
                  <a:cubicBezTo>
                    <a:pt x="19" y="535"/>
                    <a:pt x="19" y="535"/>
                    <a:pt x="19" y="535"/>
                  </a:cubicBezTo>
                  <a:cubicBezTo>
                    <a:pt x="19" y="535"/>
                    <a:pt x="19" y="535"/>
                    <a:pt x="18" y="535"/>
                  </a:cubicBezTo>
                  <a:cubicBezTo>
                    <a:pt x="18" y="534"/>
                    <a:pt x="18" y="534"/>
                    <a:pt x="18" y="534"/>
                  </a:cubicBezTo>
                  <a:cubicBezTo>
                    <a:pt x="17" y="533"/>
                    <a:pt x="16" y="532"/>
                    <a:pt x="16" y="531"/>
                  </a:cubicBezTo>
                  <a:lnTo>
                    <a:pt x="16" y="316"/>
                  </a:lnTo>
                  <a:close/>
                  <a:moveTo>
                    <a:pt x="259" y="355"/>
                  </a:moveTo>
                  <a:cubicBezTo>
                    <a:pt x="380" y="355"/>
                    <a:pt x="380" y="355"/>
                    <a:pt x="380" y="355"/>
                  </a:cubicBezTo>
                  <a:cubicBezTo>
                    <a:pt x="380" y="362"/>
                    <a:pt x="380" y="362"/>
                    <a:pt x="380" y="362"/>
                  </a:cubicBezTo>
                  <a:cubicBezTo>
                    <a:pt x="359" y="362"/>
                    <a:pt x="311" y="365"/>
                    <a:pt x="311" y="385"/>
                  </a:cubicBezTo>
                  <a:cubicBezTo>
                    <a:pt x="311" y="420"/>
                    <a:pt x="311" y="420"/>
                    <a:pt x="311" y="420"/>
                  </a:cubicBezTo>
                  <a:cubicBezTo>
                    <a:pt x="311" y="420"/>
                    <a:pt x="311" y="421"/>
                    <a:pt x="311" y="421"/>
                  </a:cubicBezTo>
                  <a:cubicBezTo>
                    <a:pt x="311" y="423"/>
                    <a:pt x="311" y="424"/>
                    <a:pt x="312" y="426"/>
                  </a:cubicBezTo>
                  <a:cubicBezTo>
                    <a:pt x="311" y="427"/>
                    <a:pt x="311" y="428"/>
                    <a:pt x="311" y="430"/>
                  </a:cubicBezTo>
                  <a:cubicBezTo>
                    <a:pt x="311" y="465"/>
                    <a:pt x="311" y="465"/>
                    <a:pt x="311" y="465"/>
                  </a:cubicBezTo>
                  <a:cubicBezTo>
                    <a:pt x="311" y="465"/>
                    <a:pt x="311" y="465"/>
                    <a:pt x="311" y="466"/>
                  </a:cubicBezTo>
                  <a:cubicBezTo>
                    <a:pt x="311" y="467"/>
                    <a:pt x="311" y="469"/>
                    <a:pt x="312" y="471"/>
                  </a:cubicBezTo>
                  <a:cubicBezTo>
                    <a:pt x="311" y="472"/>
                    <a:pt x="311" y="473"/>
                    <a:pt x="311" y="475"/>
                  </a:cubicBezTo>
                  <a:cubicBezTo>
                    <a:pt x="311" y="510"/>
                    <a:pt x="311" y="510"/>
                    <a:pt x="311" y="510"/>
                  </a:cubicBezTo>
                  <a:cubicBezTo>
                    <a:pt x="311" y="510"/>
                    <a:pt x="311" y="510"/>
                    <a:pt x="311" y="511"/>
                  </a:cubicBezTo>
                  <a:cubicBezTo>
                    <a:pt x="311" y="512"/>
                    <a:pt x="311" y="514"/>
                    <a:pt x="312" y="516"/>
                  </a:cubicBezTo>
                  <a:cubicBezTo>
                    <a:pt x="311" y="517"/>
                    <a:pt x="311" y="518"/>
                    <a:pt x="311" y="520"/>
                  </a:cubicBezTo>
                  <a:cubicBezTo>
                    <a:pt x="311" y="555"/>
                    <a:pt x="311" y="555"/>
                    <a:pt x="311" y="555"/>
                  </a:cubicBezTo>
                  <a:cubicBezTo>
                    <a:pt x="311" y="557"/>
                    <a:pt x="311" y="558"/>
                    <a:pt x="311" y="559"/>
                  </a:cubicBezTo>
                  <a:cubicBezTo>
                    <a:pt x="311" y="560"/>
                    <a:pt x="311" y="561"/>
                    <a:pt x="311" y="562"/>
                  </a:cubicBezTo>
                  <a:cubicBezTo>
                    <a:pt x="311" y="582"/>
                    <a:pt x="311" y="582"/>
                    <a:pt x="311" y="582"/>
                  </a:cubicBezTo>
                  <a:cubicBezTo>
                    <a:pt x="259" y="582"/>
                    <a:pt x="259" y="582"/>
                    <a:pt x="259" y="582"/>
                  </a:cubicBezTo>
                  <a:lnTo>
                    <a:pt x="259" y="355"/>
                  </a:lnTo>
                  <a:close/>
                  <a:moveTo>
                    <a:pt x="383" y="646"/>
                  </a:moveTo>
                  <a:cubicBezTo>
                    <a:pt x="351" y="646"/>
                    <a:pt x="331" y="640"/>
                    <a:pt x="327" y="637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44" y="619"/>
                    <a:pt x="372" y="620"/>
                    <a:pt x="383" y="620"/>
                  </a:cubicBezTo>
                  <a:cubicBezTo>
                    <a:pt x="394" y="620"/>
                    <a:pt x="422" y="619"/>
                    <a:pt x="440" y="613"/>
                  </a:cubicBezTo>
                  <a:cubicBezTo>
                    <a:pt x="440" y="621"/>
                    <a:pt x="440" y="621"/>
                    <a:pt x="440" y="621"/>
                  </a:cubicBezTo>
                  <a:cubicBezTo>
                    <a:pt x="440" y="621"/>
                    <a:pt x="440" y="621"/>
                    <a:pt x="440" y="621"/>
                  </a:cubicBezTo>
                  <a:cubicBezTo>
                    <a:pt x="440" y="621"/>
                    <a:pt x="440" y="621"/>
                    <a:pt x="440" y="621"/>
                  </a:cubicBezTo>
                  <a:cubicBezTo>
                    <a:pt x="440" y="637"/>
                    <a:pt x="440" y="637"/>
                    <a:pt x="440" y="637"/>
                  </a:cubicBezTo>
                  <a:cubicBezTo>
                    <a:pt x="435" y="640"/>
                    <a:pt x="415" y="646"/>
                    <a:pt x="383" y="646"/>
                  </a:cubicBezTo>
                  <a:close/>
                  <a:moveTo>
                    <a:pt x="507" y="604"/>
                  </a:moveTo>
                  <a:cubicBezTo>
                    <a:pt x="506" y="605"/>
                    <a:pt x="502" y="607"/>
                    <a:pt x="494" y="609"/>
                  </a:cubicBezTo>
                  <a:cubicBezTo>
                    <a:pt x="484" y="611"/>
                    <a:pt x="470" y="613"/>
                    <a:pt x="456" y="613"/>
                  </a:cubicBezTo>
                  <a:cubicBezTo>
                    <a:pt x="456" y="603"/>
                    <a:pt x="456" y="603"/>
                    <a:pt x="456" y="603"/>
                  </a:cubicBezTo>
                  <a:cubicBezTo>
                    <a:pt x="456" y="602"/>
                    <a:pt x="456" y="601"/>
                    <a:pt x="455" y="600"/>
                  </a:cubicBezTo>
                  <a:cubicBezTo>
                    <a:pt x="456" y="599"/>
                    <a:pt x="456" y="598"/>
                    <a:pt x="456" y="597"/>
                  </a:cubicBezTo>
                  <a:cubicBezTo>
                    <a:pt x="456" y="587"/>
                    <a:pt x="456" y="587"/>
                    <a:pt x="456" y="587"/>
                  </a:cubicBezTo>
                  <a:cubicBezTo>
                    <a:pt x="472" y="587"/>
                    <a:pt x="486" y="585"/>
                    <a:pt x="498" y="583"/>
                  </a:cubicBezTo>
                  <a:cubicBezTo>
                    <a:pt x="500" y="582"/>
                    <a:pt x="503" y="581"/>
                    <a:pt x="507" y="580"/>
                  </a:cubicBezTo>
                  <a:lnTo>
                    <a:pt x="507" y="604"/>
                  </a:lnTo>
                  <a:close/>
                  <a:moveTo>
                    <a:pt x="561" y="574"/>
                  </a:moveTo>
                  <a:cubicBezTo>
                    <a:pt x="561" y="577"/>
                    <a:pt x="559" y="579"/>
                    <a:pt x="556" y="579"/>
                  </a:cubicBezTo>
                  <a:cubicBezTo>
                    <a:pt x="523" y="579"/>
                    <a:pt x="523" y="579"/>
                    <a:pt x="523" y="579"/>
                  </a:cubicBezTo>
                  <a:cubicBezTo>
                    <a:pt x="523" y="570"/>
                    <a:pt x="523" y="570"/>
                    <a:pt x="523" y="570"/>
                  </a:cubicBezTo>
                  <a:cubicBezTo>
                    <a:pt x="523" y="569"/>
                    <a:pt x="523" y="569"/>
                    <a:pt x="522" y="568"/>
                  </a:cubicBezTo>
                  <a:cubicBezTo>
                    <a:pt x="523" y="567"/>
                    <a:pt x="523" y="566"/>
                    <a:pt x="523" y="564"/>
                  </a:cubicBezTo>
                  <a:cubicBezTo>
                    <a:pt x="523" y="562"/>
                    <a:pt x="523" y="562"/>
                    <a:pt x="523" y="562"/>
                  </a:cubicBezTo>
                  <a:cubicBezTo>
                    <a:pt x="532" y="562"/>
                    <a:pt x="532" y="562"/>
                    <a:pt x="532" y="562"/>
                  </a:cubicBezTo>
                  <a:cubicBezTo>
                    <a:pt x="536" y="562"/>
                    <a:pt x="540" y="558"/>
                    <a:pt x="540" y="554"/>
                  </a:cubicBezTo>
                  <a:cubicBezTo>
                    <a:pt x="540" y="549"/>
                    <a:pt x="536" y="546"/>
                    <a:pt x="532" y="546"/>
                  </a:cubicBezTo>
                  <a:cubicBezTo>
                    <a:pt x="523" y="546"/>
                    <a:pt x="523" y="546"/>
                    <a:pt x="523" y="546"/>
                  </a:cubicBezTo>
                  <a:cubicBezTo>
                    <a:pt x="523" y="529"/>
                    <a:pt x="523" y="529"/>
                    <a:pt x="523" y="529"/>
                  </a:cubicBezTo>
                  <a:cubicBezTo>
                    <a:pt x="523" y="528"/>
                    <a:pt x="523" y="527"/>
                    <a:pt x="522" y="526"/>
                  </a:cubicBezTo>
                  <a:cubicBezTo>
                    <a:pt x="523" y="525"/>
                    <a:pt x="523" y="524"/>
                    <a:pt x="523" y="523"/>
                  </a:cubicBezTo>
                  <a:cubicBezTo>
                    <a:pt x="523" y="487"/>
                    <a:pt x="523" y="487"/>
                    <a:pt x="523" y="487"/>
                  </a:cubicBezTo>
                  <a:cubicBezTo>
                    <a:pt x="523" y="486"/>
                    <a:pt x="522" y="484"/>
                    <a:pt x="522" y="483"/>
                  </a:cubicBezTo>
                  <a:cubicBezTo>
                    <a:pt x="522" y="481"/>
                    <a:pt x="523" y="480"/>
                    <a:pt x="523" y="478"/>
                  </a:cubicBezTo>
                  <a:cubicBezTo>
                    <a:pt x="523" y="442"/>
                    <a:pt x="523" y="442"/>
                    <a:pt x="523" y="442"/>
                  </a:cubicBezTo>
                  <a:cubicBezTo>
                    <a:pt x="523" y="441"/>
                    <a:pt x="522" y="439"/>
                    <a:pt x="522" y="438"/>
                  </a:cubicBezTo>
                  <a:cubicBezTo>
                    <a:pt x="522" y="437"/>
                    <a:pt x="523" y="435"/>
                    <a:pt x="523" y="433"/>
                  </a:cubicBezTo>
                  <a:cubicBezTo>
                    <a:pt x="523" y="397"/>
                    <a:pt x="523" y="397"/>
                    <a:pt x="523" y="397"/>
                  </a:cubicBezTo>
                  <a:cubicBezTo>
                    <a:pt x="523" y="396"/>
                    <a:pt x="522" y="394"/>
                    <a:pt x="522" y="393"/>
                  </a:cubicBezTo>
                  <a:cubicBezTo>
                    <a:pt x="522" y="392"/>
                    <a:pt x="522" y="392"/>
                    <a:pt x="522" y="391"/>
                  </a:cubicBezTo>
                  <a:cubicBezTo>
                    <a:pt x="532" y="391"/>
                    <a:pt x="532" y="391"/>
                    <a:pt x="532" y="391"/>
                  </a:cubicBezTo>
                  <a:cubicBezTo>
                    <a:pt x="536" y="391"/>
                    <a:pt x="540" y="387"/>
                    <a:pt x="540" y="383"/>
                  </a:cubicBezTo>
                  <a:cubicBezTo>
                    <a:pt x="540" y="378"/>
                    <a:pt x="536" y="375"/>
                    <a:pt x="532" y="375"/>
                  </a:cubicBezTo>
                  <a:cubicBezTo>
                    <a:pt x="523" y="375"/>
                    <a:pt x="523" y="375"/>
                    <a:pt x="523" y="375"/>
                  </a:cubicBezTo>
                  <a:cubicBezTo>
                    <a:pt x="523" y="355"/>
                    <a:pt x="523" y="355"/>
                    <a:pt x="523" y="355"/>
                  </a:cubicBezTo>
                  <a:cubicBezTo>
                    <a:pt x="556" y="355"/>
                    <a:pt x="556" y="355"/>
                    <a:pt x="556" y="355"/>
                  </a:cubicBezTo>
                  <a:cubicBezTo>
                    <a:pt x="557" y="355"/>
                    <a:pt x="559" y="356"/>
                    <a:pt x="559" y="356"/>
                  </a:cubicBezTo>
                  <a:cubicBezTo>
                    <a:pt x="560" y="357"/>
                    <a:pt x="561" y="358"/>
                    <a:pt x="561" y="360"/>
                  </a:cubicBezTo>
                  <a:lnTo>
                    <a:pt x="56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2817813" y="6069013"/>
              <a:ext cx="127000" cy="28575"/>
            </a:xfrm>
            <a:custGeom>
              <a:avLst/>
              <a:gdLst>
                <a:gd name="T0" fmla="*/ 8 w 70"/>
                <a:gd name="T1" fmla="*/ 16 h 16"/>
                <a:gd name="T2" fmla="*/ 63 w 70"/>
                <a:gd name="T3" fmla="*/ 16 h 16"/>
                <a:gd name="T4" fmla="*/ 70 w 70"/>
                <a:gd name="T5" fmla="*/ 8 h 16"/>
                <a:gd name="T6" fmla="*/ 63 w 70"/>
                <a:gd name="T7" fmla="*/ 0 h 16"/>
                <a:gd name="T8" fmla="*/ 8 w 70"/>
                <a:gd name="T9" fmla="*/ 0 h 16"/>
                <a:gd name="T10" fmla="*/ 0 w 70"/>
                <a:gd name="T11" fmla="*/ 8 h 16"/>
                <a:gd name="T12" fmla="*/ 8 w 7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6">
                  <a:moveTo>
                    <a:pt x="8" y="16"/>
                  </a:moveTo>
                  <a:cubicBezTo>
                    <a:pt x="63" y="16"/>
                    <a:pt x="63" y="16"/>
                    <a:pt x="63" y="16"/>
                  </a:cubicBezTo>
                  <a:cubicBezTo>
                    <a:pt x="67" y="16"/>
                    <a:pt x="70" y="12"/>
                    <a:pt x="70" y="8"/>
                  </a:cubicBezTo>
                  <a:cubicBezTo>
                    <a:pt x="70" y="3"/>
                    <a:pt x="67" y="0"/>
                    <a:pt x="6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2817813" y="6380163"/>
              <a:ext cx="127000" cy="28575"/>
            </a:xfrm>
            <a:custGeom>
              <a:avLst/>
              <a:gdLst>
                <a:gd name="T0" fmla="*/ 8 w 70"/>
                <a:gd name="T1" fmla="*/ 16 h 16"/>
                <a:gd name="T2" fmla="*/ 63 w 70"/>
                <a:gd name="T3" fmla="*/ 16 h 16"/>
                <a:gd name="T4" fmla="*/ 70 w 70"/>
                <a:gd name="T5" fmla="*/ 8 h 16"/>
                <a:gd name="T6" fmla="*/ 63 w 70"/>
                <a:gd name="T7" fmla="*/ 0 h 16"/>
                <a:gd name="T8" fmla="*/ 8 w 70"/>
                <a:gd name="T9" fmla="*/ 0 h 16"/>
                <a:gd name="T10" fmla="*/ 0 w 70"/>
                <a:gd name="T11" fmla="*/ 8 h 16"/>
                <a:gd name="T12" fmla="*/ 8 w 7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6">
                  <a:moveTo>
                    <a:pt x="8" y="16"/>
                  </a:moveTo>
                  <a:cubicBezTo>
                    <a:pt x="63" y="16"/>
                    <a:pt x="63" y="16"/>
                    <a:pt x="63" y="16"/>
                  </a:cubicBezTo>
                  <a:cubicBezTo>
                    <a:pt x="67" y="16"/>
                    <a:pt x="70" y="12"/>
                    <a:pt x="70" y="8"/>
                  </a:cubicBezTo>
                  <a:cubicBezTo>
                    <a:pt x="70" y="3"/>
                    <a:pt x="67" y="0"/>
                    <a:pt x="6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2906713" y="6180138"/>
              <a:ext cx="114300" cy="115887"/>
            </a:xfrm>
            <a:custGeom>
              <a:avLst/>
              <a:gdLst>
                <a:gd name="T0" fmla="*/ 0 w 63"/>
                <a:gd name="T1" fmla="*/ 32 h 64"/>
                <a:gd name="T2" fmla="*/ 31 w 63"/>
                <a:gd name="T3" fmla="*/ 64 h 64"/>
                <a:gd name="T4" fmla="*/ 63 w 63"/>
                <a:gd name="T5" fmla="*/ 32 h 64"/>
                <a:gd name="T6" fmla="*/ 31 w 63"/>
                <a:gd name="T7" fmla="*/ 0 h 64"/>
                <a:gd name="T8" fmla="*/ 0 w 63"/>
                <a:gd name="T9" fmla="*/ 32 h 64"/>
                <a:gd name="T10" fmla="*/ 31 w 63"/>
                <a:gd name="T11" fmla="*/ 16 h 64"/>
                <a:gd name="T12" fmla="*/ 47 w 63"/>
                <a:gd name="T13" fmla="*/ 32 h 64"/>
                <a:gd name="T14" fmla="*/ 31 w 63"/>
                <a:gd name="T15" fmla="*/ 48 h 64"/>
                <a:gd name="T16" fmla="*/ 15 w 63"/>
                <a:gd name="T17" fmla="*/ 32 h 64"/>
                <a:gd name="T18" fmla="*/ 31 w 63"/>
                <a:gd name="T1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cubicBezTo>
                    <a:pt x="0" y="49"/>
                    <a:pt x="14" y="64"/>
                    <a:pt x="31" y="64"/>
                  </a:cubicBezTo>
                  <a:cubicBezTo>
                    <a:pt x="49" y="64"/>
                    <a:pt x="63" y="49"/>
                    <a:pt x="63" y="32"/>
                  </a:cubicBezTo>
                  <a:cubicBezTo>
                    <a:pt x="63" y="14"/>
                    <a:pt x="49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lose/>
                  <a:moveTo>
                    <a:pt x="31" y="16"/>
                  </a:moveTo>
                  <a:cubicBezTo>
                    <a:pt x="40" y="16"/>
                    <a:pt x="47" y="23"/>
                    <a:pt x="47" y="32"/>
                  </a:cubicBezTo>
                  <a:cubicBezTo>
                    <a:pt x="47" y="40"/>
                    <a:pt x="40" y="48"/>
                    <a:pt x="31" y="48"/>
                  </a:cubicBezTo>
                  <a:cubicBezTo>
                    <a:pt x="23" y="48"/>
                    <a:pt x="15" y="40"/>
                    <a:pt x="15" y="32"/>
                  </a:cubicBezTo>
                  <a:cubicBezTo>
                    <a:pt x="15" y="23"/>
                    <a:pt x="23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2959100" y="5516563"/>
              <a:ext cx="28575" cy="127000"/>
            </a:xfrm>
            <a:custGeom>
              <a:avLst/>
              <a:gdLst>
                <a:gd name="T0" fmla="*/ 8 w 16"/>
                <a:gd name="T1" fmla="*/ 70 h 70"/>
                <a:gd name="T2" fmla="*/ 16 w 16"/>
                <a:gd name="T3" fmla="*/ 62 h 70"/>
                <a:gd name="T4" fmla="*/ 16 w 16"/>
                <a:gd name="T5" fmla="*/ 8 h 70"/>
                <a:gd name="T6" fmla="*/ 8 w 16"/>
                <a:gd name="T7" fmla="*/ 0 h 70"/>
                <a:gd name="T8" fmla="*/ 0 w 16"/>
                <a:gd name="T9" fmla="*/ 8 h 70"/>
                <a:gd name="T10" fmla="*/ 0 w 16"/>
                <a:gd name="T11" fmla="*/ 62 h 70"/>
                <a:gd name="T12" fmla="*/ 8 w 1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0">
                  <a:moveTo>
                    <a:pt x="8" y="70"/>
                  </a:moveTo>
                  <a:cubicBezTo>
                    <a:pt x="12" y="70"/>
                    <a:pt x="16" y="66"/>
                    <a:pt x="16" y="6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6"/>
                    <a:pt x="3" y="70"/>
                    <a:pt x="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3270250" y="5516563"/>
              <a:ext cx="28575" cy="127000"/>
            </a:xfrm>
            <a:custGeom>
              <a:avLst/>
              <a:gdLst>
                <a:gd name="T0" fmla="*/ 8 w 16"/>
                <a:gd name="T1" fmla="*/ 70 h 70"/>
                <a:gd name="T2" fmla="*/ 16 w 16"/>
                <a:gd name="T3" fmla="*/ 62 h 70"/>
                <a:gd name="T4" fmla="*/ 16 w 16"/>
                <a:gd name="T5" fmla="*/ 8 h 70"/>
                <a:gd name="T6" fmla="*/ 8 w 16"/>
                <a:gd name="T7" fmla="*/ 0 h 70"/>
                <a:gd name="T8" fmla="*/ 0 w 16"/>
                <a:gd name="T9" fmla="*/ 8 h 70"/>
                <a:gd name="T10" fmla="*/ 0 w 16"/>
                <a:gd name="T11" fmla="*/ 62 h 70"/>
                <a:gd name="T12" fmla="*/ 8 w 16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0">
                  <a:moveTo>
                    <a:pt x="8" y="70"/>
                  </a:moveTo>
                  <a:cubicBezTo>
                    <a:pt x="12" y="70"/>
                    <a:pt x="16" y="66"/>
                    <a:pt x="16" y="6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6"/>
                    <a:pt x="3" y="70"/>
                    <a:pt x="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3070225" y="5603875"/>
              <a:ext cx="115888" cy="115887"/>
            </a:xfrm>
            <a:custGeom>
              <a:avLst/>
              <a:gdLst>
                <a:gd name="T0" fmla="*/ 32 w 64"/>
                <a:gd name="T1" fmla="*/ 64 h 64"/>
                <a:gd name="T2" fmla="*/ 64 w 64"/>
                <a:gd name="T3" fmla="*/ 32 h 64"/>
                <a:gd name="T4" fmla="*/ 32 w 64"/>
                <a:gd name="T5" fmla="*/ 0 h 64"/>
                <a:gd name="T6" fmla="*/ 0 w 64"/>
                <a:gd name="T7" fmla="*/ 32 h 64"/>
                <a:gd name="T8" fmla="*/ 32 w 64"/>
                <a:gd name="T9" fmla="*/ 64 h 64"/>
                <a:gd name="T10" fmla="*/ 32 w 64"/>
                <a:gd name="T11" fmla="*/ 16 h 64"/>
                <a:gd name="T12" fmla="*/ 48 w 64"/>
                <a:gd name="T13" fmla="*/ 32 h 64"/>
                <a:gd name="T14" fmla="*/ 32 w 64"/>
                <a:gd name="T15" fmla="*/ 48 h 64"/>
                <a:gd name="T16" fmla="*/ 16 w 64"/>
                <a:gd name="T17" fmla="*/ 32 h 64"/>
                <a:gd name="T18" fmla="*/ 32 w 64"/>
                <a:gd name="T1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49" y="64"/>
                    <a:pt x="64" y="50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lose/>
                  <a:moveTo>
                    <a:pt x="32" y="16"/>
                  </a:moveTo>
                  <a:cubicBezTo>
                    <a:pt x="41" y="16"/>
                    <a:pt x="48" y="23"/>
                    <a:pt x="48" y="32"/>
                  </a:cubicBezTo>
                  <a:cubicBezTo>
                    <a:pt x="48" y="41"/>
                    <a:pt x="41" y="48"/>
                    <a:pt x="32" y="48"/>
                  </a:cubicBezTo>
                  <a:cubicBezTo>
                    <a:pt x="23" y="48"/>
                    <a:pt x="16" y="41"/>
                    <a:pt x="16" y="32"/>
                  </a:cubicBezTo>
                  <a:cubicBezTo>
                    <a:pt x="16" y="23"/>
                    <a:pt x="23" y="16"/>
                    <a:pt x="3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96" name="Freeform 5"/>
          <p:cNvSpPr>
            <a:spLocks noEditPoints="1"/>
          </p:cNvSpPr>
          <p:nvPr/>
        </p:nvSpPr>
        <p:spPr bwMode="auto">
          <a:xfrm>
            <a:off x="9356832" y="2100647"/>
            <a:ext cx="812585" cy="741481"/>
          </a:xfrm>
          <a:custGeom>
            <a:avLst/>
            <a:gdLst>
              <a:gd name="T0" fmla="*/ 394503 w 1835"/>
              <a:gd name="T1" fmla="*/ 250016 h 1745"/>
              <a:gd name="T2" fmla="*/ 394503 w 1835"/>
              <a:gd name="T3" fmla="*/ 250016 h 1745"/>
              <a:gd name="T4" fmla="*/ 337675 w 1835"/>
              <a:gd name="T5" fmla="*/ 250016 h 1745"/>
              <a:gd name="T6" fmla="*/ 337675 w 1835"/>
              <a:gd name="T7" fmla="*/ 94720 h 1745"/>
              <a:gd name="T8" fmla="*/ 394503 w 1835"/>
              <a:gd name="T9" fmla="*/ 94720 h 1745"/>
              <a:gd name="T10" fmla="*/ 394503 w 1835"/>
              <a:gd name="T11" fmla="*/ 250016 h 1745"/>
              <a:gd name="T12" fmla="*/ 301162 w 1835"/>
              <a:gd name="T13" fmla="*/ 406690 h 1745"/>
              <a:gd name="T14" fmla="*/ 301162 w 1835"/>
              <a:gd name="T15" fmla="*/ 406690 h 1745"/>
              <a:gd name="T16" fmla="*/ 202330 w 1835"/>
              <a:gd name="T17" fmla="*/ 406690 h 1745"/>
              <a:gd name="T18" fmla="*/ 202330 w 1835"/>
              <a:gd name="T19" fmla="*/ 354649 h 1745"/>
              <a:gd name="T20" fmla="*/ 251746 w 1835"/>
              <a:gd name="T21" fmla="*/ 305086 h 1745"/>
              <a:gd name="T22" fmla="*/ 301162 w 1835"/>
              <a:gd name="T23" fmla="*/ 354649 h 1745"/>
              <a:gd name="T24" fmla="*/ 301162 w 1835"/>
              <a:gd name="T25" fmla="*/ 406690 h 1745"/>
              <a:gd name="T26" fmla="*/ 301162 w 1835"/>
              <a:gd name="T27" fmla="*/ 406690 h 1745"/>
              <a:gd name="T28" fmla="*/ 166092 w 1835"/>
              <a:gd name="T29" fmla="*/ 250016 h 1745"/>
              <a:gd name="T30" fmla="*/ 166092 w 1835"/>
              <a:gd name="T31" fmla="*/ 250016 h 1745"/>
              <a:gd name="T32" fmla="*/ 109264 w 1835"/>
              <a:gd name="T33" fmla="*/ 250016 h 1745"/>
              <a:gd name="T34" fmla="*/ 109264 w 1835"/>
              <a:gd name="T35" fmla="*/ 94720 h 1745"/>
              <a:gd name="T36" fmla="*/ 166092 w 1835"/>
              <a:gd name="T37" fmla="*/ 94720 h 1745"/>
              <a:gd name="T38" fmla="*/ 166092 w 1835"/>
              <a:gd name="T39" fmla="*/ 250016 h 1745"/>
              <a:gd name="T40" fmla="*/ 377482 w 1835"/>
              <a:gd name="T41" fmla="*/ 0 h 1745"/>
              <a:gd name="T42" fmla="*/ 377482 w 1835"/>
              <a:gd name="T43" fmla="*/ 0 h 1745"/>
              <a:gd name="T44" fmla="*/ 126285 w 1835"/>
              <a:gd name="T45" fmla="*/ 0 h 1745"/>
              <a:gd name="T46" fmla="*/ 0 w 1835"/>
              <a:gd name="T47" fmla="*/ 126660 h 1745"/>
              <a:gd name="T48" fmla="*/ 0 w 1835"/>
              <a:gd name="T49" fmla="*/ 353823 h 1745"/>
              <a:gd name="T50" fmla="*/ 126285 w 1835"/>
              <a:gd name="T51" fmla="*/ 480483 h 1745"/>
              <a:gd name="T52" fmla="*/ 377482 w 1835"/>
              <a:gd name="T53" fmla="*/ 480483 h 1745"/>
              <a:gd name="T54" fmla="*/ 503767 w 1835"/>
              <a:gd name="T55" fmla="*/ 353823 h 1745"/>
              <a:gd name="T56" fmla="*/ 503767 w 1835"/>
              <a:gd name="T57" fmla="*/ 126660 h 1745"/>
              <a:gd name="T58" fmla="*/ 377482 w 1835"/>
              <a:gd name="T59" fmla="*/ 0 h 1745"/>
              <a:gd name="T60" fmla="*/ 377482 w 1835"/>
              <a:gd name="T61" fmla="*/ 0 h 174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835" h="1745">
                <a:moveTo>
                  <a:pt x="1437" y="908"/>
                </a:moveTo>
                <a:lnTo>
                  <a:pt x="1437" y="908"/>
                </a:lnTo>
                <a:lnTo>
                  <a:pt x="1230" y="908"/>
                </a:lnTo>
                <a:lnTo>
                  <a:pt x="1230" y="344"/>
                </a:lnTo>
                <a:lnTo>
                  <a:pt x="1437" y="344"/>
                </a:lnTo>
                <a:lnTo>
                  <a:pt x="1437" y="908"/>
                </a:lnTo>
                <a:close/>
                <a:moveTo>
                  <a:pt x="1097" y="1477"/>
                </a:moveTo>
                <a:lnTo>
                  <a:pt x="1097" y="1477"/>
                </a:lnTo>
                <a:lnTo>
                  <a:pt x="737" y="1477"/>
                </a:lnTo>
                <a:lnTo>
                  <a:pt x="737" y="1288"/>
                </a:lnTo>
                <a:cubicBezTo>
                  <a:pt x="737" y="1189"/>
                  <a:pt x="818" y="1108"/>
                  <a:pt x="917" y="1108"/>
                </a:cubicBezTo>
                <a:cubicBezTo>
                  <a:pt x="1017" y="1108"/>
                  <a:pt x="1097" y="1189"/>
                  <a:pt x="1097" y="1288"/>
                </a:cubicBezTo>
                <a:lnTo>
                  <a:pt x="1097" y="1477"/>
                </a:lnTo>
                <a:close/>
                <a:moveTo>
                  <a:pt x="605" y="908"/>
                </a:moveTo>
                <a:lnTo>
                  <a:pt x="605" y="908"/>
                </a:lnTo>
                <a:lnTo>
                  <a:pt x="398" y="908"/>
                </a:lnTo>
                <a:lnTo>
                  <a:pt x="398" y="344"/>
                </a:lnTo>
                <a:lnTo>
                  <a:pt x="605" y="344"/>
                </a:lnTo>
                <a:lnTo>
                  <a:pt x="605" y="908"/>
                </a:lnTo>
                <a:close/>
                <a:moveTo>
                  <a:pt x="1375" y="0"/>
                </a:moveTo>
                <a:lnTo>
                  <a:pt x="1375" y="0"/>
                </a:lnTo>
                <a:lnTo>
                  <a:pt x="460" y="0"/>
                </a:lnTo>
                <a:cubicBezTo>
                  <a:pt x="206" y="0"/>
                  <a:pt x="0" y="206"/>
                  <a:pt x="0" y="460"/>
                </a:cubicBezTo>
                <a:lnTo>
                  <a:pt x="0" y="1285"/>
                </a:lnTo>
                <a:cubicBezTo>
                  <a:pt x="0" y="1539"/>
                  <a:pt x="206" y="1745"/>
                  <a:pt x="460" y="1745"/>
                </a:cubicBezTo>
                <a:lnTo>
                  <a:pt x="1375" y="1745"/>
                </a:lnTo>
                <a:cubicBezTo>
                  <a:pt x="1629" y="1745"/>
                  <a:pt x="1835" y="1539"/>
                  <a:pt x="1835" y="1285"/>
                </a:cubicBezTo>
                <a:lnTo>
                  <a:pt x="1835" y="460"/>
                </a:lnTo>
                <a:cubicBezTo>
                  <a:pt x="1835" y="206"/>
                  <a:pt x="1629" y="0"/>
                  <a:pt x="1375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20" tIns="60960" rIns="121920" bIns="60960"/>
          <a:lstStyle/>
          <a:p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2100994" y="4107023"/>
            <a:ext cx="874601" cy="789041"/>
            <a:chOff x="4487863" y="3757613"/>
            <a:chExt cx="1155700" cy="1036637"/>
          </a:xfrm>
          <a:solidFill>
            <a:schemeClr val="accent4"/>
          </a:solidFill>
        </p:grpSpPr>
        <p:sp>
          <p:nvSpPr>
            <p:cNvPr id="98" name="Freeform 97"/>
            <p:cNvSpPr>
              <a:spLocks noEditPoints="1"/>
            </p:cNvSpPr>
            <p:nvPr/>
          </p:nvSpPr>
          <p:spPr bwMode="auto">
            <a:xfrm>
              <a:off x="5310188" y="4411663"/>
              <a:ext cx="190500" cy="304800"/>
            </a:xfrm>
            <a:custGeom>
              <a:avLst/>
              <a:gdLst>
                <a:gd name="T0" fmla="*/ 87 w 105"/>
                <a:gd name="T1" fmla="*/ 76 h 167"/>
                <a:gd name="T2" fmla="*/ 61 w 105"/>
                <a:gd name="T3" fmla="*/ 68 h 167"/>
                <a:gd name="T4" fmla="*/ 61 w 105"/>
                <a:gd name="T5" fmla="*/ 33 h 167"/>
                <a:gd name="T6" fmla="*/ 80 w 105"/>
                <a:gd name="T7" fmla="*/ 49 h 167"/>
                <a:gd name="T8" fmla="*/ 100 w 105"/>
                <a:gd name="T9" fmla="*/ 45 h 167"/>
                <a:gd name="T10" fmla="*/ 61 w 105"/>
                <a:gd name="T11" fmla="*/ 15 h 167"/>
                <a:gd name="T12" fmla="*/ 61 w 105"/>
                <a:gd name="T13" fmla="*/ 0 h 167"/>
                <a:gd name="T14" fmla="*/ 48 w 105"/>
                <a:gd name="T15" fmla="*/ 0 h 167"/>
                <a:gd name="T16" fmla="*/ 48 w 105"/>
                <a:gd name="T17" fmla="*/ 15 h 167"/>
                <a:gd name="T18" fmla="*/ 5 w 105"/>
                <a:gd name="T19" fmla="*/ 53 h 167"/>
                <a:gd name="T20" fmla="*/ 13 w 105"/>
                <a:gd name="T21" fmla="*/ 75 h 167"/>
                <a:gd name="T22" fmla="*/ 48 w 105"/>
                <a:gd name="T23" fmla="*/ 91 h 167"/>
                <a:gd name="T24" fmla="*/ 48 w 105"/>
                <a:gd name="T25" fmla="*/ 130 h 167"/>
                <a:gd name="T26" fmla="*/ 22 w 105"/>
                <a:gd name="T27" fmla="*/ 107 h 167"/>
                <a:gd name="T28" fmla="*/ 0 w 105"/>
                <a:gd name="T29" fmla="*/ 112 h 167"/>
                <a:gd name="T30" fmla="*/ 48 w 105"/>
                <a:gd name="T31" fmla="*/ 148 h 167"/>
                <a:gd name="T32" fmla="*/ 48 w 105"/>
                <a:gd name="T33" fmla="*/ 167 h 167"/>
                <a:gd name="T34" fmla="*/ 61 w 105"/>
                <a:gd name="T35" fmla="*/ 167 h 167"/>
                <a:gd name="T36" fmla="*/ 61 w 105"/>
                <a:gd name="T37" fmla="*/ 148 h 167"/>
                <a:gd name="T38" fmla="*/ 94 w 105"/>
                <a:gd name="T39" fmla="*/ 135 h 167"/>
                <a:gd name="T40" fmla="*/ 105 w 105"/>
                <a:gd name="T41" fmla="*/ 108 h 167"/>
                <a:gd name="T42" fmla="*/ 99 w 105"/>
                <a:gd name="T43" fmla="*/ 88 h 167"/>
                <a:gd name="T44" fmla="*/ 87 w 105"/>
                <a:gd name="T45" fmla="*/ 76 h 167"/>
                <a:gd name="T46" fmla="*/ 48 w 105"/>
                <a:gd name="T47" fmla="*/ 66 h 167"/>
                <a:gd name="T48" fmla="*/ 27 w 105"/>
                <a:gd name="T49" fmla="*/ 50 h 167"/>
                <a:gd name="T50" fmla="*/ 33 w 105"/>
                <a:gd name="T51" fmla="*/ 37 h 167"/>
                <a:gd name="T52" fmla="*/ 48 w 105"/>
                <a:gd name="T53" fmla="*/ 33 h 167"/>
                <a:gd name="T54" fmla="*/ 48 w 105"/>
                <a:gd name="T55" fmla="*/ 66 h 167"/>
                <a:gd name="T56" fmla="*/ 77 w 105"/>
                <a:gd name="T57" fmla="*/ 125 h 167"/>
                <a:gd name="T58" fmla="*/ 61 w 105"/>
                <a:gd name="T59" fmla="*/ 130 h 167"/>
                <a:gd name="T60" fmla="*/ 61 w 105"/>
                <a:gd name="T61" fmla="*/ 92 h 167"/>
                <a:gd name="T62" fmla="*/ 83 w 105"/>
                <a:gd name="T63" fmla="*/ 111 h 167"/>
                <a:gd name="T64" fmla="*/ 77 w 105"/>
                <a:gd name="T65" fmla="*/ 12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67">
                  <a:moveTo>
                    <a:pt x="87" y="76"/>
                  </a:moveTo>
                  <a:cubicBezTo>
                    <a:pt x="83" y="74"/>
                    <a:pt x="74" y="71"/>
                    <a:pt x="61" y="68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70" y="34"/>
                    <a:pt x="76" y="39"/>
                    <a:pt x="80" y="49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95" y="27"/>
                    <a:pt x="82" y="17"/>
                    <a:pt x="61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19" y="18"/>
                    <a:pt x="5" y="31"/>
                    <a:pt x="5" y="53"/>
                  </a:cubicBezTo>
                  <a:cubicBezTo>
                    <a:pt x="5" y="62"/>
                    <a:pt x="8" y="69"/>
                    <a:pt x="13" y="75"/>
                  </a:cubicBezTo>
                  <a:cubicBezTo>
                    <a:pt x="19" y="82"/>
                    <a:pt x="30" y="87"/>
                    <a:pt x="48" y="91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34" y="129"/>
                    <a:pt x="26" y="121"/>
                    <a:pt x="22" y="10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7" y="134"/>
                    <a:pt x="23" y="146"/>
                    <a:pt x="48" y="148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75" y="147"/>
                    <a:pt x="86" y="143"/>
                    <a:pt x="94" y="135"/>
                  </a:cubicBezTo>
                  <a:cubicBezTo>
                    <a:pt x="101" y="128"/>
                    <a:pt x="105" y="119"/>
                    <a:pt x="105" y="108"/>
                  </a:cubicBezTo>
                  <a:cubicBezTo>
                    <a:pt x="105" y="100"/>
                    <a:pt x="103" y="93"/>
                    <a:pt x="99" y="88"/>
                  </a:cubicBezTo>
                  <a:cubicBezTo>
                    <a:pt x="96" y="82"/>
                    <a:pt x="92" y="78"/>
                    <a:pt x="87" y="76"/>
                  </a:cubicBezTo>
                  <a:close/>
                  <a:moveTo>
                    <a:pt x="48" y="66"/>
                  </a:moveTo>
                  <a:cubicBezTo>
                    <a:pt x="34" y="64"/>
                    <a:pt x="27" y="59"/>
                    <a:pt x="27" y="50"/>
                  </a:cubicBezTo>
                  <a:cubicBezTo>
                    <a:pt x="27" y="44"/>
                    <a:pt x="29" y="40"/>
                    <a:pt x="33" y="37"/>
                  </a:cubicBezTo>
                  <a:cubicBezTo>
                    <a:pt x="37" y="34"/>
                    <a:pt x="42" y="33"/>
                    <a:pt x="48" y="33"/>
                  </a:cubicBezTo>
                  <a:lnTo>
                    <a:pt x="48" y="66"/>
                  </a:lnTo>
                  <a:close/>
                  <a:moveTo>
                    <a:pt x="77" y="125"/>
                  </a:moveTo>
                  <a:cubicBezTo>
                    <a:pt x="72" y="128"/>
                    <a:pt x="67" y="130"/>
                    <a:pt x="61" y="130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6" y="95"/>
                    <a:pt x="83" y="101"/>
                    <a:pt x="83" y="111"/>
                  </a:cubicBezTo>
                  <a:cubicBezTo>
                    <a:pt x="83" y="116"/>
                    <a:pt x="81" y="121"/>
                    <a:pt x="77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9" name="Freeform 98"/>
            <p:cNvSpPr>
              <a:spLocks noEditPoints="1"/>
            </p:cNvSpPr>
            <p:nvPr/>
          </p:nvSpPr>
          <p:spPr bwMode="auto">
            <a:xfrm>
              <a:off x="4487863" y="3757613"/>
              <a:ext cx="768350" cy="1011237"/>
            </a:xfrm>
            <a:custGeom>
              <a:avLst/>
              <a:gdLst>
                <a:gd name="T0" fmla="*/ 0 w 422"/>
                <a:gd name="T1" fmla="*/ 528 h 556"/>
                <a:gd name="T2" fmla="*/ 29 w 422"/>
                <a:gd name="T3" fmla="*/ 556 h 556"/>
                <a:gd name="T4" fmla="*/ 289 w 422"/>
                <a:gd name="T5" fmla="*/ 556 h 556"/>
                <a:gd name="T6" fmla="*/ 317 w 422"/>
                <a:gd name="T7" fmla="*/ 528 h 556"/>
                <a:gd name="T8" fmla="*/ 317 w 422"/>
                <a:gd name="T9" fmla="*/ 372 h 556"/>
                <a:gd name="T10" fmla="*/ 393 w 422"/>
                <a:gd name="T11" fmla="*/ 359 h 556"/>
                <a:gd name="T12" fmla="*/ 421 w 422"/>
                <a:gd name="T13" fmla="*/ 342 h 556"/>
                <a:gd name="T14" fmla="*/ 317 w 422"/>
                <a:gd name="T15" fmla="*/ 178 h 556"/>
                <a:gd name="T16" fmla="*/ 317 w 422"/>
                <a:gd name="T17" fmla="*/ 28 h 556"/>
                <a:gd name="T18" fmla="*/ 289 w 422"/>
                <a:gd name="T19" fmla="*/ 0 h 556"/>
                <a:gd name="T20" fmla="*/ 29 w 422"/>
                <a:gd name="T21" fmla="*/ 0 h 556"/>
                <a:gd name="T22" fmla="*/ 0 w 422"/>
                <a:gd name="T23" fmla="*/ 28 h 556"/>
                <a:gd name="T24" fmla="*/ 0 w 422"/>
                <a:gd name="T25" fmla="*/ 528 h 556"/>
                <a:gd name="T26" fmla="*/ 399 w 422"/>
                <a:gd name="T27" fmla="*/ 335 h 556"/>
                <a:gd name="T28" fmla="*/ 224 w 422"/>
                <a:gd name="T29" fmla="*/ 363 h 556"/>
                <a:gd name="T30" fmla="*/ 264 w 422"/>
                <a:gd name="T31" fmla="*/ 318 h 556"/>
                <a:gd name="T32" fmla="*/ 265 w 422"/>
                <a:gd name="T33" fmla="*/ 308 h 556"/>
                <a:gd name="T34" fmla="*/ 173 w 422"/>
                <a:gd name="T35" fmla="*/ 275 h 556"/>
                <a:gd name="T36" fmla="*/ 79 w 422"/>
                <a:gd name="T37" fmla="*/ 286 h 556"/>
                <a:gd name="T38" fmla="*/ 279 w 422"/>
                <a:gd name="T39" fmla="*/ 235 h 556"/>
                <a:gd name="T40" fmla="*/ 295 w 422"/>
                <a:gd name="T41" fmla="*/ 229 h 556"/>
                <a:gd name="T42" fmla="*/ 284 w 422"/>
                <a:gd name="T43" fmla="*/ 182 h 556"/>
                <a:gd name="T44" fmla="*/ 399 w 422"/>
                <a:gd name="T45" fmla="*/ 335 h 556"/>
                <a:gd name="T46" fmla="*/ 22 w 422"/>
                <a:gd name="T47" fmla="*/ 28 h 556"/>
                <a:gd name="T48" fmla="*/ 29 w 422"/>
                <a:gd name="T49" fmla="*/ 22 h 556"/>
                <a:gd name="T50" fmla="*/ 289 w 422"/>
                <a:gd name="T51" fmla="*/ 22 h 556"/>
                <a:gd name="T52" fmla="*/ 295 w 422"/>
                <a:gd name="T53" fmla="*/ 28 h 556"/>
                <a:gd name="T54" fmla="*/ 295 w 422"/>
                <a:gd name="T55" fmla="*/ 63 h 556"/>
                <a:gd name="T56" fmla="*/ 22 w 422"/>
                <a:gd name="T57" fmla="*/ 63 h 556"/>
                <a:gd name="T58" fmla="*/ 22 w 422"/>
                <a:gd name="T59" fmla="*/ 28 h 556"/>
                <a:gd name="T60" fmla="*/ 22 w 422"/>
                <a:gd name="T61" fmla="*/ 85 h 556"/>
                <a:gd name="T62" fmla="*/ 295 w 422"/>
                <a:gd name="T63" fmla="*/ 85 h 556"/>
                <a:gd name="T64" fmla="*/ 295 w 422"/>
                <a:gd name="T65" fmla="*/ 163 h 556"/>
                <a:gd name="T66" fmla="*/ 258 w 422"/>
                <a:gd name="T67" fmla="*/ 143 h 556"/>
                <a:gd name="T68" fmla="*/ 245 w 422"/>
                <a:gd name="T69" fmla="*/ 146 h 556"/>
                <a:gd name="T70" fmla="*/ 244 w 422"/>
                <a:gd name="T71" fmla="*/ 159 h 556"/>
                <a:gd name="T72" fmla="*/ 274 w 422"/>
                <a:gd name="T73" fmla="*/ 212 h 556"/>
                <a:gd name="T74" fmla="*/ 31 w 422"/>
                <a:gd name="T75" fmla="*/ 299 h 556"/>
                <a:gd name="T76" fmla="*/ 30 w 422"/>
                <a:gd name="T77" fmla="*/ 312 h 556"/>
                <a:gd name="T78" fmla="*/ 42 w 422"/>
                <a:gd name="T79" fmla="*/ 317 h 556"/>
                <a:gd name="T80" fmla="*/ 241 w 422"/>
                <a:gd name="T81" fmla="*/ 313 h 556"/>
                <a:gd name="T82" fmla="*/ 184 w 422"/>
                <a:gd name="T83" fmla="*/ 365 h 556"/>
                <a:gd name="T84" fmla="*/ 178 w 422"/>
                <a:gd name="T85" fmla="*/ 379 h 556"/>
                <a:gd name="T86" fmla="*/ 195 w 422"/>
                <a:gd name="T87" fmla="*/ 387 h 556"/>
                <a:gd name="T88" fmla="*/ 272 w 422"/>
                <a:gd name="T89" fmla="*/ 379 h 556"/>
                <a:gd name="T90" fmla="*/ 295 w 422"/>
                <a:gd name="T91" fmla="*/ 375 h 556"/>
                <a:gd name="T92" fmla="*/ 295 w 422"/>
                <a:gd name="T93" fmla="*/ 471 h 556"/>
                <a:gd name="T94" fmla="*/ 22 w 422"/>
                <a:gd name="T95" fmla="*/ 471 h 556"/>
                <a:gd name="T96" fmla="*/ 22 w 422"/>
                <a:gd name="T97" fmla="*/ 85 h 556"/>
                <a:gd name="T98" fmla="*/ 22 w 422"/>
                <a:gd name="T99" fmla="*/ 493 h 556"/>
                <a:gd name="T100" fmla="*/ 295 w 422"/>
                <a:gd name="T101" fmla="*/ 493 h 556"/>
                <a:gd name="T102" fmla="*/ 295 w 422"/>
                <a:gd name="T103" fmla="*/ 528 h 556"/>
                <a:gd name="T104" fmla="*/ 289 w 422"/>
                <a:gd name="T105" fmla="*/ 534 h 556"/>
                <a:gd name="T106" fmla="*/ 29 w 422"/>
                <a:gd name="T107" fmla="*/ 534 h 556"/>
                <a:gd name="T108" fmla="*/ 22 w 422"/>
                <a:gd name="T109" fmla="*/ 528 h 556"/>
                <a:gd name="T110" fmla="*/ 22 w 422"/>
                <a:gd name="T111" fmla="*/ 49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2" h="556">
                  <a:moveTo>
                    <a:pt x="0" y="528"/>
                  </a:moveTo>
                  <a:cubicBezTo>
                    <a:pt x="0" y="544"/>
                    <a:pt x="13" y="556"/>
                    <a:pt x="29" y="556"/>
                  </a:cubicBezTo>
                  <a:cubicBezTo>
                    <a:pt x="289" y="556"/>
                    <a:pt x="289" y="556"/>
                    <a:pt x="289" y="556"/>
                  </a:cubicBezTo>
                  <a:cubicBezTo>
                    <a:pt x="305" y="556"/>
                    <a:pt x="317" y="544"/>
                    <a:pt x="317" y="528"/>
                  </a:cubicBezTo>
                  <a:cubicBezTo>
                    <a:pt x="317" y="372"/>
                    <a:pt x="317" y="372"/>
                    <a:pt x="317" y="372"/>
                  </a:cubicBezTo>
                  <a:cubicBezTo>
                    <a:pt x="348" y="367"/>
                    <a:pt x="376" y="362"/>
                    <a:pt x="393" y="359"/>
                  </a:cubicBezTo>
                  <a:cubicBezTo>
                    <a:pt x="411" y="355"/>
                    <a:pt x="422" y="353"/>
                    <a:pt x="421" y="342"/>
                  </a:cubicBezTo>
                  <a:cubicBezTo>
                    <a:pt x="417" y="264"/>
                    <a:pt x="362" y="210"/>
                    <a:pt x="317" y="17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7" y="12"/>
                    <a:pt x="305" y="0"/>
                    <a:pt x="28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lnTo>
                    <a:pt x="0" y="528"/>
                  </a:lnTo>
                  <a:close/>
                  <a:moveTo>
                    <a:pt x="399" y="335"/>
                  </a:moveTo>
                  <a:cubicBezTo>
                    <a:pt x="372" y="342"/>
                    <a:pt x="276" y="357"/>
                    <a:pt x="224" y="363"/>
                  </a:cubicBezTo>
                  <a:cubicBezTo>
                    <a:pt x="249" y="341"/>
                    <a:pt x="263" y="319"/>
                    <a:pt x="264" y="318"/>
                  </a:cubicBezTo>
                  <a:cubicBezTo>
                    <a:pt x="266" y="315"/>
                    <a:pt x="266" y="311"/>
                    <a:pt x="265" y="308"/>
                  </a:cubicBezTo>
                  <a:cubicBezTo>
                    <a:pt x="263" y="303"/>
                    <a:pt x="247" y="275"/>
                    <a:pt x="173" y="275"/>
                  </a:cubicBezTo>
                  <a:cubicBezTo>
                    <a:pt x="148" y="275"/>
                    <a:pt x="117" y="278"/>
                    <a:pt x="79" y="286"/>
                  </a:cubicBezTo>
                  <a:cubicBezTo>
                    <a:pt x="116" y="258"/>
                    <a:pt x="187" y="219"/>
                    <a:pt x="279" y="235"/>
                  </a:cubicBezTo>
                  <a:cubicBezTo>
                    <a:pt x="286" y="236"/>
                    <a:pt x="292" y="234"/>
                    <a:pt x="295" y="229"/>
                  </a:cubicBezTo>
                  <a:cubicBezTo>
                    <a:pt x="297" y="225"/>
                    <a:pt x="303" y="217"/>
                    <a:pt x="284" y="182"/>
                  </a:cubicBezTo>
                  <a:cubicBezTo>
                    <a:pt x="325" y="208"/>
                    <a:pt x="390" y="260"/>
                    <a:pt x="399" y="335"/>
                  </a:cubicBezTo>
                  <a:close/>
                  <a:moveTo>
                    <a:pt x="22" y="28"/>
                  </a:moveTo>
                  <a:cubicBezTo>
                    <a:pt x="22" y="25"/>
                    <a:pt x="25" y="22"/>
                    <a:pt x="29" y="22"/>
                  </a:cubicBezTo>
                  <a:cubicBezTo>
                    <a:pt x="289" y="22"/>
                    <a:pt x="289" y="22"/>
                    <a:pt x="289" y="22"/>
                  </a:cubicBezTo>
                  <a:cubicBezTo>
                    <a:pt x="292" y="22"/>
                    <a:pt x="295" y="25"/>
                    <a:pt x="295" y="28"/>
                  </a:cubicBezTo>
                  <a:cubicBezTo>
                    <a:pt x="295" y="63"/>
                    <a:pt x="295" y="63"/>
                    <a:pt x="295" y="63"/>
                  </a:cubicBezTo>
                  <a:cubicBezTo>
                    <a:pt x="22" y="63"/>
                    <a:pt x="22" y="63"/>
                    <a:pt x="22" y="63"/>
                  </a:cubicBezTo>
                  <a:lnTo>
                    <a:pt x="22" y="28"/>
                  </a:lnTo>
                  <a:close/>
                  <a:moveTo>
                    <a:pt x="22" y="85"/>
                  </a:moveTo>
                  <a:cubicBezTo>
                    <a:pt x="295" y="85"/>
                    <a:pt x="295" y="85"/>
                    <a:pt x="295" y="85"/>
                  </a:cubicBezTo>
                  <a:cubicBezTo>
                    <a:pt x="295" y="163"/>
                    <a:pt x="295" y="163"/>
                    <a:pt x="295" y="163"/>
                  </a:cubicBezTo>
                  <a:cubicBezTo>
                    <a:pt x="275" y="151"/>
                    <a:pt x="259" y="144"/>
                    <a:pt x="258" y="143"/>
                  </a:cubicBezTo>
                  <a:cubicBezTo>
                    <a:pt x="253" y="141"/>
                    <a:pt x="248" y="142"/>
                    <a:pt x="245" y="146"/>
                  </a:cubicBezTo>
                  <a:cubicBezTo>
                    <a:pt x="242" y="150"/>
                    <a:pt x="241" y="155"/>
                    <a:pt x="244" y="159"/>
                  </a:cubicBezTo>
                  <a:cubicBezTo>
                    <a:pt x="256" y="177"/>
                    <a:pt x="269" y="200"/>
                    <a:pt x="274" y="212"/>
                  </a:cubicBezTo>
                  <a:cubicBezTo>
                    <a:pt x="126" y="192"/>
                    <a:pt x="35" y="295"/>
                    <a:pt x="31" y="299"/>
                  </a:cubicBezTo>
                  <a:cubicBezTo>
                    <a:pt x="28" y="303"/>
                    <a:pt x="28" y="308"/>
                    <a:pt x="30" y="312"/>
                  </a:cubicBezTo>
                  <a:cubicBezTo>
                    <a:pt x="33" y="316"/>
                    <a:pt x="38" y="318"/>
                    <a:pt x="42" y="317"/>
                  </a:cubicBezTo>
                  <a:cubicBezTo>
                    <a:pt x="184" y="280"/>
                    <a:pt x="229" y="303"/>
                    <a:pt x="241" y="313"/>
                  </a:cubicBezTo>
                  <a:cubicBezTo>
                    <a:pt x="233" y="324"/>
                    <a:pt x="213" y="348"/>
                    <a:pt x="184" y="365"/>
                  </a:cubicBezTo>
                  <a:cubicBezTo>
                    <a:pt x="177" y="368"/>
                    <a:pt x="176" y="375"/>
                    <a:pt x="178" y="379"/>
                  </a:cubicBezTo>
                  <a:cubicBezTo>
                    <a:pt x="180" y="384"/>
                    <a:pt x="181" y="387"/>
                    <a:pt x="195" y="387"/>
                  </a:cubicBezTo>
                  <a:cubicBezTo>
                    <a:pt x="207" y="387"/>
                    <a:pt x="230" y="385"/>
                    <a:pt x="272" y="379"/>
                  </a:cubicBezTo>
                  <a:cubicBezTo>
                    <a:pt x="279" y="378"/>
                    <a:pt x="287" y="377"/>
                    <a:pt x="295" y="375"/>
                  </a:cubicBezTo>
                  <a:cubicBezTo>
                    <a:pt x="295" y="471"/>
                    <a:pt x="295" y="471"/>
                    <a:pt x="295" y="471"/>
                  </a:cubicBezTo>
                  <a:cubicBezTo>
                    <a:pt x="22" y="471"/>
                    <a:pt x="22" y="471"/>
                    <a:pt x="22" y="471"/>
                  </a:cubicBezTo>
                  <a:lnTo>
                    <a:pt x="22" y="85"/>
                  </a:lnTo>
                  <a:close/>
                  <a:moveTo>
                    <a:pt x="22" y="493"/>
                  </a:moveTo>
                  <a:cubicBezTo>
                    <a:pt x="295" y="493"/>
                    <a:pt x="295" y="493"/>
                    <a:pt x="295" y="493"/>
                  </a:cubicBezTo>
                  <a:cubicBezTo>
                    <a:pt x="295" y="528"/>
                    <a:pt x="295" y="528"/>
                    <a:pt x="295" y="528"/>
                  </a:cubicBezTo>
                  <a:cubicBezTo>
                    <a:pt x="295" y="531"/>
                    <a:pt x="292" y="534"/>
                    <a:pt x="289" y="534"/>
                  </a:cubicBezTo>
                  <a:cubicBezTo>
                    <a:pt x="29" y="534"/>
                    <a:pt x="29" y="534"/>
                    <a:pt x="29" y="534"/>
                  </a:cubicBezTo>
                  <a:cubicBezTo>
                    <a:pt x="25" y="534"/>
                    <a:pt x="22" y="531"/>
                    <a:pt x="22" y="528"/>
                  </a:cubicBezTo>
                  <a:lnTo>
                    <a:pt x="22" y="4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5168900" y="4319588"/>
              <a:ext cx="474663" cy="474662"/>
            </a:xfrm>
            <a:custGeom>
              <a:avLst/>
              <a:gdLst>
                <a:gd name="T0" fmla="*/ 247 w 261"/>
                <a:gd name="T1" fmla="*/ 156 h 261"/>
                <a:gd name="T2" fmla="*/ 156 w 261"/>
                <a:gd name="T3" fmla="*/ 14 h 261"/>
                <a:gd name="T4" fmla="*/ 14 w 261"/>
                <a:gd name="T5" fmla="*/ 106 h 261"/>
                <a:gd name="T6" fmla="*/ 106 w 261"/>
                <a:gd name="T7" fmla="*/ 248 h 261"/>
                <a:gd name="T8" fmla="*/ 247 w 261"/>
                <a:gd name="T9" fmla="*/ 156 h 261"/>
                <a:gd name="T10" fmla="*/ 35 w 261"/>
                <a:gd name="T11" fmla="*/ 110 h 261"/>
                <a:gd name="T12" fmla="*/ 151 w 261"/>
                <a:gd name="T13" fmla="*/ 35 h 261"/>
                <a:gd name="T14" fmla="*/ 226 w 261"/>
                <a:gd name="T15" fmla="*/ 151 h 261"/>
                <a:gd name="T16" fmla="*/ 110 w 261"/>
                <a:gd name="T17" fmla="*/ 226 h 261"/>
                <a:gd name="T18" fmla="*/ 35 w 261"/>
                <a:gd name="T19" fmla="*/ 1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247" y="156"/>
                  </a:moveTo>
                  <a:cubicBezTo>
                    <a:pt x="261" y="91"/>
                    <a:pt x="220" y="28"/>
                    <a:pt x="156" y="14"/>
                  </a:cubicBezTo>
                  <a:cubicBezTo>
                    <a:pt x="91" y="0"/>
                    <a:pt x="27" y="41"/>
                    <a:pt x="14" y="106"/>
                  </a:cubicBezTo>
                  <a:cubicBezTo>
                    <a:pt x="0" y="170"/>
                    <a:pt x="41" y="234"/>
                    <a:pt x="106" y="248"/>
                  </a:cubicBezTo>
                  <a:cubicBezTo>
                    <a:pt x="170" y="261"/>
                    <a:pt x="234" y="220"/>
                    <a:pt x="247" y="156"/>
                  </a:cubicBezTo>
                  <a:close/>
                  <a:moveTo>
                    <a:pt x="35" y="110"/>
                  </a:moveTo>
                  <a:cubicBezTo>
                    <a:pt x="46" y="58"/>
                    <a:pt x="98" y="24"/>
                    <a:pt x="151" y="35"/>
                  </a:cubicBezTo>
                  <a:cubicBezTo>
                    <a:pt x="204" y="47"/>
                    <a:pt x="237" y="99"/>
                    <a:pt x="226" y="151"/>
                  </a:cubicBezTo>
                  <a:cubicBezTo>
                    <a:pt x="215" y="204"/>
                    <a:pt x="163" y="238"/>
                    <a:pt x="110" y="226"/>
                  </a:cubicBezTo>
                  <a:cubicBezTo>
                    <a:pt x="57" y="215"/>
                    <a:pt x="24" y="163"/>
                    <a:pt x="35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sp>
        <p:nvSpPr>
          <p:cNvPr id="101" name="Text Placeholder 2"/>
          <p:cNvSpPr txBox="1">
            <a:spLocks/>
          </p:cNvSpPr>
          <p:nvPr/>
        </p:nvSpPr>
        <p:spPr>
          <a:xfrm>
            <a:off x="973931" y="5138738"/>
            <a:ext cx="2809875" cy="11858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2460"/>
              </a:lnSpc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Một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số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chuyển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biến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tốt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tuần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này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81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6" grpId="0"/>
      <p:bldP spid="58" grpId="0"/>
      <p:bldP spid="59" grpId="0"/>
      <p:bldP spid="96" grpId="0" animBg="1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127625" y="1404938"/>
            <a:ext cx="2043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900" y="733425"/>
            <a:ext cx="11356975" cy="5619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Những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công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việc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đã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hoàn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thành</a:t>
            </a:r>
            <a:endParaRPr lang="id-ID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6669" y="4651375"/>
            <a:ext cx="3051969" cy="148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57" name="Rectangle 56"/>
          <p:cNvSpPr/>
          <p:nvPr/>
        </p:nvSpPr>
        <p:spPr>
          <a:xfrm>
            <a:off x="3035300" y="4651375"/>
            <a:ext cx="2997200" cy="1481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6032500" y="4651375"/>
            <a:ext cx="3035300" cy="14811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9067800" y="4651375"/>
            <a:ext cx="2938463" cy="14811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grpSp>
        <p:nvGrpSpPr>
          <p:cNvPr id="60" name="Group 16"/>
          <p:cNvGrpSpPr>
            <a:grpSpLocks/>
          </p:cNvGrpSpPr>
          <p:nvPr/>
        </p:nvGrpSpPr>
        <p:grpSpPr bwMode="auto">
          <a:xfrm>
            <a:off x="127196" y="4789486"/>
            <a:ext cx="2726196" cy="1343027"/>
            <a:chOff x="713985" y="4942201"/>
            <a:chExt cx="2903008" cy="1052076"/>
          </a:xfrm>
        </p:grpSpPr>
        <p:sp>
          <p:nvSpPr>
            <p:cNvPr id="61" name="TextBox 60"/>
            <p:cNvSpPr txBox="1"/>
            <p:nvPr/>
          </p:nvSpPr>
          <p:spPr>
            <a:xfrm>
              <a:off x="713985" y="4942201"/>
              <a:ext cx="2903008" cy="5851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 err="1" smtClean="0">
                  <a:solidFill>
                    <a:schemeClr val="bg1"/>
                  </a:solidFill>
                  <a:latin typeface="+mj-lt"/>
                </a:rPr>
                <a:t>Báo</a:t>
              </a:r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3200" b="1" dirty="0" err="1" smtClean="0">
                  <a:solidFill>
                    <a:schemeClr val="bg1"/>
                  </a:solidFill>
                  <a:latin typeface="+mj-lt"/>
                </a:rPr>
                <a:t>cáo</a:t>
              </a:r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 theme</a:t>
              </a:r>
              <a:endParaRPr lang="id-ID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1021281" y="5409158"/>
              <a:ext cx="2167379" cy="585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 b="1" dirty="0" err="1" smtClean="0">
                  <a:solidFill>
                    <a:schemeClr val="bg1"/>
                  </a:solidFill>
                  <a:latin typeface="Lato Light" pitchFamily="34" charset="0"/>
                </a:rPr>
                <a:t>Flatsome</a:t>
              </a:r>
              <a:endParaRPr lang="en-US" sz="1600" b="1" dirty="0" smtClean="0">
                <a:solidFill>
                  <a:schemeClr val="bg1"/>
                </a:solidFill>
                <a:latin typeface="Lato Light" pitchFamily="34" charset="0"/>
              </a:endParaRPr>
            </a:p>
            <a:p>
              <a:pPr algn="ctr" eaLnBrk="1" hangingPunct="1"/>
              <a:r>
                <a:rPr lang="en-US" sz="1600" b="1" dirty="0" smtClean="0">
                  <a:solidFill>
                    <a:schemeClr val="bg1"/>
                  </a:solidFill>
                  <a:latin typeface="Lato Light" pitchFamily="34" charset="0"/>
                </a:rPr>
                <a:t>Tour Operator</a:t>
              </a:r>
              <a:endParaRPr lang="id-ID" sz="1600" b="1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63" name="Group 19"/>
          <p:cNvGrpSpPr>
            <a:grpSpLocks/>
          </p:cNvGrpSpPr>
          <p:nvPr/>
        </p:nvGrpSpPr>
        <p:grpSpPr bwMode="auto">
          <a:xfrm>
            <a:off x="3330427" y="4783136"/>
            <a:ext cx="2361032" cy="1314801"/>
            <a:chOff x="771792" y="4930517"/>
            <a:chExt cx="2514043" cy="1092306"/>
          </a:xfrm>
        </p:grpSpPr>
        <p:sp>
          <p:nvSpPr>
            <p:cNvPr id="64" name="TextBox 63"/>
            <p:cNvSpPr txBox="1"/>
            <p:nvPr/>
          </p:nvSpPr>
          <p:spPr>
            <a:xfrm>
              <a:off x="771792" y="4930517"/>
              <a:ext cx="2514043" cy="4346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 err="1" smtClean="0">
                  <a:solidFill>
                    <a:schemeClr val="bg1"/>
                  </a:solidFill>
                  <a:latin typeface="+mj-lt"/>
                </a:rPr>
                <a:t>Báo</a:t>
              </a:r>
              <a:r>
                <a:rPr lang="en-US" sz="280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+mj-lt"/>
                </a:rPr>
                <a:t>cáo</a:t>
              </a:r>
              <a:r>
                <a:rPr lang="en-US" sz="2800" b="1" dirty="0" smtClean="0">
                  <a:solidFill>
                    <a:schemeClr val="bg1"/>
                  </a:solidFill>
                  <a:latin typeface="+mj-lt"/>
                </a:rPr>
                <a:t> Plugin</a:t>
              </a:r>
              <a:endParaRPr lang="id-ID" sz="2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1021280" y="5409158"/>
              <a:ext cx="2167379" cy="613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 b="1" dirty="0" err="1" smtClean="0">
                  <a:solidFill>
                    <a:schemeClr val="bg1"/>
                  </a:solidFill>
                  <a:latin typeface="Lato Light" pitchFamily="34" charset="0"/>
                </a:rPr>
                <a:t>Yoast</a:t>
              </a:r>
              <a:r>
                <a:rPr lang="en-US" sz="1400" b="1" dirty="0" smtClean="0">
                  <a:solidFill>
                    <a:schemeClr val="bg1"/>
                  </a:solidFill>
                  <a:latin typeface="Lato Light" pitchFamily="34" charset="0"/>
                </a:rPr>
                <a:t> SEO, Contact Form 7, Element, </a:t>
              </a:r>
              <a:r>
                <a:rPr lang="en-US" sz="1400" b="1" dirty="0" err="1" smtClean="0">
                  <a:solidFill>
                    <a:schemeClr val="bg1"/>
                  </a:solidFill>
                  <a:latin typeface="Lato Light" pitchFamily="34" charset="0"/>
                </a:rPr>
                <a:t>Worefence</a:t>
              </a:r>
              <a:r>
                <a:rPr lang="en-US" sz="1400" b="1" dirty="0" smtClean="0">
                  <a:solidFill>
                    <a:schemeClr val="bg1"/>
                  </a:solidFill>
                  <a:latin typeface="Lato Light" pitchFamily="34" charset="0"/>
                </a:rPr>
                <a:t> Security…</a:t>
              </a:r>
              <a:endParaRPr lang="id-ID" sz="1400" b="1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66" name="Group 22"/>
          <p:cNvGrpSpPr>
            <a:grpSpLocks/>
          </p:cNvGrpSpPr>
          <p:nvPr/>
        </p:nvGrpSpPr>
        <p:grpSpPr bwMode="auto">
          <a:xfrm>
            <a:off x="6306126" y="4776787"/>
            <a:ext cx="2400081" cy="886415"/>
            <a:chOff x="750399" y="4930517"/>
            <a:chExt cx="2557922" cy="733235"/>
          </a:xfrm>
        </p:grpSpPr>
        <p:sp>
          <p:nvSpPr>
            <p:cNvPr id="67" name="TextBox 66"/>
            <p:cNvSpPr txBox="1"/>
            <p:nvPr/>
          </p:nvSpPr>
          <p:spPr>
            <a:xfrm>
              <a:off x="750399" y="4930517"/>
              <a:ext cx="2557922" cy="4328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 err="1" smtClean="0">
                  <a:solidFill>
                    <a:schemeClr val="bg1"/>
                  </a:solidFill>
                  <a:latin typeface="+mj-lt"/>
                </a:rPr>
                <a:t>Tạo</a:t>
              </a:r>
              <a:r>
                <a:rPr lang="en-US" sz="28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+mj-lt"/>
                </a:rPr>
                <a:t>một</a:t>
              </a:r>
              <a:r>
                <a:rPr lang="en-US" sz="2800" b="1" dirty="0" smtClean="0">
                  <a:solidFill>
                    <a:schemeClr val="bg1"/>
                  </a:solidFill>
                  <a:latin typeface="+mj-lt"/>
                </a:rPr>
                <a:t> Plugin</a:t>
              </a:r>
              <a:endParaRPr lang="id-ID" sz="2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Rectangle 24"/>
            <p:cNvSpPr>
              <a:spLocks noChangeArrowheads="1"/>
            </p:cNvSpPr>
            <p:nvPr/>
          </p:nvSpPr>
          <p:spPr bwMode="auto">
            <a:xfrm>
              <a:off x="1021280" y="5409161"/>
              <a:ext cx="2167379" cy="25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 b="1" dirty="0" smtClean="0">
                  <a:solidFill>
                    <a:schemeClr val="bg1"/>
                  </a:solidFill>
                  <a:latin typeface="Lato Light" pitchFamily="34" charset="0"/>
                </a:rPr>
                <a:t>Plugin Contact Form</a:t>
              </a:r>
              <a:endParaRPr lang="id-ID" sz="1400" b="1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69" name="Group 25"/>
          <p:cNvGrpSpPr>
            <a:grpSpLocks/>
          </p:cNvGrpSpPr>
          <p:nvPr/>
        </p:nvGrpSpPr>
        <p:grpSpPr bwMode="auto">
          <a:xfrm>
            <a:off x="9205552" y="4776787"/>
            <a:ext cx="2849627" cy="876436"/>
            <a:chOff x="511289" y="4930517"/>
            <a:chExt cx="3036526" cy="716972"/>
          </a:xfrm>
        </p:grpSpPr>
        <p:sp>
          <p:nvSpPr>
            <p:cNvPr id="70" name="TextBox 69"/>
            <p:cNvSpPr txBox="1"/>
            <p:nvPr/>
          </p:nvSpPr>
          <p:spPr>
            <a:xfrm>
              <a:off x="511289" y="4930517"/>
              <a:ext cx="3036526" cy="5227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 err="1" smtClean="0">
                  <a:solidFill>
                    <a:schemeClr val="bg1"/>
                  </a:solidFill>
                  <a:latin typeface="+mj-lt"/>
                </a:rPr>
                <a:t>Báo</a:t>
              </a:r>
              <a:r>
                <a:rPr lang="en-US" sz="280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800" b="1" dirty="0" err="1" smtClean="0">
                  <a:solidFill>
                    <a:schemeClr val="bg1"/>
                  </a:solidFill>
                  <a:latin typeface="+mj-lt"/>
                </a:rPr>
                <a:t>cáo</a:t>
              </a:r>
              <a:r>
                <a:rPr lang="en-US" sz="2800" b="1" dirty="0" smtClean="0">
                  <a:solidFill>
                    <a:schemeClr val="bg1"/>
                  </a:solidFill>
                  <a:latin typeface="+mj-lt"/>
                </a:rPr>
                <a:t> SRS, WBS</a:t>
              </a:r>
              <a:endParaRPr lang="id-ID" sz="2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1021280" y="5395711"/>
              <a:ext cx="2167379" cy="25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id-ID" sz="14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pic>
        <p:nvPicPr>
          <p:cNvPr id="72" name="Picture Placeholder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69" y="2743200"/>
            <a:ext cx="3051969" cy="1908175"/>
          </a:xfrm>
          <a:prstGeom prst="rect">
            <a:avLst/>
          </a:prstGeom>
        </p:spPr>
      </p:pic>
      <p:pic>
        <p:nvPicPr>
          <p:cNvPr id="73" name="Picture Placeholder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r="11349"/>
          <a:stretch/>
        </p:blipFill>
        <p:spPr>
          <a:xfrm>
            <a:off x="3031331" y="2743201"/>
            <a:ext cx="3001169" cy="1908174"/>
          </a:xfrm>
          <a:prstGeom prst="rect">
            <a:avLst/>
          </a:prstGeom>
        </p:spPr>
      </p:pic>
      <p:pic>
        <p:nvPicPr>
          <p:cNvPr id="74" name="Picture Placeholder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2743201"/>
            <a:ext cx="3035300" cy="1904999"/>
          </a:xfrm>
          <a:prstGeom prst="rect">
            <a:avLst/>
          </a:prstGeom>
        </p:spPr>
      </p:pic>
      <p:pic>
        <p:nvPicPr>
          <p:cNvPr id="75" name="Picture Placeholder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9" y="2746376"/>
            <a:ext cx="2938463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1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127625" y="1404938"/>
            <a:ext cx="2043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900" y="733425"/>
            <a:ext cx="11356975" cy="5619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Những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công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việc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chưa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hoàn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thành</a:t>
            </a:r>
            <a:endParaRPr lang="id-ID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11" y="1514946"/>
            <a:ext cx="6368440" cy="52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3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127625" y="1404938"/>
            <a:ext cx="2043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900" y="733425"/>
            <a:ext cx="11356975" cy="5619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Những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bất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cập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còn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gặp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phải</a:t>
            </a:r>
            <a:endParaRPr lang="id-ID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590756" y="1916114"/>
            <a:ext cx="2787650" cy="749141"/>
          </a:xfrm>
          <a:prstGeom prst="flowChartAlternateProcess">
            <a:avLst/>
          </a:prstGeom>
          <a:solidFill>
            <a:schemeClr val="accent2"/>
          </a:solidFill>
        </p:spPr>
        <p:txBody>
          <a:bodyPr lIns="243840" tIns="121920" rIns="243840" bIns="12192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FF"/>
                </a:solidFill>
              </a:rPr>
              <a:t>Máy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móc</a:t>
            </a:r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050131" y="4273551"/>
            <a:ext cx="2787650" cy="749141"/>
          </a:xfrm>
          <a:prstGeom prst="flowChartAlternateProcess">
            <a:avLst/>
          </a:prstGeom>
          <a:solidFill>
            <a:schemeClr val="accent3"/>
          </a:solidFill>
        </p:spPr>
        <p:txBody>
          <a:bodyPr lIns="243840" tIns="121920" rIns="243840" bIns="12192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trike="sngStrike" dirty="0" err="1" smtClean="0">
                <a:solidFill>
                  <a:srgbClr val="FFFFFF"/>
                </a:solidFill>
                <a:latin typeface="+mn-lt"/>
              </a:rPr>
              <a:t>Giao</a:t>
            </a:r>
            <a:r>
              <a:rPr lang="en-US" sz="2800" strike="sngStrike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strike="sngStrike" dirty="0" err="1" smtClean="0">
                <a:solidFill>
                  <a:srgbClr val="FFFFFF"/>
                </a:solidFill>
                <a:latin typeface="+mn-lt"/>
              </a:rPr>
              <a:t>tiếp</a:t>
            </a:r>
            <a:endParaRPr lang="en-US" sz="2800" strike="sngStrike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50131" y="1916114"/>
            <a:ext cx="2787650" cy="749141"/>
          </a:xfrm>
          <a:prstGeom prst="flowChartAlternateProcess">
            <a:avLst/>
          </a:prstGeom>
          <a:solidFill>
            <a:schemeClr val="accent1"/>
          </a:solidFill>
        </p:spPr>
        <p:txBody>
          <a:bodyPr lIns="243840" tIns="121920" rIns="243840" bIns="12192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rgbClr val="FFFFFF"/>
                </a:solidFill>
                <a:latin typeface="+mn-lt"/>
              </a:rPr>
              <a:t>Kiến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+mn-lt"/>
              </a:rPr>
              <a:t>thức</a:t>
            </a: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+mn-lt"/>
              </a:rPr>
              <a:t>mới</a:t>
            </a:r>
            <a:endParaRPr lang="en-US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8590756" y="4273551"/>
            <a:ext cx="2787650" cy="749141"/>
          </a:xfrm>
          <a:prstGeom prst="flowChartAlternateProcess">
            <a:avLst/>
          </a:prstGeom>
          <a:solidFill>
            <a:schemeClr val="accent4"/>
          </a:solidFill>
        </p:spPr>
        <p:txBody>
          <a:bodyPr lIns="243840" tIns="121920" rIns="243840" bIns="12192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strike="sngStrike" dirty="0" smtClean="0">
                <a:solidFill>
                  <a:srgbClr val="FFFFFF"/>
                </a:solidFill>
                <a:latin typeface="+mn-lt"/>
              </a:rPr>
              <a:t>SL laptop</a:t>
            </a:r>
            <a:endParaRPr lang="en-US" sz="2800" strike="sngStrike" dirty="0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19" name="Group 33"/>
          <p:cNvGrpSpPr>
            <a:grpSpLocks/>
          </p:cNvGrpSpPr>
          <p:nvPr/>
        </p:nvGrpSpPr>
        <p:grpSpPr bwMode="auto">
          <a:xfrm>
            <a:off x="4918869" y="2203450"/>
            <a:ext cx="2698750" cy="3748088"/>
            <a:chOff x="9754976" y="3973363"/>
            <a:chExt cx="4893101" cy="7680293"/>
          </a:xfrm>
        </p:grpSpPr>
        <p:grpSp>
          <p:nvGrpSpPr>
            <p:cNvPr id="20" name="Group 19"/>
            <p:cNvGrpSpPr/>
            <p:nvPr/>
          </p:nvGrpSpPr>
          <p:grpSpPr>
            <a:xfrm>
              <a:off x="9754976" y="3973363"/>
              <a:ext cx="4893101" cy="7680293"/>
              <a:chOff x="4934796" y="1751013"/>
              <a:chExt cx="2935287" cy="4606075"/>
            </a:xfrm>
            <a:solidFill>
              <a:schemeClr val="bg1">
                <a:lumMod val="50000"/>
              </a:schemeClr>
            </a:solidFill>
          </p:grpSpPr>
          <p:sp>
            <p:nvSpPr>
              <p:cNvPr id="31" name="Freeform 13"/>
              <p:cNvSpPr>
                <a:spLocks noEditPoints="1"/>
              </p:cNvSpPr>
              <p:nvPr/>
            </p:nvSpPr>
            <p:spPr bwMode="auto">
              <a:xfrm>
                <a:off x="4934796" y="1751013"/>
                <a:ext cx="2935287" cy="3470275"/>
              </a:xfrm>
              <a:custGeom>
                <a:avLst/>
                <a:gdLst>
                  <a:gd name="T0" fmla="*/ 774 w 1058"/>
                  <a:gd name="T1" fmla="*/ 1252 h 1252"/>
                  <a:gd name="T2" fmla="*/ 283 w 1058"/>
                  <a:gd name="T3" fmla="*/ 1252 h 1252"/>
                  <a:gd name="T4" fmla="*/ 248 w 1058"/>
                  <a:gd name="T5" fmla="*/ 1218 h 1252"/>
                  <a:gd name="T6" fmla="*/ 142 w 1058"/>
                  <a:gd name="T7" fmla="*/ 887 h 1252"/>
                  <a:gd name="T8" fmla="*/ 110 w 1058"/>
                  <a:gd name="T9" fmla="*/ 831 h 1252"/>
                  <a:gd name="T10" fmla="*/ 0 w 1058"/>
                  <a:gd name="T11" fmla="*/ 529 h 1252"/>
                  <a:gd name="T12" fmla="*/ 529 w 1058"/>
                  <a:gd name="T13" fmla="*/ 0 h 1252"/>
                  <a:gd name="T14" fmla="*/ 1058 w 1058"/>
                  <a:gd name="T15" fmla="*/ 529 h 1252"/>
                  <a:gd name="T16" fmla="*/ 947 w 1058"/>
                  <a:gd name="T17" fmla="*/ 831 h 1252"/>
                  <a:gd name="T18" fmla="*/ 916 w 1058"/>
                  <a:gd name="T19" fmla="*/ 887 h 1252"/>
                  <a:gd name="T20" fmla="*/ 810 w 1058"/>
                  <a:gd name="T21" fmla="*/ 1218 h 1252"/>
                  <a:gd name="T22" fmla="*/ 774 w 1058"/>
                  <a:gd name="T23" fmla="*/ 1252 h 1252"/>
                  <a:gd name="T24" fmla="*/ 315 w 1058"/>
                  <a:gd name="T25" fmla="*/ 1180 h 1252"/>
                  <a:gd name="T26" fmla="*/ 742 w 1058"/>
                  <a:gd name="T27" fmla="*/ 1180 h 1252"/>
                  <a:gd name="T28" fmla="*/ 851 w 1058"/>
                  <a:gd name="T29" fmla="*/ 857 h 1252"/>
                  <a:gd name="T30" fmla="*/ 885 w 1058"/>
                  <a:gd name="T31" fmla="*/ 794 h 1252"/>
                  <a:gd name="T32" fmla="*/ 986 w 1058"/>
                  <a:gd name="T33" fmla="*/ 529 h 1252"/>
                  <a:gd name="T34" fmla="*/ 529 w 1058"/>
                  <a:gd name="T35" fmla="*/ 72 h 1252"/>
                  <a:gd name="T36" fmla="*/ 72 w 1058"/>
                  <a:gd name="T37" fmla="*/ 529 h 1252"/>
                  <a:gd name="T38" fmla="*/ 172 w 1058"/>
                  <a:gd name="T39" fmla="*/ 794 h 1252"/>
                  <a:gd name="T40" fmla="*/ 207 w 1058"/>
                  <a:gd name="T41" fmla="*/ 857 h 1252"/>
                  <a:gd name="T42" fmla="*/ 315 w 1058"/>
                  <a:gd name="T43" fmla="*/ 1180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8" h="1252">
                    <a:moveTo>
                      <a:pt x="774" y="1252"/>
                    </a:moveTo>
                    <a:cubicBezTo>
                      <a:pt x="283" y="1252"/>
                      <a:pt x="283" y="1252"/>
                      <a:pt x="283" y="1252"/>
                    </a:cubicBezTo>
                    <a:cubicBezTo>
                      <a:pt x="264" y="1252"/>
                      <a:pt x="249" y="1237"/>
                      <a:pt x="248" y="1218"/>
                    </a:cubicBezTo>
                    <a:cubicBezTo>
                      <a:pt x="247" y="1217"/>
                      <a:pt x="239" y="1097"/>
                      <a:pt x="142" y="887"/>
                    </a:cubicBezTo>
                    <a:cubicBezTo>
                      <a:pt x="135" y="873"/>
                      <a:pt x="123" y="853"/>
                      <a:pt x="110" y="831"/>
                    </a:cubicBezTo>
                    <a:cubicBezTo>
                      <a:pt x="66" y="755"/>
                      <a:pt x="0" y="640"/>
                      <a:pt x="0" y="529"/>
                    </a:cubicBezTo>
                    <a:cubicBezTo>
                      <a:pt x="0" y="238"/>
                      <a:pt x="237" y="0"/>
                      <a:pt x="529" y="0"/>
                    </a:cubicBezTo>
                    <a:cubicBezTo>
                      <a:pt x="820" y="0"/>
                      <a:pt x="1058" y="238"/>
                      <a:pt x="1058" y="529"/>
                    </a:cubicBezTo>
                    <a:cubicBezTo>
                      <a:pt x="1058" y="640"/>
                      <a:pt x="991" y="755"/>
                      <a:pt x="947" y="831"/>
                    </a:cubicBezTo>
                    <a:cubicBezTo>
                      <a:pt x="934" y="853"/>
                      <a:pt x="923" y="873"/>
                      <a:pt x="916" y="887"/>
                    </a:cubicBezTo>
                    <a:cubicBezTo>
                      <a:pt x="818" y="1097"/>
                      <a:pt x="810" y="1217"/>
                      <a:pt x="810" y="1218"/>
                    </a:cubicBezTo>
                    <a:cubicBezTo>
                      <a:pt x="809" y="1237"/>
                      <a:pt x="793" y="1252"/>
                      <a:pt x="774" y="1252"/>
                    </a:cubicBezTo>
                    <a:close/>
                    <a:moveTo>
                      <a:pt x="315" y="1180"/>
                    </a:moveTo>
                    <a:cubicBezTo>
                      <a:pt x="742" y="1180"/>
                      <a:pt x="742" y="1180"/>
                      <a:pt x="742" y="1180"/>
                    </a:cubicBezTo>
                    <a:cubicBezTo>
                      <a:pt x="751" y="1127"/>
                      <a:pt x="776" y="1017"/>
                      <a:pt x="851" y="857"/>
                    </a:cubicBezTo>
                    <a:cubicBezTo>
                      <a:pt x="859" y="840"/>
                      <a:pt x="871" y="819"/>
                      <a:pt x="885" y="794"/>
                    </a:cubicBezTo>
                    <a:cubicBezTo>
                      <a:pt x="928" y="721"/>
                      <a:pt x="986" y="621"/>
                      <a:pt x="986" y="529"/>
                    </a:cubicBezTo>
                    <a:cubicBezTo>
                      <a:pt x="986" y="277"/>
                      <a:pt x="781" y="72"/>
                      <a:pt x="529" y="72"/>
                    </a:cubicBezTo>
                    <a:cubicBezTo>
                      <a:pt x="277" y="72"/>
                      <a:pt x="72" y="277"/>
                      <a:pt x="72" y="529"/>
                    </a:cubicBezTo>
                    <a:cubicBezTo>
                      <a:pt x="72" y="621"/>
                      <a:pt x="130" y="721"/>
                      <a:pt x="172" y="794"/>
                    </a:cubicBezTo>
                    <a:cubicBezTo>
                      <a:pt x="187" y="819"/>
                      <a:pt x="199" y="840"/>
                      <a:pt x="207" y="857"/>
                    </a:cubicBezTo>
                    <a:cubicBezTo>
                      <a:pt x="281" y="1017"/>
                      <a:pt x="307" y="1127"/>
                      <a:pt x="315" y="11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2" name="Freeform 16"/>
              <p:cNvSpPr>
                <a:spLocks noEditPoints="1"/>
              </p:cNvSpPr>
              <p:nvPr/>
            </p:nvSpPr>
            <p:spPr bwMode="auto">
              <a:xfrm>
                <a:off x="5672983" y="5153763"/>
                <a:ext cx="1500187" cy="1203325"/>
              </a:xfrm>
              <a:custGeom>
                <a:avLst/>
                <a:gdLst>
                  <a:gd name="T0" fmla="*/ 495 w 541"/>
                  <a:gd name="T1" fmla="*/ 223 h 434"/>
                  <a:gd name="T2" fmla="*/ 540 w 541"/>
                  <a:gd name="T3" fmla="*/ 168 h 434"/>
                  <a:gd name="T4" fmla="*/ 494 w 541"/>
                  <a:gd name="T5" fmla="*/ 112 h 434"/>
                  <a:gd name="T6" fmla="*/ 540 w 541"/>
                  <a:gd name="T7" fmla="*/ 57 h 434"/>
                  <a:gd name="T8" fmla="*/ 483 w 541"/>
                  <a:gd name="T9" fmla="*/ 0 h 434"/>
                  <a:gd name="T10" fmla="*/ 56 w 541"/>
                  <a:gd name="T11" fmla="*/ 0 h 434"/>
                  <a:gd name="T12" fmla="*/ 0 w 541"/>
                  <a:gd name="T13" fmla="*/ 56 h 434"/>
                  <a:gd name="T14" fmla="*/ 46 w 541"/>
                  <a:gd name="T15" fmla="*/ 112 h 434"/>
                  <a:gd name="T16" fmla="*/ 0 w 541"/>
                  <a:gd name="T17" fmla="*/ 167 h 434"/>
                  <a:gd name="T18" fmla="*/ 46 w 541"/>
                  <a:gd name="T19" fmla="*/ 223 h 434"/>
                  <a:gd name="T20" fmla="*/ 1 w 541"/>
                  <a:gd name="T21" fmla="*/ 278 h 434"/>
                  <a:gd name="T22" fmla="*/ 57 w 541"/>
                  <a:gd name="T23" fmla="*/ 334 h 434"/>
                  <a:gd name="T24" fmla="*/ 157 w 541"/>
                  <a:gd name="T25" fmla="*/ 334 h 434"/>
                  <a:gd name="T26" fmla="*/ 161 w 541"/>
                  <a:gd name="T27" fmla="*/ 351 h 434"/>
                  <a:gd name="T28" fmla="*/ 272 w 541"/>
                  <a:gd name="T29" fmla="*/ 433 h 434"/>
                  <a:gd name="T30" fmla="*/ 383 w 541"/>
                  <a:gd name="T31" fmla="*/ 335 h 434"/>
                  <a:gd name="T32" fmla="*/ 484 w 541"/>
                  <a:gd name="T33" fmla="*/ 335 h 434"/>
                  <a:gd name="T34" fmla="*/ 541 w 541"/>
                  <a:gd name="T35" fmla="*/ 278 h 434"/>
                  <a:gd name="T36" fmla="*/ 495 w 541"/>
                  <a:gd name="T37" fmla="*/ 223 h 434"/>
                  <a:gd name="T38" fmla="*/ 423 w 541"/>
                  <a:gd name="T39" fmla="*/ 241 h 434"/>
                  <a:gd name="T40" fmla="*/ 118 w 541"/>
                  <a:gd name="T41" fmla="*/ 241 h 434"/>
                  <a:gd name="T42" fmla="*/ 104 w 541"/>
                  <a:gd name="T43" fmla="*/ 227 h 434"/>
                  <a:gd name="T44" fmla="*/ 118 w 541"/>
                  <a:gd name="T45" fmla="*/ 213 h 434"/>
                  <a:gd name="T46" fmla="*/ 423 w 541"/>
                  <a:gd name="T47" fmla="*/ 213 h 434"/>
                  <a:gd name="T48" fmla="*/ 437 w 541"/>
                  <a:gd name="T49" fmla="*/ 227 h 434"/>
                  <a:gd name="T50" fmla="*/ 423 w 541"/>
                  <a:gd name="T51" fmla="*/ 241 h 434"/>
                  <a:gd name="T52" fmla="*/ 423 w 541"/>
                  <a:gd name="T53" fmla="*/ 116 h 434"/>
                  <a:gd name="T54" fmla="*/ 118 w 541"/>
                  <a:gd name="T55" fmla="*/ 116 h 434"/>
                  <a:gd name="T56" fmla="*/ 104 w 541"/>
                  <a:gd name="T57" fmla="*/ 102 h 434"/>
                  <a:gd name="T58" fmla="*/ 118 w 541"/>
                  <a:gd name="T59" fmla="*/ 88 h 434"/>
                  <a:gd name="T60" fmla="*/ 423 w 541"/>
                  <a:gd name="T61" fmla="*/ 88 h 434"/>
                  <a:gd name="T62" fmla="*/ 437 w 541"/>
                  <a:gd name="T63" fmla="*/ 102 h 434"/>
                  <a:gd name="T64" fmla="*/ 423 w 541"/>
                  <a:gd name="T65" fmla="*/ 1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1" h="434">
                    <a:moveTo>
                      <a:pt x="495" y="223"/>
                    </a:moveTo>
                    <a:cubicBezTo>
                      <a:pt x="521" y="218"/>
                      <a:pt x="540" y="195"/>
                      <a:pt x="540" y="168"/>
                    </a:cubicBezTo>
                    <a:cubicBezTo>
                      <a:pt x="540" y="140"/>
                      <a:pt x="520" y="117"/>
                      <a:pt x="494" y="112"/>
                    </a:cubicBezTo>
                    <a:cubicBezTo>
                      <a:pt x="520" y="107"/>
                      <a:pt x="540" y="84"/>
                      <a:pt x="540" y="57"/>
                    </a:cubicBezTo>
                    <a:cubicBezTo>
                      <a:pt x="540" y="26"/>
                      <a:pt x="514" y="0"/>
                      <a:pt x="48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4"/>
                      <a:pt x="20" y="107"/>
                      <a:pt x="46" y="112"/>
                    </a:cubicBezTo>
                    <a:cubicBezTo>
                      <a:pt x="20" y="117"/>
                      <a:pt x="0" y="140"/>
                      <a:pt x="0" y="167"/>
                    </a:cubicBezTo>
                    <a:cubicBezTo>
                      <a:pt x="0" y="195"/>
                      <a:pt x="20" y="218"/>
                      <a:pt x="46" y="223"/>
                    </a:cubicBezTo>
                    <a:cubicBezTo>
                      <a:pt x="20" y="228"/>
                      <a:pt x="1" y="250"/>
                      <a:pt x="1" y="278"/>
                    </a:cubicBezTo>
                    <a:cubicBezTo>
                      <a:pt x="1" y="309"/>
                      <a:pt x="26" y="334"/>
                      <a:pt x="57" y="334"/>
                    </a:cubicBezTo>
                    <a:cubicBezTo>
                      <a:pt x="157" y="334"/>
                      <a:pt x="157" y="334"/>
                      <a:pt x="157" y="334"/>
                    </a:cubicBezTo>
                    <a:cubicBezTo>
                      <a:pt x="158" y="340"/>
                      <a:pt x="159" y="345"/>
                      <a:pt x="161" y="351"/>
                    </a:cubicBezTo>
                    <a:cubicBezTo>
                      <a:pt x="175" y="399"/>
                      <a:pt x="219" y="434"/>
                      <a:pt x="272" y="433"/>
                    </a:cubicBezTo>
                    <a:cubicBezTo>
                      <a:pt x="331" y="433"/>
                      <a:pt x="380" y="392"/>
                      <a:pt x="383" y="335"/>
                    </a:cubicBezTo>
                    <a:cubicBezTo>
                      <a:pt x="484" y="335"/>
                      <a:pt x="484" y="335"/>
                      <a:pt x="484" y="335"/>
                    </a:cubicBezTo>
                    <a:cubicBezTo>
                      <a:pt x="515" y="335"/>
                      <a:pt x="541" y="309"/>
                      <a:pt x="541" y="278"/>
                    </a:cubicBezTo>
                    <a:cubicBezTo>
                      <a:pt x="541" y="251"/>
                      <a:pt x="521" y="228"/>
                      <a:pt x="495" y="223"/>
                    </a:cubicBezTo>
                    <a:close/>
                    <a:moveTo>
                      <a:pt x="423" y="241"/>
                    </a:move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0" y="241"/>
                      <a:pt x="104" y="234"/>
                      <a:pt x="104" y="227"/>
                    </a:cubicBezTo>
                    <a:cubicBezTo>
                      <a:pt x="104" y="219"/>
                      <a:pt x="110" y="213"/>
                      <a:pt x="118" y="213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31" y="213"/>
                      <a:pt x="437" y="219"/>
                      <a:pt x="437" y="227"/>
                    </a:cubicBezTo>
                    <a:cubicBezTo>
                      <a:pt x="437" y="234"/>
                      <a:pt x="431" y="241"/>
                      <a:pt x="423" y="241"/>
                    </a:cubicBezTo>
                    <a:close/>
                    <a:moveTo>
                      <a:pt x="423" y="116"/>
                    </a:move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0" y="116"/>
                      <a:pt x="104" y="110"/>
                      <a:pt x="104" y="102"/>
                    </a:cubicBezTo>
                    <a:cubicBezTo>
                      <a:pt x="104" y="95"/>
                      <a:pt x="110" y="88"/>
                      <a:pt x="118" y="88"/>
                    </a:cubicBezTo>
                    <a:cubicBezTo>
                      <a:pt x="423" y="88"/>
                      <a:pt x="423" y="88"/>
                      <a:pt x="423" y="88"/>
                    </a:cubicBezTo>
                    <a:cubicBezTo>
                      <a:pt x="431" y="88"/>
                      <a:pt x="437" y="95"/>
                      <a:pt x="437" y="102"/>
                    </a:cubicBezTo>
                    <a:cubicBezTo>
                      <a:pt x="437" y="110"/>
                      <a:pt x="431" y="116"/>
                      <a:pt x="423" y="1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52890" y="4479947"/>
              <a:ext cx="4045299" cy="3621675"/>
              <a:chOff x="8169276" y="952501"/>
              <a:chExt cx="3781424" cy="3384550"/>
            </a:xfrm>
            <a:solidFill>
              <a:schemeClr val="accent1"/>
            </a:solidFill>
          </p:grpSpPr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9297988" y="1533526"/>
                <a:ext cx="1392237" cy="1004888"/>
              </a:xfrm>
              <a:custGeom>
                <a:avLst/>
                <a:gdLst>
                  <a:gd name="T0" fmla="*/ 142 w 370"/>
                  <a:gd name="T1" fmla="*/ 228 h 267"/>
                  <a:gd name="T2" fmla="*/ 241 w 370"/>
                  <a:gd name="T3" fmla="*/ 248 h 267"/>
                  <a:gd name="T4" fmla="*/ 303 w 370"/>
                  <a:gd name="T5" fmla="*/ 226 h 267"/>
                  <a:gd name="T6" fmla="*/ 368 w 370"/>
                  <a:gd name="T7" fmla="*/ 107 h 267"/>
                  <a:gd name="T8" fmla="*/ 278 w 370"/>
                  <a:gd name="T9" fmla="*/ 11 h 267"/>
                  <a:gd name="T10" fmla="*/ 179 w 370"/>
                  <a:gd name="T11" fmla="*/ 58 h 267"/>
                  <a:gd name="T12" fmla="*/ 168 w 370"/>
                  <a:gd name="T13" fmla="*/ 65 h 267"/>
                  <a:gd name="T14" fmla="*/ 155 w 370"/>
                  <a:gd name="T15" fmla="*/ 60 h 267"/>
                  <a:gd name="T16" fmla="*/ 67 w 370"/>
                  <a:gd name="T17" fmla="*/ 47 h 267"/>
                  <a:gd name="T18" fmla="*/ 0 w 370"/>
                  <a:gd name="T19" fmla="*/ 116 h 267"/>
                  <a:gd name="T20" fmla="*/ 9 w 370"/>
                  <a:gd name="T21" fmla="*/ 121 h 267"/>
                  <a:gd name="T22" fmla="*/ 84 w 370"/>
                  <a:gd name="T23" fmla="*/ 267 h 267"/>
                  <a:gd name="T24" fmla="*/ 142 w 370"/>
                  <a:gd name="T25" fmla="*/ 22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0" h="267">
                    <a:moveTo>
                      <a:pt x="142" y="228"/>
                    </a:moveTo>
                    <a:cubicBezTo>
                      <a:pt x="189" y="219"/>
                      <a:pt x="225" y="237"/>
                      <a:pt x="241" y="248"/>
                    </a:cubicBezTo>
                    <a:cubicBezTo>
                      <a:pt x="253" y="241"/>
                      <a:pt x="275" y="230"/>
                      <a:pt x="303" y="226"/>
                    </a:cubicBezTo>
                    <a:cubicBezTo>
                      <a:pt x="304" y="191"/>
                      <a:pt x="319" y="134"/>
                      <a:pt x="368" y="107"/>
                    </a:cubicBezTo>
                    <a:cubicBezTo>
                      <a:pt x="370" y="82"/>
                      <a:pt x="350" y="22"/>
                      <a:pt x="278" y="11"/>
                    </a:cubicBezTo>
                    <a:cubicBezTo>
                      <a:pt x="211" y="0"/>
                      <a:pt x="181" y="56"/>
                      <a:pt x="179" y="58"/>
                    </a:cubicBezTo>
                    <a:cubicBezTo>
                      <a:pt x="177" y="62"/>
                      <a:pt x="173" y="65"/>
                      <a:pt x="168" y="65"/>
                    </a:cubicBezTo>
                    <a:cubicBezTo>
                      <a:pt x="163" y="66"/>
                      <a:pt x="158" y="64"/>
                      <a:pt x="155" y="60"/>
                    </a:cubicBezTo>
                    <a:cubicBezTo>
                      <a:pt x="155" y="59"/>
                      <a:pt x="133" y="32"/>
                      <a:pt x="67" y="47"/>
                    </a:cubicBezTo>
                    <a:cubicBezTo>
                      <a:pt x="14" y="60"/>
                      <a:pt x="2" y="101"/>
                      <a:pt x="0" y="116"/>
                    </a:cubicBezTo>
                    <a:cubicBezTo>
                      <a:pt x="3" y="117"/>
                      <a:pt x="6" y="119"/>
                      <a:pt x="9" y="121"/>
                    </a:cubicBezTo>
                    <a:cubicBezTo>
                      <a:pt x="63" y="161"/>
                      <a:pt x="80" y="224"/>
                      <a:pt x="84" y="267"/>
                    </a:cubicBezTo>
                    <a:cubicBezTo>
                      <a:pt x="96" y="250"/>
                      <a:pt x="114" y="234"/>
                      <a:pt x="142" y="2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>
                  <a:latin typeface="+mn-lt"/>
                </a:endParaRPr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8169276" y="952501"/>
                <a:ext cx="3781424" cy="3384550"/>
              </a:xfrm>
              <a:custGeom>
                <a:avLst/>
                <a:gdLst>
                  <a:gd name="T0" fmla="*/ 932 w 1005"/>
                  <a:gd name="T1" fmla="*/ 313 h 899"/>
                  <a:gd name="T2" fmla="*/ 693 w 1005"/>
                  <a:gd name="T3" fmla="*/ 126 h 899"/>
                  <a:gd name="T4" fmla="*/ 192 w 1005"/>
                  <a:gd name="T5" fmla="*/ 181 h 899"/>
                  <a:gd name="T6" fmla="*/ 261 w 1005"/>
                  <a:gd name="T7" fmla="*/ 549 h 899"/>
                  <a:gd name="T8" fmla="*/ 292 w 1005"/>
                  <a:gd name="T9" fmla="*/ 298 h 899"/>
                  <a:gd name="T10" fmla="*/ 155 w 1005"/>
                  <a:gd name="T11" fmla="*/ 377 h 899"/>
                  <a:gd name="T12" fmla="*/ 244 w 1005"/>
                  <a:gd name="T13" fmla="*/ 409 h 899"/>
                  <a:gd name="T14" fmla="*/ 255 w 1005"/>
                  <a:gd name="T15" fmla="*/ 435 h 899"/>
                  <a:gd name="T16" fmla="*/ 128 w 1005"/>
                  <a:gd name="T17" fmla="*/ 388 h 899"/>
                  <a:gd name="T18" fmla="*/ 274 w 1005"/>
                  <a:gd name="T19" fmla="*/ 257 h 899"/>
                  <a:gd name="T20" fmla="*/ 464 w 1005"/>
                  <a:gd name="T21" fmla="*/ 184 h 899"/>
                  <a:gd name="T22" fmla="*/ 673 w 1005"/>
                  <a:gd name="T23" fmla="*/ 190 h 899"/>
                  <a:gd name="T24" fmla="*/ 851 w 1005"/>
                  <a:gd name="T25" fmla="*/ 291 h 899"/>
                  <a:gd name="T26" fmla="*/ 914 w 1005"/>
                  <a:gd name="T27" fmla="*/ 518 h 899"/>
                  <a:gd name="T28" fmla="*/ 747 w 1005"/>
                  <a:gd name="T29" fmla="*/ 572 h 899"/>
                  <a:gd name="T30" fmla="*/ 474 w 1005"/>
                  <a:gd name="T31" fmla="*/ 615 h 899"/>
                  <a:gd name="T32" fmla="*/ 421 w 1005"/>
                  <a:gd name="T33" fmla="*/ 572 h 899"/>
                  <a:gd name="T34" fmla="*/ 446 w 1005"/>
                  <a:gd name="T35" fmla="*/ 560 h 899"/>
                  <a:gd name="T36" fmla="*/ 553 w 1005"/>
                  <a:gd name="T37" fmla="*/ 547 h 899"/>
                  <a:gd name="T38" fmla="*/ 854 w 1005"/>
                  <a:gd name="T39" fmla="*/ 560 h 899"/>
                  <a:gd name="T40" fmla="*/ 857 w 1005"/>
                  <a:gd name="T41" fmla="*/ 427 h 899"/>
                  <a:gd name="T42" fmla="*/ 831 w 1005"/>
                  <a:gd name="T43" fmla="*/ 311 h 899"/>
                  <a:gd name="T44" fmla="*/ 632 w 1005"/>
                  <a:gd name="T45" fmla="*/ 378 h 899"/>
                  <a:gd name="T46" fmla="*/ 742 w 1005"/>
                  <a:gd name="T47" fmla="*/ 461 h 899"/>
                  <a:gd name="T48" fmla="*/ 549 w 1005"/>
                  <a:gd name="T49" fmla="*/ 430 h 899"/>
                  <a:gd name="T50" fmla="*/ 447 w 1005"/>
                  <a:gd name="T51" fmla="*/ 410 h 899"/>
                  <a:gd name="T52" fmla="*/ 381 w 1005"/>
                  <a:gd name="T53" fmla="*/ 488 h 899"/>
                  <a:gd name="T54" fmla="*/ 300 w 1005"/>
                  <a:gd name="T55" fmla="*/ 535 h 899"/>
                  <a:gd name="T56" fmla="*/ 298 w 1005"/>
                  <a:gd name="T57" fmla="*/ 538 h 899"/>
                  <a:gd name="T58" fmla="*/ 274 w 1005"/>
                  <a:gd name="T59" fmla="*/ 618 h 899"/>
                  <a:gd name="T60" fmla="*/ 288 w 1005"/>
                  <a:gd name="T61" fmla="*/ 665 h 899"/>
                  <a:gd name="T62" fmla="*/ 352 w 1005"/>
                  <a:gd name="T63" fmla="*/ 724 h 899"/>
                  <a:gd name="T64" fmla="*/ 571 w 1005"/>
                  <a:gd name="T65" fmla="*/ 769 h 899"/>
                  <a:gd name="T66" fmla="*/ 570 w 1005"/>
                  <a:gd name="T67" fmla="*/ 769 h 899"/>
                  <a:gd name="T68" fmla="*/ 681 w 1005"/>
                  <a:gd name="T69" fmla="*/ 675 h 899"/>
                  <a:gd name="T70" fmla="*/ 650 w 1005"/>
                  <a:gd name="T71" fmla="*/ 634 h 899"/>
                  <a:gd name="T72" fmla="*/ 708 w 1005"/>
                  <a:gd name="T73" fmla="*/ 665 h 899"/>
                  <a:gd name="T74" fmla="*/ 691 w 1005"/>
                  <a:gd name="T75" fmla="*/ 750 h 899"/>
                  <a:gd name="T76" fmla="*/ 491 w 1005"/>
                  <a:gd name="T77" fmla="*/ 785 h 899"/>
                  <a:gd name="T78" fmla="*/ 787 w 1005"/>
                  <a:gd name="T79" fmla="*/ 830 h 899"/>
                  <a:gd name="T80" fmla="*/ 1001 w 1005"/>
                  <a:gd name="T81" fmla="*/ 474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05" h="899">
                    <a:moveTo>
                      <a:pt x="1001" y="474"/>
                    </a:moveTo>
                    <a:cubicBezTo>
                      <a:pt x="997" y="357"/>
                      <a:pt x="932" y="313"/>
                      <a:pt x="932" y="313"/>
                    </a:cubicBezTo>
                    <a:cubicBezTo>
                      <a:pt x="932" y="313"/>
                      <a:pt x="924" y="257"/>
                      <a:pt x="873" y="197"/>
                    </a:cubicBezTo>
                    <a:cubicBezTo>
                      <a:pt x="794" y="111"/>
                      <a:pt x="693" y="126"/>
                      <a:pt x="693" y="126"/>
                    </a:cubicBezTo>
                    <a:cubicBezTo>
                      <a:pt x="563" y="0"/>
                      <a:pt x="430" y="97"/>
                      <a:pt x="430" y="97"/>
                    </a:cubicBezTo>
                    <a:cubicBezTo>
                      <a:pt x="245" y="36"/>
                      <a:pt x="192" y="181"/>
                      <a:pt x="192" y="181"/>
                    </a:cubicBezTo>
                    <a:cubicBezTo>
                      <a:pt x="86" y="193"/>
                      <a:pt x="0" y="317"/>
                      <a:pt x="77" y="450"/>
                    </a:cubicBezTo>
                    <a:cubicBezTo>
                      <a:pt x="136" y="552"/>
                      <a:pt x="224" y="554"/>
                      <a:pt x="261" y="549"/>
                    </a:cubicBezTo>
                    <a:cubicBezTo>
                      <a:pt x="274" y="517"/>
                      <a:pt x="300" y="481"/>
                      <a:pt x="357" y="465"/>
                    </a:cubicBezTo>
                    <a:cubicBezTo>
                      <a:pt x="358" y="459"/>
                      <a:pt x="365" y="350"/>
                      <a:pt x="292" y="298"/>
                    </a:cubicBezTo>
                    <a:cubicBezTo>
                      <a:pt x="249" y="267"/>
                      <a:pt x="201" y="275"/>
                      <a:pt x="174" y="295"/>
                    </a:cubicBezTo>
                    <a:cubicBezTo>
                      <a:pt x="149" y="315"/>
                      <a:pt x="142" y="345"/>
                      <a:pt x="155" y="377"/>
                    </a:cubicBezTo>
                    <a:cubicBezTo>
                      <a:pt x="161" y="394"/>
                      <a:pt x="171" y="405"/>
                      <a:pt x="185" y="411"/>
                    </a:cubicBezTo>
                    <a:cubicBezTo>
                      <a:pt x="212" y="422"/>
                      <a:pt x="243" y="409"/>
                      <a:pt x="244" y="409"/>
                    </a:cubicBezTo>
                    <a:cubicBezTo>
                      <a:pt x="251" y="406"/>
                      <a:pt x="259" y="410"/>
                      <a:pt x="262" y="417"/>
                    </a:cubicBezTo>
                    <a:cubicBezTo>
                      <a:pt x="265" y="424"/>
                      <a:pt x="262" y="432"/>
                      <a:pt x="255" y="435"/>
                    </a:cubicBezTo>
                    <a:cubicBezTo>
                      <a:pt x="253" y="436"/>
                      <a:pt x="212" y="453"/>
                      <a:pt x="174" y="437"/>
                    </a:cubicBezTo>
                    <a:cubicBezTo>
                      <a:pt x="154" y="429"/>
                      <a:pt x="138" y="412"/>
                      <a:pt x="128" y="388"/>
                    </a:cubicBezTo>
                    <a:cubicBezTo>
                      <a:pt x="111" y="343"/>
                      <a:pt x="122" y="300"/>
                      <a:pt x="157" y="273"/>
                    </a:cubicBezTo>
                    <a:cubicBezTo>
                      <a:pt x="189" y="248"/>
                      <a:pt x="234" y="243"/>
                      <a:pt x="274" y="257"/>
                    </a:cubicBezTo>
                    <a:cubicBezTo>
                      <a:pt x="281" y="227"/>
                      <a:pt x="304" y="187"/>
                      <a:pt x="361" y="174"/>
                    </a:cubicBezTo>
                    <a:cubicBezTo>
                      <a:pt x="415" y="161"/>
                      <a:pt x="447" y="173"/>
                      <a:pt x="464" y="184"/>
                    </a:cubicBezTo>
                    <a:cubicBezTo>
                      <a:pt x="484" y="158"/>
                      <a:pt x="524" y="127"/>
                      <a:pt x="582" y="137"/>
                    </a:cubicBezTo>
                    <a:cubicBezTo>
                      <a:pt x="631" y="145"/>
                      <a:pt x="658" y="170"/>
                      <a:pt x="673" y="190"/>
                    </a:cubicBezTo>
                    <a:cubicBezTo>
                      <a:pt x="686" y="208"/>
                      <a:pt x="694" y="230"/>
                      <a:pt x="696" y="250"/>
                    </a:cubicBezTo>
                    <a:cubicBezTo>
                      <a:pt x="751" y="237"/>
                      <a:pt x="814" y="253"/>
                      <a:pt x="851" y="291"/>
                    </a:cubicBezTo>
                    <a:cubicBezTo>
                      <a:pt x="881" y="322"/>
                      <a:pt x="892" y="365"/>
                      <a:pt x="881" y="411"/>
                    </a:cubicBezTo>
                    <a:cubicBezTo>
                      <a:pt x="895" y="424"/>
                      <a:pt x="922" y="459"/>
                      <a:pt x="914" y="518"/>
                    </a:cubicBezTo>
                    <a:cubicBezTo>
                      <a:pt x="910" y="549"/>
                      <a:pt x="893" y="573"/>
                      <a:pt x="866" y="586"/>
                    </a:cubicBezTo>
                    <a:cubicBezTo>
                      <a:pt x="831" y="602"/>
                      <a:pt x="785" y="596"/>
                      <a:pt x="747" y="572"/>
                    </a:cubicBezTo>
                    <a:cubicBezTo>
                      <a:pt x="693" y="538"/>
                      <a:pt x="609" y="536"/>
                      <a:pt x="571" y="568"/>
                    </a:cubicBezTo>
                    <a:cubicBezTo>
                      <a:pt x="541" y="593"/>
                      <a:pt x="507" y="618"/>
                      <a:pt x="474" y="615"/>
                    </a:cubicBezTo>
                    <a:cubicBezTo>
                      <a:pt x="472" y="615"/>
                      <a:pt x="469" y="615"/>
                      <a:pt x="466" y="614"/>
                    </a:cubicBezTo>
                    <a:cubicBezTo>
                      <a:pt x="447" y="610"/>
                      <a:pt x="432" y="596"/>
                      <a:pt x="421" y="572"/>
                    </a:cubicBezTo>
                    <a:cubicBezTo>
                      <a:pt x="417" y="565"/>
                      <a:pt x="420" y="557"/>
                      <a:pt x="427" y="554"/>
                    </a:cubicBezTo>
                    <a:cubicBezTo>
                      <a:pt x="434" y="550"/>
                      <a:pt x="443" y="553"/>
                      <a:pt x="446" y="560"/>
                    </a:cubicBezTo>
                    <a:cubicBezTo>
                      <a:pt x="453" y="576"/>
                      <a:pt x="462" y="584"/>
                      <a:pt x="473" y="586"/>
                    </a:cubicBezTo>
                    <a:cubicBezTo>
                      <a:pt x="496" y="592"/>
                      <a:pt x="530" y="566"/>
                      <a:pt x="553" y="547"/>
                    </a:cubicBezTo>
                    <a:cubicBezTo>
                      <a:pt x="601" y="506"/>
                      <a:pt x="697" y="507"/>
                      <a:pt x="762" y="548"/>
                    </a:cubicBezTo>
                    <a:cubicBezTo>
                      <a:pt x="792" y="567"/>
                      <a:pt x="828" y="572"/>
                      <a:pt x="854" y="560"/>
                    </a:cubicBezTo>
                    <a:cubicBezTo>
                      <a:pt x="872" y="552"/>
                      <a:pt x="883" y="536"/>
                      <a:pt x="886" y="514"/>
                    </a:cubicBezTo>
                    <a:cubicBezTo>
                      <a:pt x="895" y="455"/>
                      <a:pt x="858" y="427"/>
                      <a:pt x="857" y="427"/>
                    </a:cubicBezTo>
                    <a:cubicBezTo>
                      <a:pt x="852" y="424"/>
                      <a:pt x="850" y="418"/>
                      <a:pt x="852" y="412"/>
                    </a:cubicBezTo>
                    <a:cubicBezTo>
                      <a:pt x="863" y="372"/>
                      <a:pt x="856" y="337"/>
                      <a:pt x="831" y="311"/>
                    </a:cubicBezTo>
                    <a:cubicBezTo>
                      <a:pt x="800" y="280"/>
                      <a:pt x="747" y="266"/>
                      <a:pt x="702" y="278"/>
                    </a:cubicBezTo>
                    <a:cubicBezTo>
                      <a:pt x="642" y="293"/>
                      <a:pt x="633" y="357"/>
                      <a:pt x="632" y="378"/>
                    </a:cubicBezTo>
                    <a:cubicBezTo>
                      <a:pt x="667" y="380"/>
                      <a:pt x="707" y="396"/>
                      <a:pt x="744" y="441"/>
                    </a:cubicBezTo>
                    <a:cubicBezTo>
                      <a:pt x="749" y="447"/>
                      <a:pt x="748" y="456"/>
                      <a:pt x="742" y="461"/>
                    </a:cubicBezTo>
                    <a:cubicBezTo>
                      <a:pt x="736" y="466"/>
                      <a:pt x="727" y="465"/>
                      <a:pt x="722" y="459"/>
                    </a:cubicBezTo>
                    <a:cubicBezTo>
                      <a:pt x="643" y="362"/>
                      <a:pt x="552" y="428"/>
                      <a:pt x="549" y="430"/>
                    </a:cubicBezTo>
                    <a:cubicBezTo>
                      <a:pt x="543" y="434"/>
                      <a:pt x="536" y="434"/>
                      <a:pt x="531" y="430"/>
                    </a:cubicBezTo>
                    <a:cubicBezTo>
                      <a:pt x="529" y="429"/>
                      <a:pt x="496" y="400"/>
                      <a:pt x="447" y="410"/>
                    </a:cubicBezTo>
                    <a:cubicBezTo>
                      <a:pt x="401" y="419"/>
                      <a:pt x="393" y="476"/>
                      <a:pt x="393" y="476"/>
                    </a:cubicBezTo>
                    <a:cubicBezTo>
                      <a:pt x="392" y="482"/>
                      <a:pt x="387" y="487"/>
                      <a:pt x="381" y="488"/>
                    </a:cubicBezTo>
                    <a:cubicBezTo>
                      <a:pt x="339" y="496"/>
                      <a:pt x="315" y="514"/>
                      <a:pt x="300" y="535"/>
                    </a:cubicBezTo>
                    <a:cubicBezTo>
                      <a:pt x="300" y="535"/>
                      <a:pt x="300" y="535"/>
                      <a:pt x="300" y="535"/>
                    </a:cubicBezTo>
                    <a:cubicBezTo>
                      <a:pt x="300" y="535"/>
                      <a:pt x="300" y="535"/>
                      <a:pt x="300" y="535"/>
                    </a:cubicBezTo>
                    <a:cubicBezTo>
                      <a:pt x="299" y="536"/>
                      <a:pt x="299" y="537"/>
                      <a:pt x="298" y="538"/>
                    </a:cubicBezTo>
                    <a:cubicBezTo>
                      <a:pt x="278" y="568"/>
                      <a:pt x="273" y="596"/>
                      <a:pt x="275" y="618"/>
                    </a:cubicBezTo>
                    <a:cubicBezTo>
                      <a:pt x="275" y="618"/>
                      <a:pt x="274" y="618"/>
                      <a:pt x="274" y="618"/>
                    </a:cubicBezTo>
                    <a:cubicBezTo>
                      <a:pt x="275" y="625"/>
                      <a:pt x="276" y="631"/>
                      <a:pt x="278" y="637"/>
                    </a:cubicBezTo>
                    <a:cubicBezTo>
                      <a:pt x="281" y="654"/>
                      <a:pt x="288" y="664"/>
                      <a:pt x="288" y="665"/>
                    </a:cubicBezTo>
                    <a:cubicBezTo>
                      <a:pt x="302" y="693"/>
                      <a:pt x="326" y="711"/>
                      <a:pt x="352" y="724"/>
                    </a:cubicBezTo>
                    <a:cubicBezTo>
                      <a:pt x="352" y="724"/>
                      <a:pt x="352" y="724"/>
                      <a:pt x="352" y="724"/>
                    </a:cubicBezTo>
                    <a:cubicBezTo>
                      <a:pt x="352" y="724"/>
                      <a:pt x="418" y="758"/>
                      <a:pt x="552" y="768"/>
                    </a:cubicBezTo>
                    <a:cubicBezTo>
                      <a:pt x="558" y="768"/>
                      <a:pt x="565" y="769"/>
                      <a:pt x="571" y="769"/>
                    </a:cubicBezTo>
                    <a:cubicBezTo>
                      <a:pt x="571" y="769"/>
                      <a:pt x="570" y="769"/>
                      <a:pt x="570" y="769"/>
                    </a:cubicBezTo>
                    <a:cubicBezTo>
                      <a:pt x="570" y="769"/>
                      <a:pt x="570" y="769"/>
                      <a:pt x="570" y="769"/>
                    </a:cubicBezTo>
                    <a:cubicBezTo>
                      <a:pt x="606" y="770"/>
                      <a:pt x="643" y="762"/>
                      <a:pt x="668" y="733"/>
                    </a:cubicBezTo>
                    <a:cubicBezTo>
                      <a:pt x="682" y="710"/>
                      <a:pt x="687" y="689"/>
                      <a:pt x="681" y="675"/>
                    </a:cubicBezTo>
                    <a:cubicBezTo>
                      <a:pt x="675" y="658"/>
                      <a:pt x="659" y="652"/>
                      <a:pt x="659" y="652"/>
                    </a:cubicBezTo>
                    <a:cubicBezTo>
                      <a:pt x="651" y="649"/>
                      <a:pt x="648" y="641"/>
                      <a:pt x="650" y="634"/>
                    </a:cubicBezTo>
                    <a:cubicBezTo>
                      <a:pt x="653" y="627"/>
                      <a:pt x="661" y="623"/>
                      <a:pt x="668" y="625"/>
                    </a:cubicBezTo>
                    <a:cubicBezTo>
                      <a:pt x="669" y="626"/>
                      <a:pt x="698" y="636"/>
                      <a:pt x="708" y="665"/>
                    </a:cubicBezTo>
                    <a:cubicBezTo>
                      <a:pt x="717" y="689"/>
                      <a:pt x="711" y="717"/>
                      <a:pt x="692" y="749"/>
                    </a:cubicBezTo>
                    <a:cubicBezTo>
                      <a:pt x="691" y="749"/>
                      <a:pt x="691" y="750"/>
                      <a:pt x="691" y="750"/>
                    </a:cubicBezTo>
                    <a:cubicBezTo>
                      <a:pt x="655" y="793"/>
                      <a:pt x="601" y="800"/>
                      <a:pt x="556" y="797"/>
                    </a:cubicBezTo>
                    <a:cubicBezTo>
                      <a:pt x="530" y="795"/>
                      <a:pt x="507" y="789"/>
                      <a:pt x="491" y="785"/>
                    </a:cubicBezTo>
                    <a:cubicBezTo>
                      <a:pt x="524" y="857"/>
                      <a:pt x="598" y="891"/>
                      <a:pt x="677" y="895"/>
                    </a:cubicBezTo>
                    <a:cubicBezTo>
                      <a:pt x="769" y="899"/>
                      <a:pt x="787" y="830"/>
                      <a:pt x="787" y="830"/>
                    </a:cubicBezTo>
                    <a:cubicBezTo>
                      <a:pt x="911" y="781"/>
                      <a:pt x="884" y="656"/>
                      <a:pt x="884" y="656"/>
                    </a:cubicBezTo>
                    <a:cubicBezTo>
                      <a:pt x="936" y="648"/>
                      <a:pt x="1005" y="590"/>
                      <a:pt x="1001" y="4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>
                  <a:latin typeface="+mn-lt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0462762" y="6176967"/>
              <a:ext cx="2635059" cy="3129731"/>
              <a:chOff x="7826363" y="2844010"/>
              <a:chExt cx="1580725" cy="1876982"/>
            </a:xfrm>
            <a:solidFill>
              <a:schemeClr val="accent1"/>
            </a:solidFill>
          </p:grpSpPr>
          <p:sp>
            <p:nvSpPr>
              <p:cNvPr id="23" name="Rounded Rectangle 22"/>
              <p:cNvSpPr/>
              <p:nvPr/>
            </p:nvSpPr>
            <p:spPr>
              <a:xfrm>
                <a:off x="8110354" y="2984172"/>
                <a:ext cx="101591" cy="79045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8375528" y="3216877"/>
                <a:ext cx="101591" cy="1504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8672942" y="3502859"/>
                <a:ext cx="101591" cy="121813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9007728" y="3844758"/>
                <a:ext cx="101591" cy="8762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9305497" y="3844758"/>
                <a:ext cx="101591" cy="8762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826363" y="2844010"/>
                <a:ext cx="101591" cy="65885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34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4846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127625" y="1404938"/>
            <a:ext cx="2043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900" y="733425"/>
            <a:ext cx="11356975" cy="5619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Một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số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chuyển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biến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tốt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tuần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này</a:t>
            </a:r>
            <a:endParaRPr lang="id-ID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981450" y="2071688"/>
            <a:ext cx="3575050" cy="4383087"/>
            <a:chOff x="6845608" y="1634105"/>
            <a:chExt cx="4088690" cy="5128979"/>
          </a:xfrm>
        </p:grpSpPr>
        <p:sp>
          <p:nvSpPr>
            <p:cNvPr id="5" name="Freeform 33"/>
            <p:cNvSpPr>
              <a:spLocks/>
            </p:cNvSpPr>
            <p:nvPr/>
          </p:nvSpPr>
          <p:spPr bwMode="auto">
            <a:xfrm rot="20192702" flipH="1">
              <a:off x="9027937" y="1920184"/>
              <a:ext cx="782516" cy="648320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8" name="Freeform 36"/>
            <p:cNvSpPr>
              <a:spLocks/>
            </p:cNvSpPr>
            <p:nvPr/>
          </p:nvSpPr>
          <p:spPr bwMode="auto">
            <a:xfrm rot="1695130">
              <a:off x="10373284" y="2639095"/>
              <a:ext cx="370379" cy="473702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 rot="19798984">
              <a:off x="9120532" y="2107806"/>
              <a:ext cx="1350793" cy="1016137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0" name="Freeform 36"/>
            <p:cNvSpPr>
              <a:spLocks/>
            </p:cNvSpPr>
            <p:nvPr/>
          </p:nvSpPr>
          <p:spPr bwMode="auto">
            <a:xfrm rot="20742510">
              <a:off x="8791912" y="2635379"/>
              <a:ext cx="370379" cy="475559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1" name="Freeform 30"/>
            <p:cNvSpPr>
              <a:spLocks/>
            </p:cNvSpPr>
            <p:nvPr/>
          </p:nvSpPr>
          <p:spPr bwMode="auto">
            <a:xfrm rot="1666479" flipH="1">
              <a:off x="7272270" y="1634105"/>
              <a:ext cx="1223702" cy="919538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2" name="Freeform 29"/>
            <p:cNvSpPr>
              <a:spLocks/>
            </p:cNvSpPr>
            <p:nvPr/>
          </p:nvSpPr>
          <p:spPr bwMode="auto">
            <a:xfrm>
              <a:off x="9234914" y="3434170"/>
              <a:ext cx="1387104" cy="943688"/>
            </a:xfrm>
            <a:custGeom>
              <a:avLst/>
              <a:gdLst>
                <a:gd name="T0" fmla="*/ 129 w 226"/>
                <a:gd name="T1" fmla="*/ 12 h 154"/>
                <a:gd name="T2" fmla="*/ 7 w 226"/>
                <a:gd name="T3" fmla="*/ 154 h 154"/>
                <a:gd name="T4" fmla="*/ 0 w 226"/>
                <a:gd name="T5" fmla="*/ 142 h 154"/>
                <a:gd name="T6" fmla="*/ 120 w 226"/>
                <a:gd name="T7" fmla="*/ 8 h 154"/>
                <a:gd name="T8" fmla="*/ 226 w 226"/>
                <a:gd name="T9" fmla="*/ 19 h 154"/>
                <a:gd name="T10" fmla="*/ 129 w 226"/>
                <a:gd name="T11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54">
                  <a:moveTo>
                    <a:pt x="129" y="12"/>
                  </a:moveTo>
                  <a:cubicBezTo>
                    <a:pt x="55" y="28"/>
                    <a:pt x="4" y="90"/>
                    <a:pt x="7" y="154"/>
                  </a:cubicBezTo>
                  <a:cubicBezTo>
                    <a:pt x="4" y="151"/>
                    <a:pt x="3" y="145"/>
                    <a:pt x="0" y="142"/>
                  </a:cubicBezTo>
                  <a:cubicBezTo>
                    <a:pt x="0" y="80"/>
                    <a:pt x="48" y="24"/>
                    <a:pt x="120" y="8"/>
                  </a:cubicBezTo>
                  <a:cubicBezTo>
                    <a:pt x="157" y="0"/>
                    <a:pt x="195" y="5"/>
                    <a:pt x="226" y="19"/>
                  </a:cubicBezTo>
                  <a:cubicBezTo>
                    <a:pt x="197" y="8"/>
                    <a:pt x="163" y="5"/>
                    <a:pt x="129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8521390" y="2544355"/>
              <a:ext cx="128906" cy="858236"/>
            </a:xfrm>
            <a:custGeom>
              <a:avLst/>
              <a:gdLst>
                <a:gd name="T0" fmla="*/ 12 w 21"/>
                <a:gd name="T1" fmla="*/ 80 h 81"/>
                <a:gd name="T2" fmla="*/ 3 w 21"/>
                <a:gd name="T3" fmla="*/ 81 h 81"/>
                <a:gd name="T4" fmla="*/ 3 w 21"/>
                <a:gd name="T5" fmla="*/ 32 h 81"/>
                <a:gd name="T6" fmla="*/ 5 w 21"/>
                <a:gd name="T7" fmla="*/ 0 h 81"/>
                <a:gd name="T8" fmla="*/ 14 w 21"/>
                <a:gd name="T9" fmla="*/ 28 h 81"/>
                <a:gd name="T10" fmla="*/ 12 w 21"/>
                <a:gd name="T1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1">
                  <a:moveTo>
                    <a:pt x="12" y="80"/>
                  </a:moveTo>
                  <a:cubicBezTo>
                    <a:pt x="9" y="81"/>
                    <a:pt x="6" y="81"/>
                    <a:pt x="3" y="81"/>
                  </a:cubicBezTo>
                  <a:cubicBezTo>
                    <a:pt x="3" y="55"/>
                    <a:pt x="3" y="36"/>
                    <a:pt x="3" y="32"/>
                  </a:cubicBezTo>
                  <a:cubicBezTo>
                    <a:pt x="0" y="8"/>
                    <a:pt x="1" y="0"/>
                    <a:pt x="5" y="0"/>
                  </a:cubicBezTo>
                  <a:cubicBezTo>
                    <a:pt x="9" y="0"/>
                    <a:pt x="21" y="3"/>
                    <a:pt x="14" y="28"/>
                  </a:cubicBezTo>
                  <a:cubicBezTo>
                    <a:pt x="13" y="33"/>
                    <a:pt x="12" y="52"/>
                    <a:pt x="12" y="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8127409" y="4127075"/>
              <a:ext cx="185189" cy="1820500"/>
            </a:xfrm>
            <a:custGeom>
              <a:avLst/>
              <a:gdLst>
                <a:gd name="T0" fmla="*/ 21 w 30"/>
                <a:gd name="T1" fmla="*/ 297 h 297"/>
                <a:gd name="T2" fmla="*/ 29 w 30"/>
                <a:gd name="T3" fmla="*/ 290 h 297"/>
                <a:gd name="T4" fmla="*/ 29 w 30"/>
                <a:gd name="T5" fmla="*/ 13 h 297"/>
                <a:gd name="T6" fmla="*/ 21 w 30"/>
                <a:gd name="T7" fmla="*/ 2 h 297"/>
                <a:gd name="T8" fmla="*/ 22 w 30"/>
                <a:gd name="T9" fmla="*/ 7 h 297"/>
                <a:gd name="T10" fmla="*/ 14 w 30"/>
                <a:gd name="T11" fmla="*/ 290 h 297"/>
                <a:gd name="T12" fmla="*/ 21 w 30"/>
                <a:gd name="T1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7">
                  <a:moveTo>
                    <a:pt x="21" y="297"/>
                  </a:moveTo>
                  <a:cubicBezTo>
                    <a:pt x="25" y="297"/>
                    <a:pt x="29" y="294"/>
                    <a:pt x="29" y="29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5" y="2"/>
                    <a:pt x="21" y="2"/>
                  </a:cubicBezTo>
                  <a:cubicBezTo>
                    <a:pt x="17" y="2"/>
                    <a:pt x="0" y="0"/>
                    <a:pt x="22" y="7"/>
                  </a:cubicBezTo>
                  <a:cubicBezTo>
                    <a:pt x="30" y="9"/>
                    <a:pt x="14" y="290"/>
                    <a:pt x="14" y="290"/>
                  </a:cubicBezTo>
                  <a:cubicBezTo>
                    <a:pt x="14" y="294"/>
                    <a:pt x="17" y="297"/>
                    <a:pt x="21" y="2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9498173" y="4476314"/>
              <a:ext cx="157955" cy="1471261"/>
            </a:xfrm>
            <a:custGeom>
              <a:avLst/>
              <a:gdLst>
                <a:gd name="T0" fmla="*/ 8 w 26"/>
                <a:gd name="T1" fmla="*/ 240 h 240"/>
                <a:gd name="T2" fmla="*/ 16 w 26"/>
                <a:gd name="T3" fmla="*/ 233 h 240"/>
                <a:gd name="T4" fmla="*/ 17 w 26"/>
                <a:gd name="T5" fmla="*/ 34 h 240"/>
                <a:gd name="T6" fmla="*/ 12 w 26"/>
                <a:gd name="T7" fmla="*/ 33 h 240"/>
                <a:gd name="T8" fmla="*/ 1 w 26"/>
                <a:gd name="T9" fmla="*/ 233 h 240"/>
                <a:gd name="T10" fmla="*/ 8 w 26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40">
                  <a:moveTo>
                    <a:pt x="8" y="240"/>
                  </a:moveTo>
                  <a:cubicBezTo>
                    <a:pt x="12" y="240"/>
                    <a:pt x="16" y="237"/>
                    <a:pt x="16" y="233"/>
                  </a:cubicBezTo>
                  <a:cubicBezTo>
                    <a:pt x="16" y="233"/>
                    <a:pt x="8" y="68"/>
                    <a:pt x="17" y="34"/>
                  </a:cubicBezTo>
                  <a:cubicBezTo>
                    <a:pt x="26" y="0"/>
                    <a:pt x="15" y="30"/>
                    <a:pt x="12" y="33"/>
                  </a:cubicBezTo>
                  <a:cubicBezTo>
                    <a:pt x="0" y="53"/>
                    <a:pt x="1" y="233"/>
                    <a:pt x="1" y="233"/>
                  </a:cubicBezTo>
                  <a:cubicBezTo>
                    <a:pt x="1" y="237"/>
                    <a:pt x="4" y="240"/>
                    <a:pt x="8" y="2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>
              <a:off x="9196787" y="4065772"/>
              <a:ext cx="123460" cy="1610586"/>
            </a:xfrm>
            <a:custGeom>
              <a:avLst/>
              <a:gdLst>
                <a:gd name="T0" fmla="*/ 9 w 20"/>
                <a:gd name="T1" fmla="*/ 263 h 263"/>
                <a:gd name="T2" fmla="*/ 17 w 20"/>
                <a:gd name="T3" fmla="*/ 256 h 263"/>
                <a:gd name="T4" fmla="*/ 17 w 20"/>
                <a:gd name="T5" fmla="*/ 19 h 263"/>
                <a:gd name="T6" fmla="*/ 9 w 20"/>
                <a:gd name="T7" fmla="*/ 12 h 263"/>
                <a:gd name="T8" fmla="*/ 2 w 20"/>
                <a:gd name="T9" fmla="*/ 256 h 263"/>
                <a:gd name="T10" fmla="*/ 9 w 2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3">
                  <a:moveTo>
                    <a:pt x="9" y="263"/>
                  </a:moveTo>
                  <a:cubicBezTo>
                    <a:pt x="13" y="263"/>
                    <a:pt x="17" y="260"/>
                    <a:pt x="17" y="256"/>
                  </a:cubicBezTo>
                  <a:cubicBezTo>
                    <a:pt x="17" y="256"/>
                    <a:pt x="8" y="67"/>
                    <a:pt x="17" y="19"/>
                  </a:cubicBezTo>
                  <a:cubicBezTo>
                    <a:pt x="20" y="0"/>
                    <a:pt x="12" y="9"/>
                    <a:pt x="9" y="12"/>
                  </a:cubicBezTo>
                  <a:cubicBezTo>
                    <a:pt x="0" y="22"/>
                    <a:pt x="2" y="256"/>
                    <a:pt x="2" y="256"/>
                  </a:cubicBezTo>
                  <a:cubicBezTo>
                    <a:pt x="2" y="260"/>
                    <a:pt x="5" y="263"/>
                    <a:pt x="9" y="2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" name="Freeform 27"/>
            <p:cNvSpPr>
              <a:spLocks noEditPoints="1"/>
            </p:cNvSpPr>
            <p:nvPr/>
          </p:nvSpPr>
          <p:spPr bwMode="auto">
            <a:xfrm>
              <a:off x="8209110" y="5568614"/>
              <a:ext cx="1388919" cy="1194470"/>
            </a:xfrm>
            <a:custGeom>
              <a:avLst/>
              <a:gdLst>
                <a:gd name="T0" fmla="*/ 2 w 226"/>
                <a:gd name="T1" fmla="*/ 61 h 195"/>
                <a:gd name="T2" fmla="*/ 56 w 226"/>
                <a:gd name="T3" fmla="*/ 128 h 195"/>
                <a:gd name="T4" fmla="*/ 56 w 226"/>
                <a:gd name="T5" fmla="*/ 128 h 195"/>
                <a:gd name="T6" fmla="*/ 108 w 226"/>
                <a:gd name="T7" fmla="*/ 192 h 195"/>
                <a:gd name="T8" fmla="*/ 113 w 226"/>
                <a:gd name="T9" fmla="*/ 195 h 195"/>
                <a:gd name="T10" fmla="*/ 119 w 226"/>
                <a:gd name="T11" fmla="*/ 192 h 195"/>
                <a:gd name="T12" fmla="*/ 171 w 226"/>
                <a:gd name="T13" fmla="*/ 128 h 195"/>
                <a:gd name="T14" fmla="*/ 171 w 226"/>
                <a:gd name="T15" fmla="*/ 128 h 195"/>
                <a:gd name="T16" fmla="*/ 224 w 226"/>
                <a:gd name="T17" fmla="*/ 61 h 195"/>
                <a:gd name="T18" fmla="*/ 225 w 226"/>
                <a:gd name="T19" fmla="*/ 54 h 195"/>
                <a:gd name="T20" fmla="*/ 219 w 226"/>
                <a:gd name="T21" fmla="*/ 49 h 195"/>
                <a:gd name="T22" fmla="*/ 178 w 226"/>
                <a:gd name="T23" fmla="*/ 7 h 195"/>
                <a:gd name="T24" fmla="*/ 177 w 226"/>
                <a:gd name="T25" fmla="*/ 5 h 195"/>
                <a:gd name="T26" fmla="*/ 169 w 226"/>
                <a:gd name="T27" fmla="*/ 1 h 195"/>
                <a:gd name="T28" fmla="*/ 166 w 226"/>
                <a:gd name="T29" fmla="*/ 2 h 195"/>
                <a:gd name="T30" fmla="*/ 163 w 226"/>
                <a:gd name="T31" fmla="*/ 7 h 195"/>
                <a:gd name="T32" fmla="*/ 113 w 226"/>
                <a:gd name="T33" fmla="*/ 50 h 195"/>
                <a:gd name="T34" fmla="*/ 64 w 226"/>
                <a:gd name="T35" fmla="*/ 7 h 195"/>
                <a:gd name="T36" fmla="*/ 56 w 226"/>
                <a:gd name="T37" fmla="*/ 1 h 195"/>
                <a:gd name="T38" fmla="*/ 56 w 226"/>
                <a:gd name="T39" fmla="*/ 1 h 195"/>
                <a:gd name="T40" fmla="*/ 53 w 226"/>
                <a:gd name="T41" fmla="*/ 2 h 195"/>
                <a:gd name="T42" fmla="*/ 50 w 226"/>
                <a:gd name="T43" fmla="*/ 5 h 195"/>
                <a:gd name="T44" fmla="*/ 49 w 226"/>
                <a:gd name="T45" fmla="*/ 7 h 195"/>
                <a:gd name="T46" fmla="*/ 7 w 226"/>
                <a:gd name="T47" fmla="*/ 49 h 195"/>
                <a:gd name="T48" fmla="*/ 1 w 226"/>
                <a:gd name="T49" fmla="*/ 54 h 195"/>
                <a:gd name="T50" fmla="*/ 2 w 226"/>
                <a:gd name="T51" fmla="*/ 61 h 195"/>
                <a:gd name="T52" fmla="*/ 75 w 226"/>
                <a:gd name="T53" fmla="*/ 128 h 195"/>
                <a:gd name="T54" fmla="*/ 152 w 226"/>
                <a:gd name="T55" fmla="*/ 128 h 195"/>
                <a:gd name="T56" fmla="*/ 113 w 226"/>
                <a:gd name="T57" fmla="*/ 175 h 195"/>
                <a:gd name="T58" fmla="*/ 75 w 226"/>
                <a:gd name="T5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95">
                  <a:moveTo>
                    <a:pt x="2" y="61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9" y="194"/>
                    <a:pt x="111" y="195"/>
                    <a:pt x="113" y="195"/>
                  </a:cubicBezTo>
                  <a:cubicBezTo>
                    <a:pt x="116" y="195"/>
                    <a:pt x="118" y="194"/>
                    <a:pt x="119" y="192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6" y="59"/>
                    <a:pt x="226" y="56"/>
                    <a:pt x="225" y="54"/>
                  </a:cubicBezTo>
                  <a:cubicBezTo>
                    <a:pt x="224" y="51"/>
                    <a:pt x="222" y="50"/>
                    <a:pt x="219" y="49"/>
                  </a:cubicBezTo>
                  <a:cubicBezTo>
                    <a:pt x="198" y="46"/>
                    <a:pt x="180" y="29"/>
                    <a:pt x="178" y="7"/>
                  </a:cubicBezTo>
                  <a:cubicBezTo>
                    <a:pt x="178" y="6"/>
                    <a:pt x="177" y="5"/>
                    <a:pt x="177" y="5"/>
                  </a:cubicBezTo>
                  <a:cubicBezTo>
                    <a:pt x="175" y="2"/>
                    <a:pt x="172" y="0"/>
                    <a:pt x="169" y="1"/>
                  </a:cubicBezTo>
                  <a:cubicBezTo>
                    <a:pt x="168" y="1"/>
                    <a:pt x="167" y="1"/>
                    <a:pt x="166" y="2"/>
                  </a:cubicBezTo>
                  <a:cubicBezTo>
                    <a:pt x="164" y="3"/>
                    <a:pt x="163" y="5"/>
                    <a:pt x="163" y="7"/>
                  </a:cubicBezTo>
                  <a:cubicBezTo>
                    <a:pt x="160" y="31"/>
                    <a:pt x="138" y="50"/>
                    <a:pt x="113" y="50"/>
                  </a:cubicBezTo>
                  <a:cubicBezTo>
                    <a:pt x="88" y="50"/>
                    <a:pt x="67" y="31"/>
                    <a:pt x="64" y="7"/>
                  </a:cubicBezTo>
                  <a:cubicBezTo>
                    <a:pt x="63" y="3"/>
                    <a:pt x="60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2"/>
                    <a:pt x="50" y="3"/>
                    <a:pt x="50" y="5"/>
                  </a:cubicBezTo>
                  <a:cubicBezTo>
                    <a:pt x="49" y="5"/>
                    <a:pt x="49" y="6"/>
                    <a:pt x="49" y="7"/>
                  </a:cubicBezTo>
                  <a:cubicBezTo>
                    <a:pt x="46" y="29"/>
                    <a:pt x="29" y="46"/>
                    <a:pt x="7" y="49"/>
                  </a:cubicBezTo>
                  <a:cubicBezTo>
                    <a:pt x="4" y="50"/>
                    <a:pt x="2" y="51"/>
                    <a:pt x="1" y="54"/>
                  </a:cubicBezTo>
                  <a:cubicBezTo>
                    <a:pt x="0" y="56"/>
                    <a:pt x="1" y="59"/>
                    <a:pt x="2" y="61"/>
                  </a:cubicBezTo>
                  <a:close/>
                  <a:moveTo>
                    <a:pt x="75" y="128"/>
                  </a:moveTo>
                  <a:cubicBezTo>
                    <a:pt x="101" y="123"/>
                    <a:pt x="126" y="123"/>
                    <a:pt x="152" y="128"/>
                  </a:cubicBezTo>
                  <a:cubicBezTo>
                    <a:pt x="113" y="175"/>
                    <a:pt x="113" y="175"/>
                    <a:pt x="113" y="175"/>
                  </a:cubicBezTo>
                  <a:lnTo>
                    <a:pt x="75" y="1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6845608" y="2875219"/>
              <a:ext cx="1546462" cy="1423223"/>
            </a:xfrm>
            <a:custGeom>
              <a:avLst/>
              <a:gdLst>
                <a:gd name="T0" fmla="*/ 990113 w 164"/>
                <a:gd name="T1" fmla="*/ 801152 h 151"/>
                <a:gd name="T2" fmla="*/ 1405017 w 164"/>
                <a:gd name="T3" fmla="*/ 1319545 h 151"/>
                <a:gd name="T4" fmla="*/ 565779 w 164"/>
                <a:gd name="T5" fmla="*/ 1187590 h 151"/>
                <a:gd name="T6" fmla="*/ 311178 w 164"/>
                <a:gd name="T7" fmla="*/ 0 h 151"/>
                <a:gd name="T8" fmla="*/ 1188135 w 164"/>
                <a:gd name="T9" fmla="*/ 508967 h 151"/>
                <a:gd name="T10" fmla="*/ 1546462 w 164"/>
                <a:gd name="T11" fmla="*/ 1197015 h 151"/>
                <a:gd name="T12" fmla="*/ 990113 w 164"/>
                <a:gd name="T13" fmla="*/ 801152 h 1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51">
                  <a:moveTo>
                    <a:pt x="105" y="85"/>
                  </a:moveTo>
                  <a:cubicBezTo>
                    <a:pt x="105" y="85"/>
                    <a:pt x="156" y="110"/>
                    <a:pt x="149" y="140"/>
                  </a:cubicBezTo>
                  <a:cubicBezTo>
                    <a:pt x="134" y="131"/>
                    <a:pt x="88" y="151"/>
                    <a:pt x="60" y="126"/>
                  </a:cubicBezTo>
                  <a:cubicBezTo>
                    <a:pt x="0" y="69"/>
                    <a:pt x="33" y="0"/>
                    <a:pt x="33" y="0"/>
                  </a:cubicBezTo>
                  <a:cubicBezTo>
                    <a:pt x="39" y="49"/>
                    <a:pt x="90" y="22"/>
                    <a:pt x="126" y="54"/>
                  </a:cubicBezTo>
                  <a:cubicBezTo>
                    <a:pt x="159" y="83"/>
                    <a:pt x="162" y="111"/>
                    <a:pt x="164" y="127"/>
                  </a:cubicBezTo>
                  <a:cubicBezTo>
                    <a:pt x="162" y="121"/>
                    <a:pt x="142" y="91"/>
                    <a:pt x="105" y="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9423961" y="2912240"/>
              <a:ext cx="1510337" cy="1135340"/>
            </a:xfrm>
            <a:custGeom>
              <a:avLst/>
              <a:gdLst>
                <a:gd name="T0" fmla="*/ 55256 w 246"/>
                <a:gd name="T1" fmla="*/ 742574 h 185"/>
                <a:gd name="T2" fmla="*/ 448189 w 246"/>
                <a:gd name="T3" fmla="*/ 190246 h 185"/>
                <a:gd name="T4" fmla="*/ 423631 w 246"/>
                <a:gd name="T5" fmla="*/ 257753 h 185"/>
                <a:gd name="T6" fmla="*/ 1178800 w 246"/>
                <a:gd name="T7" fmla="*/ 355944 h 185"/>
                <a:gd name="T8" fmla="*/ 1510337 w 246"/>
                <a:gd name="T9" fmla="*/ 816217 h 185"/>
                <a:gd name="T10" fmla="*/ 1246335 w 246"/>
                <a:gd name="T11" fmla="*/ 920546 h 185"/>
                <a:gd name="T12" fmla="*/ 644656 w 246"/>
                <a:gd name="T13" fmla="*/ 1031011 h 185"/>
                <a:gd name="T14" fmla="*/ 362235 w 246"/>
                <a:gd name="T15" fmla="*/ 902135 h 185"/>
                <a:gd name="T16" fmla="*/ 435910 w 246"/>
                <a:gd name="T17" fmla="*/ 1006464 h 185"/>
                <a:gd name="T18" fmla="*/ 0 w 246"/>
                <a:gd name="T19" fmla="*/ 889861 h 185"/>
                <a:gd name="T20" fmla="*/ 1013031 w 246"/>
                <a:gd name="T21" fmla="*/ 509369 h 185"/>
                <a:gd name="T22" fmla="*/ 55256 w 246"/>
                <a:gd name="T23" fmla="*/ 742574 h 1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>
              <a:off x="8508681" y="3696100"/>
              <a:ext cx="92595" cy="1980258"/>
            </a:xfrm>
            <a:custGeom>
              <a:avLst/>
              <a:gdLst>
                <a:gd name="T0" fmla="*/ 13 w 15"/>
                <a:gd name="T1" fmla="*/ 4 h 300"/>
                <a:gd name="T2" fmla="*/ 15 w 15"/>
                <a:gd name="T3" fmla="*/ 293 h 300"/>
                <a:gd name="T4" fmla="*/ 7 w 15"/>
                <a:gd name="T5" fmla="*/ 300 h 300"/>
                <a:gd name="T6" fmla="*/ 0 w 15"/>
                <a:gd name="T7" fmla="*/ 293 h 300"/>
                <a:gd name="T8" fmla="*/ 4 w 15"/>
                <a:gd name="T9" fmla="*/ 0 h 300"/>
                <a:gd name="T10" fmla="*/ 13 w 15"/>
                <a:gd name="T11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0">
                  <a:moveTo>
                    <a:pt x="13" y="4"/>
                  </a:moveTo>
                  <a:cubicBezTo>
                    <a:pt x="13" y="137"/>
                    <a:pt x="15" y="293"/>
                    <a:pt x="15" y="293"/>
                  </a:cubicBezTo>
                  <a:cubicBezTo>
                    <a:pt x="15" y="297"/>
                    <a:pt x="11" y="300"/>
                    <a:pt x="7" y="300"/>
                  </a:cubicBezTo>
                  <a:cubicBezTo>
                    <a:pt x="3" y="300"/>
                    <a:pt x="0" y="297"/>
                    <a:pt x="0" y="293"/>
                  </a:cubicBezTo>
                  <a:cubicBezTo>
                    <a:pt x="0" y="293"/>
                    <a:pt x="3" y="134"/>
                    <a:pt x="4" y="0"/>
                  </a:cubicBezTo>
                  <a:cubicBezTo>
                    <a:pt x="7" y="2"/>
                    <a:pt x="10" y="3"/>
                    <a:pt x="13" y="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8477817" y="3300419"/>
              <a:ext cx="927762" cy="770927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7791085" y="2620506"/>
              <a:ext cx="478445" cy="638791"/>
            </a:xfrm>
            <a:custGeom>
              <a:avLst/>
              <a:gdLst>
                <a:gd name="T0" fmla="*/ 141080 w 78"/>
                <a:gd name="T1" fmla="*/ 522089 h 104"/>
                <a:gd name="T2" fmla="*/ 110410 w 78"/>
                <a:gd name="T3" fmla="*/ 190409 h 104"/>
                <a:gd name="T4" fmla="*/ 276026 w 78"/>
                <a:gd name="T5" fmla="*/ 0 h 104"/>
                <a:gd name="T6" fmla="*/ 349633 w 78"/>
                <a:gd name="T7" fmla="*/ 104418 h 104"/>
                <a:gd name="T8" fmla="*/ 460043 w 78"/>
                <a:gd name="T9" fmla="*/ 350107 h 104"/>
                <a:gd name="T10" fmla="*/ 429374 w 78"/>
                <a:gd name="T11" fmla="*/ 485235 h 104"/>
                <a:gd name="T12" fmla="*/ 466177 w 78"/>
                <a:gd name="T13" fmla="*/ 442240 h 104"/>
                <a:gd name="T14" fmla="*/ 447775 w 78"/>
                <a:gd name="T15" fmla="*/ 638791 h 104"/>
                <a:gd name="T16" fmla="*/ 380302 w 78"/>
                <a:gd name="T17" fmla="*/ 583511 h 104"/>
                <a:gd name="T18" fmla="*/ 202419 w 78"/>
                <a:gd name="T19" fmla="*/ 184267 h 104"/>
                <a:gd name="T20" fmla="*/ 349633 w 78"/>
                <a:gd name="T21" fmla="*/ 638791 h 104"/>
                <a:gd name="T22" fmla="*/ 116544 w 78"/>
                <a:gd name="T23" fmla="*/ 522089 h 104"/>
                <a:gd name="T24" fmla="*/ 141080 w 78"/>
                <a:gd name="T25" fmla="*/ 522089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4">
                  <a:moveTo>
                    <a:pt x="23" y="85"/>
                  </a:moveTo>
                  <a:cubicBezTo>
                    <a:pt x="23" y="85"/>
                    <a:pt x="0" y="66"/>
                    <a:pt x="18" y="31"/>
                  </a:cubicBezTo>
                  <a:cubicBezTo>
                    <a:pt x="31" y="5"/>
                    <a:pt x="45" y="0"/>
                    <a:pt x="45" y="0"/>
                  </a:cubicBezTo>
                  <a:cubicBezTo>
                    <a:pt x="45" y="0"/>
                    <a:pt x="40" y="8"/>
                    <a:pt x="57" y="17"/>
                  </a:cubicBezTo>
                  <a:cubicBezTo>
                    <a:pt x="67" y="22"/>
                    <a:pt x="78" y="40"/>
                    <a:pt x="75" y="57"/>
                  </a:cubicBezTo>
                  <a:cubicBezTo>
                    <a:pt x="71" y="75"/>
                    <a:pt x="70" y="79"/>
                    <a:pt x="70" y="7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66" y="96"/>
                    <a:pt x="73" y="104"/>
                  </a:cubicBezTo>
                  <a:cubicBezTo>
                    <a:pt x="69" y="101"/>
                    <a:pt x="66" y="98"/>
                    <a:pt x="62" y="95"/>
                  </a:cubicBezTo>
                  <a:cubicBezTo>
                    <a:pt x="41" y="76"/>
                    <a:pt x="31" y="51"/>
                    <a:pt x="33" y="30"/>
                  </a:cubicBezTo>
                  <a:cubicBezTo>
                    <a:pt x="27" y="50"/>
                    <a:pt x="29" y="77"/>
                    <a:pt x="57" y="104"/>
                  </a:cubicBezTo>
                  <a:cubicBezTo>
                    <a:pt x="48" y="104"/>
                    <a:pt x="31" y="101"/>
                    <a:pt x="19" y="85"/>
                  </a:cubicBezTo>
                  <a:lnTo>
                    <a:pt x="23" y="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9516329" y="4281260"/>
              <a:ext cx="571908" cy="544293"/>
            </a:xfrm>
            <a:custGeom>
              <a:avLst/>
              <a:gdLst>
                <a:gd name="T0" fmla="*/ 9 w 93"/>
                <a:gd name="T1" fmla="*/ 37 h 89"/>
                <a:gd name="T2" fmla="*/ 52 w 93"/>
                <a:gd name="T3" fmla="*/ 3 h 89"/>
                <a:gd name="T4" fmla="*/ 93 w 93"/>
                <a:gd name="T5" fmla="*/ 9 h 89"/>
                <a:gd name="T6" fmla="*/ 85 w 93"/>
                <a:gd name="T7" fmla="*/ 28 h 89"/>
                <a:gd name="T8" fmla="*/ 60 w 93"/>
                <a:gd name="T9" fmla="*/ 65 h 89"/>
                <a:gd name="T10" fmla="*/ 40 w 93"/>
                <a:gd name="T11" fmla="*/ 73 h 89"/>
                <a:gd name="T12" fmla="*/ 49 w 93"/>
                <a:gd name="T13" fmla="*/ 74 h 89"/>
                <a:gd name="T14" fmla="*/ 21 w 93"/>
                <a:gd name="T15" fmla="*/ 89 h 89"/>
                <a:gd name="T16" fmla="*/ 22 w 93"/>
                <a:gd name="T17" fmla="*/ 74 h 89"/>
                <a:gd name="T18" fmla="*/ 60 w 93"/>
                <a:gd name="T19" fmla="*/ 15 h 89"/>
                <a:gd name="T20" fmla="*/ 12 w 93"/>
                <a:gd name="T21" fmla="*/ 76 h 89"/>
                <a:gd name="T22" fmla="*/ 7 w 93"/>
                <a:gd name="T23" fmla="*/ 33 h 89"/>
                <a:gd name="T24" fmla="*/ 9 w 93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9">
                  <a:moveTo>
                    <a:pt x="9" y="37"/>
                  </a:moveTo>
                  <a:cubicBezTo>
                    <a:pt x="9" y="37"/>
                    <a:pt x="13" y="7"/>
                    <a:pt x="52" y="3"/>
                  </a:cubicBezTo>
                  <a:cubicBezTo>
                    <a:pt x="80" y="0"/>
                    <a:pt x="93" y="9"/>
                    <a:pt x="93" y="9"/>
                  </a:cubicBezTo>
                  <a:cubicBezTo>
                    <a:pt x="93" y="9"/>
                    <a:pt x="83" y="9"/>
                    <a:pt x="85" y="28"/>
                  </a:cubicBezTo>
                  <a:cubicBezTo>
                    <a:pt x="86" y="39"/>
                    <a:pt x="77" y="58"/>
                    <a:pt x="60" y="65"/>
                  </a:cubicBezTo>
                  <a:cubicBezTo>
                    <a:pt x="44" y="71"/>
                    <a:pt x="40" y="73"/>
                    <a:pt x="40" y="7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9" y="74"/>
                    <a:pt x="23" y="78"/>
                    <a:pt x="21" y="89"/>
                  </a:cubicBezTo>
                  <a:cubicBezTo>
                    <a:pt x="21" y="84"/>
                    <a:pt x="21" y="79"/>
                    <a:pt x="22" y="74"/>
                  </a:cubicBezTo>
                  <a:cubicBezTo>
                    <a:pt x="27" y="47"/>
                    <a:pt x="42" y="25"/>
                    <a:pt x="60" y="15"/>
                  </a:cubicBezTo>
                  <a:cubicBezTo>
                    <a:pt x="41" y="21"/>
                    <a:pt x="19" y="37"/>
                    <a:pt x="12" y="76"/>
                  </a:cubicBezTo>
                  <a:cubicBezTo>
                    <a:pt x="7" y="68"/>
                    <a:pt x="0" y="52"/>
                    <a:pt x="7" y="3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9204135" y="2679483"/>
              <a:ext cx="483618" cy="620687"/>
            </a:xfrm>
            <a:custGeom>
              <a:avLst/>
              <a:gdLst>
                <a:gd name="T0" fmla="*/ 24487 w 79"/>
                <a:gd name="T1" fmla="*/ 337998 h 101"/>
                <a:gd name="T2" fmla="*/ 226505 w 79"/>
                <a:gd name="T3" fmla="*/ 61454 h 101"/>
                <a:gd name="T4" fmla="*/ 471375 w 79"/>
                <a:gd name="T5" fmla="*/ 30727 h 101"/>
                <a:gd name="T6" fmla="*/ 459131 w 79"/>
                <a:gd name="T7" fmla="*/ 153635 h 101"/>
                <a:gd name="T8" fmla="*/ 373427 w 79"/>
                <a:gd name="T9" fmla="*/ 411743 h 101"/>
                <a:gd name="T10" fmla="*/ 263235 w 79"/>
                <a:gd name="T11" fmla="*/ 497779 h 101"/>
                <a:gd name="T12" fmla="*/ 318331 w 79"/>
                <a:gd name="T13" fmla="*/ 491633 h 101"/>
                <a:gd name="T14" fmla="*/ 183652 w 79"/>
                <a:gd name="T15" fmla="*/ 620687 h 101"/>
                <a:gd name="T16" fmla="*/ 165287 w 79"/>
                <a:gd name="T17" fmla="*/ 534651 h 101"/>
                <a:gd name="T18" fmla="*/ 293844 w 79"/>
                <a:gd name="T19" fmla="*/ 122908 h 101"/>
                <a:gd name="T20" fmla="*/ 110191 w 79"/>
                <a:gd name="T21" fmla="*/ 559233 h 101"/>
                <a:gd name="T22" fmla="*/ 6122 w 79"/>
                <a:gd name="T23" fmla="*/ 313416 h 101"/>
                <a:gd name="T24" fmla="*/ 24487 w 79"/>
                <a:gd name="T25" fmla="*/ 337998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8221381" y="1986383"/>
              <a:ext cx="680168" cy="889651"/>
            </a:xfrm>
            <a:custGeom>
              <a:avLst/>
              <a:gdLst>
                <a:gd name="T0" fmla="*/ 91915 w 111"/>
                <a:gd name="T1" fmla="*/ 552197 h 145"/>
                <a:gd name="T2" fmla="*/ 275744 w 111"/>
                <a:gd name="T3" fmla="*/ 128846 h 145"/>
                <a:gd name="T4" fmla="*/ 600509 w 111"/>
                <a:gd name="T5" fmla="*/ 12271 h 145"/>
                <a:gd name="T6" fmla="*/ 618892 w 111"/>
                <a:gd name="T7" fmla="*/ 190201 h 145"/>
                <a:gd name="T8" fmla="*/ 575998 w 111"/>
                <a:gd name="T9" fmla="*/ 558333 h 145"/>
                <a:gd name="T10" fmla="*/ 453445 w 111"/>
                <a:gd name="T11" fmla="*/ 699450 h 145"/>
                <a:gd name="T12" fmla="*/ 526977 w 111"/>
                <a:gd name="T13" fmla="*/ 674908 h 145"/>
                <a:gd name="T14" fmla="*/ 373786 w 111"/>
                <a:gd name="T15" fmla="*/ 889651 h 145"/>
                <a:gd name="T16" fmla="*/ 330893 w 111"/>
                <a:gd name="T17" fmla="*/ 773076 h 145"/>
                <a:gd name="T18" fmla="*/ 386041 w 111"/>
                <a:gd name="T19" fmla="*/ 184066 h 145"/>
                <a:gd name="T20" fmla="*/ 257361 w 111"/>
                <a:gd name="T21" fmla="*/ 822160 h 145"/>
                <a:gd name="T22" fmla="*/ 55149 w 111"/>
                <a:gd name="T23" fmla="*/ 527655 h 145"/>
                <a:gd name="T24" fmla="*/ 91915 w 111"/>
                <a:gd name="T25" fmla="*/ 552197 h 1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1" h="145">
                  <a:moveTo>
                    <a:pt x="15" y="90"/>
                  </a:moveTo>
                  <a:cubicBezTo>
                    <a:pt x="15" y="90"/>
                    <a:pt x="0" y="50"/>
                    <a:pt x="45" y="21"/>
                  </a:cubicBezTo>
                  <a:cubicBezTo>
                    <a:pt x="78" y="0"/>
                    <a:pt x="98" y="2"/>
                    <a:pt x="98" y="2"/>
                  </a:cubicBezTo>
                  <a:cubicBezTo>
                    <a:pt x="98" y="2"/>
                    <a:pt x="86" y="9"/>
                    <a:pt x="101" y="31"/>
                  </a:cubicBezTo>
                  <a:cubicBezTo>
                    <a:pt x="109" y="43"/>
                    <a:pt x="111" y="72"/>
                    <a:pt x="94" y="91"/>
                  </a:cubicBezTo>
                  <a:cubicBezTo>
                    <a:pt x="78" y="109"/>
                    <a:pt x="74" y="114"/>
                    <a:pt x="74" y="114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58" y="131"/>
                    <a:pt x="61" y="145"/>
                  </a:cubicBezTo>
                  <a:cubicBezTo>
                    <a:pt x="59" y="139"/>
                    <a:pt x="56" y="133"/>
                    <a:pt x="54" y="126"/>
                  </a:cubicBezTo>
                  <a:cubicBezTo>
                    <a:pt x="42" y="90"/>
                    <a:pt x="47" y="53"/>
                    <a:pt x="63" y="30"/>
                  </a:cubicBezTo>
                  <a:cubicBezTo>
                    <a:pt x="43" y="50"/>
                    <a:pt x="27" y="84"/>
                    <a:pt x="42" y="134"/>
                  </a:cubicBezTo>
                  <a:cubicBezTo>
                    <a:pt x="32" y="128"/>
                    <a:pt x="14" y="113"/>
                    <a:pt x="9" y="86"/>
                  </a:cubicBezTo>
                  <a:lnTo>
                    <a:pt x="15" y="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7067109" y="2494198"/>
              <a:ext cx="684475" cy="568442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 rot="1801016" flipH="1">
              <a:off x="8472369" y="4114071"/>
              <a:ext cx="878742" cy="661324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  <p:grpSp>
        <p:nvGrpSpPr>
          <p:cNvPr id="28" name="Group 62"/>
          <p:cNvGrpSpPr>
            <a:grpSpLocks/>
          </p:cNvGrpSpPr>
          <p:nvPr/>
        </p:nvGrpSpPr>
        <p:grpSpPr bwMode="auto">
          <a:xfrm>
            <a:off x="6848475" y="2613025"/>
            <a:ext cx="1582738" cy="282575"/>
            <a:chOff x="7528087" y="2680840"/>
            <a:chExt cx="2803259" cy="31619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7528087" y="2680840"/>
              <a:ext cx="497671" cy="3161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25758" y="2680840"/>
              <a:ext cx="23055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65"/>
          <p:cNvGrpSpPr>
            <a:grpSpLocks/>
          </p:cNvGrpSpPr>
          <p:nvPr/>
        </p:nvGrpSpPr>
        <p:grpSpPr bwMode="auto">
          <a:xfrm>
            <a:off x="7119938" y="3924300"/>
            <a:ext cx="1241425" cy="238125"/>
            <a:chOff x="8125333" y="4745260"/>
            <a:chExt cx="2389596" cy="203034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125333" y="4745260"/>
              <a:ext cx="522532" cy="20303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647865" y="4948294"/>
              <a:ext cx="18670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68"/>
          <p:cNvGrpSpPr>
            <a:grpSpLocks/>
          </p:cNvGrpSpPr>
          <p:nvPr/>
        </p:nvGrpSpPr>
        <p:grpSpPr bwMode="auto">
          <a:xfrm>
            <a:off x="3733800" y="3189288"/>
            <a:ext cx="1763713" cy="417512"/>
            <a:chOff x="1582038" y="2697524"/>
            <a:chExt cx="2577213" cy="316190"/>
          </a:xfrm>
        </p:grpSpPr>
        <p:cxnSp>
          <p:nvCxnSpPr>
            <p:cNvPr id="35" name="Straight Connector 34"/>
            <p:cNvCxnSpPr/>
            <p:nvPr/>
          </p:nvCxnSpPr>
          <p:spPr>
            <a:xfrm flipH="1" flipV="1">
              <a:off x="3660510" y="2697524"/>
              <a:ext cx="498741" cy="3161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582038" y="2697524"/>
              <a:ext cx="207847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71"/>
          <p:cNvGrpSpPr>
            <a:grpSpLocks/>
          </p:cNvGrpSpPr>
          <p:nvPr/>
        </p:nvGrpSpPr>
        <p:grpSpPr bwMode="auto">
          <a:xfrm>
            <a:off x="3790950" y="4181475"/>
            <a:ext cx="890588" cy="387350"/>
            <a:chOff x="1804697" y="4994858"/>
            <a:chExt cx="2493744" cy="31619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3800582" y="4994858"/>
              <a:ext cx="497859" cy="3161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804697" y="5311048"/>
              <a:ext cx="199588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431213" y="2244725"/>
            <a:ext cx="21297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Khả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năng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làm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việc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nhóm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được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cải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thiện</a:t>
            </a:r>
            <a:endParaRPr lang="id-ID" b="1" dirty="0">
              <a:solidFill>
                <a:schemeClr val="accent2">
                  <a:lumMod val="50000"/>
                </a:schemeClr>
              </a:solidFill>
              <a:latin typeface="Lato Light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502650" y="3748088"/>
            <a:ext cx="20583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Những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khuyết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điểm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tuần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trước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đã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được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khắc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phục</a:t>
            </a:r>
            <a:endParaRPr lang="id-ID" b="1" dirty="0">
              <a:solidFill>
                <a:schemeClr val="accent2">
                  <a:lumMod val="50000"/>
                </a:schemeClr>
              </a:solidFill>
              <a:latin typeface="Lato Light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431131" y="2770188"/>
            <a:ext cx="2072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Giao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tiếp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giữa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các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thành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viên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được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cải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thiện</a:t>
            </a:r>
            <a:endParaRPr lang="id-ID" b="1" dirty="0">
              <a:solidFill>
                <a:schemeClr val="accent2">
                  <a:lumMod val="50000"/>
                </a:schemeClr>
              </a:solidFill>
              <a:latin typeface="Lato Light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431131" y="4154488"/>
            <a:ext cx="22137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Công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việc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được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hoàn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thành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sớm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hơn</a:t>
            </a:r>
            <a:endParaRPr lang="id-ID" b="1" dirty="0">
              <a:solidFill>
                <a:schemeClr val="accent2">
                  <a:lumMod val="50000"/>
                </a:schemeClr>
              </a:solidFill>
              <a:latin typeface="Lat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0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127625" y="1404938"/>
            <a:ext cx="2043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900" y="733425"/>
            <a:ext cx="11356975" cy="5619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Những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công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việc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sẽ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làm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trong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tuần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tới</a:t>
            </a:r>
            <a:endParaRPr lang="id-ID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2" name="Group 50"/>
          <p:cNvGrpSpPr>
            <a:grpSpLocks noChangeAspect="1"/>
          </p:cNvGrpSpPr>
          <p:nvPr/>
        </p:nvGrpSpPr>
        <p:grpSpPr bwMode="auto">
          <a:xfrm>
            <a:off x="4333875" y="2119313"/>
            <a:ext cx="3692525" cy="3660775"/>
            <a:chOff x="1961" y="581"/>
            <a:chExt cx="3678" cy="3648"/>
          </a:xfrm>
        </p:grpSpPr>
        <p:sp>
          <p:nvSpPr>
            <p:cNvPr id="44" name="Freeform 51"/>
            <p:cNvSpPr>
              <a:spLocks/>
            </p:cNvSpPr>
            <p:nvPr/>
          </p:nvSpPr>
          <p:spPr bwMode="auto">
            <a:xfrm>
              <a:off x="2949" y="3391"/>
              <a:ext cx="588" cy="509"/>
            </a:xfrm>
            <a:custGeom>
              <a:avLst/>
              <a:gdLst>
                <a:gd name="T0" fmla="*/ 122 w 286"/>
                <a:gd name="T1" fmla="*/ 248 h 248"/>
                <a:gd name="T2" fmla="*/ 239 w 286"/>
                <a:gd name="T3" fmla="*/ 219 h 248"/>
                <a:gd name="T4" fmla="*/ 20 w 286"/>
                <a:gd name="T5" fmla="*/ 0 h 248"/>
                <a:gd name="T6" fmla="*/ 76 w 286"/>
                <a:gd name="T7" fmla="*/ 241 h 248"/>
                <a:gd name="T8" fmla="*/ 122 w 286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48">
                  <a:moveTo>
                    <a:pt x="122" y="248"/>
                  </a:moveTo>
                  <a:cubicBezTo>
                    <a:pt x="122" y="248"/>
                    <a:pt x="192" y="241"/>
                    <a:pt x="239" y="219"/>
                  </a:cubicBezTo>
                  <a:cubicBezTo>
                    <a:pt x="286" y="197"/>
                    <a:pt x="20" y="0"/>
                    <a:pt x="20" y="0"/>
                  </a:cubicBezTo>
                  <a:cubicBezTo>
                    <a:pt x="20" y="0"/>
                    <a:pt x="0" y="210"/>
                    <a:pt x="76" y="241"/>
                  </a:cubicBezTo>
                  <a:lnTo>
                    <a:pt x="122" y="24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" name="Freeform 52"/>
            <p:cNvSpPr>
              <a:spLocks/>
            </p:cNvSpPr>
            <p:nvPr/>
          </p:nvSpPr>
          <p:spPr bwMode="auto">
            <a:xfrm>
              <a:off x="4799" y="2653"/>
              <a:ext cx="509" cy="588"/>
            </a:xfrm>
            <a:custGeom>
              <a:avLst/>
              <a:gdLst>
                <a:gd name="T0" fmla="*/ 248 w 248"/>
                <a:gd name="T1" fmla="*/ 164 h 287"/>
                <a:gd name="T2" fmla="*/ 219 w 248"/>
                <a:gd name="T3" fmla="*/ 48 h 287"/>
                <a:gd name="T4" fmla="*/ 0 w 248"/>
                <a:gd name="T5" fmla="*/ 266 h 287"/>
                <a:gd name="T6" fmla="*/ 241 w 248"/>
                <a:gd name="T7" fmla="*/ 210 h 287"/>
                <a:gd name="T8" fmla="*/ 248 w 248"/>
                <a:gd name="T9" fmla="*/ 1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87">
                  <a:moveTo>
                    <a:pt x="248" y="164"/>
                  </a:moveTo>
                  <a:cubicBezTo>
                    <a:pt x="248" y="164"/>
                    <a:pt x="241" y="95"/>
                    <a:pt x="219" y="48"/>
                  </a:cubicBezTo>
                  <a:cubicBezTo>
                    <a:pt x="197" y="0"/>
                    <a:pt x="0" y="266"/>
                    <a:pt x="0" y="266"/>
                  </a:cubicBezTo>
                  <a:cubicBezTo>
                    <a:pt x="0" y="266"/>
                    <a:pt x="210" y="287"/>
                    <a:pt x="241" y="210"/>
                  </a:cubicBezTo>
                  <a:lnTo>
                    <a:pt x="248" y="16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8" name="Freeform 53"/>
            <p:cNvSpPr>
              <a:spLocks/>
            </p:cNvSpPr>
            <p:nvPr/>
          </p:nvSpPr>
          <p:spPr bwMode="auto">
            <a:xfrm>
              <a:off x="4062" y="883"/>
              <a:ext cx="588" cy="508"/>
            </a:xfrm>
            <a:custGeom>
              <a:avLst/>
              <a:gdLst>
                <a:gd name="T0" fmla="*/ 163 w 286"/>
                <a:gd name="T1" fmla="*/ 0 h 247"/>
                <a:gd name="T2" fmla="*/ 47 w 286"/>
                <a:gd name="T3" fmla="*/ 28 h 247"/>
                <a:gd name="T4" fmla="*/ 266 w 286"/>
                <a:gd name="T5" fmla="*/ 247 h 247"/>
                <a:gd name="T6" fmla="*/ 209 w 286"/>
                <a:gd name="T7" fmla="*/ 6 h 247"/>
                <a:gd name="T8" fmla="*/ 163 w 286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47">
                  <a:moveTo>
                    <a:pt x="163" y="0"/>
                  </a:moveTo>
                  <a:cubicBezTo>
                    <a:pt x="163" y="0"/>
                    <a:pt x="94" y="6"/>
                    <a:pt x="47" y="28"/>
                  </a:cubicBezTo>
                  <a:cubicBezTo>
                    <a:pt x="0" y="50"/>
                    <a:pt x="266" y="247"/>
                    <a:pt x="266" y="247"/>
                  </a:cubicBezTo>
                  <a:cubicBezTo>
                    <a:pt x="266" y="247"/>
                    <a:pt x="286" y="37"/>
                    <a:pt x="209" y="6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9" name="Freeform 54"/>
            <p:cNvSpPr>
              <a:spLocks/>
            </p:cNvSpPr>
            <p:nvPr/>
          </p:nvSpPr>
          <p:spPr bwMode="auto">
            <a:xfrm>
              <a:off x="2291" y="1541"/>
              <a:ext cx="508" cy="588"/>
            </a:xfrm>
            <a:custGeom>
              <a:avLst/>
              <a:gdLst>
                <a:gd name="T0" fmla="*/ 0 w 247"/>
                <a:gd name="T1" fmla="*/ 122 h 286"/>
                <a:gd name="T2" fmla="*/ 28 w 247"/>
                <a:gd name="T3" fmla="*/ 239 h 286"/>
                <a:gd name="T4" fmla="*/ 247 w 247"/>
                <a:gd name="T5" fmla="*/ 20 h 286"/>
                <a:gd name="T6" fmla="*/ 6 w 247"/>
                <a:gd name="T7" fmla="*/ 76 h 286"/>
                <a:gd name="T8" fmla="*/ 0 w 247"/>
                <a:gd name="T9" fmla="*/ 12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86">
                  <a:moveTo>
                    <a:pt x="0" y="122"/>
                  </a:moveTo>
                  <a:cubicBezTo>
                    <a:pt x="0" y="122"/>
                    <a:pt x="6" y="192"/>
                    <a:pt x="28" y="239"/>
                  </a:cubicBezTo>
                  <a:cubicBezTo>
                    <a:pt x="50" y="286"/>
                    <a:pt x="247" y="20"/>
                    <a:pt x="247" y="20"/>
                  </a:cubicBezTo>
                  <a:cubicBezTo>
                    <a:pt x="247" y="20"/>
                    <a:pt x="37" y="0"/>
                    <a:pt x="6" y="76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0" name="Freeform 55"/>
            <p:cNvSpPr>
              <a:spLocks/>
            </p:cNvSpPr>
            <p:nvPr/>
          </p:nvSpPr>
          <p:spPr bwMode="auto">
            <a:xfrm>
              <a:off x="1961" y="581"/>
              <a:ext cx="3678" cy="3648"/>
            </a:xfrm>
            <a:custGeom>
              <a:avLst/>
              <a:gdLst>
                <a:gd name="T0" fmla="*/ 921 w 1790"/>
                <a:gd name="T1" fmla="*/ 0 h 1775"/>
                <a:gd name="T2" fmla="*/ 1775 w 1790"/>
                <a:gd name="T3" fmla="*/ 855 h 1775"/>
                <a:gd name="T4" fmla="*/ 1775 w 1790"/>
                <a:gd name="T5" fmla="*/ 907 h 1775"/>
                <a:gd name="T6" fmla="*/ 921 w 1790"/>
                <a:gd name="T7" fmla="*/ 1761 h 1775"/>
                <a:gd name="T8" fmla="*/ 869 w 1790"/>
                <a:gd name="T9" fmla="*/ 1761 h 1775"/>
                <a:gd name="T10" fmla="*/ 14 w 1790"/>
                <a:gd name="T11" fmla="*/ 907 h 1775"/>
                <a:gd name="T12" fmla="*/ 14 w 1790"/>
                <a:gd name="T13" fmla="*/ 855 h 1775"/>
                <a:gd name="T14" fmla="*/ 869 w 1790"/>
                <a:gd name="T15" fmla="*/ 0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0" h="1775">
                  <a:moveTo>
                    <a:pt x="921" y="0"/>
                  </a:moveTo>
                  <a:cubicBezTo>
                    <a:pt x="1775" y="855"/>
                    <a:pt x="1775" y="855"/>
                    <a:pt x="1775" y="855"/>
                  </a:cubicBezTo>
                  <a:cubicBezTo>
                    <a:pt x="1790" y="869"/>
                    <a:pt x="1790" y="892"/>
                    <a:pt x="1775" y="907"/>
                  </a:cubicBezTo>
                  <a:cubicBezTo>
                    <a:pt x="921" y="1761"/>
                    <a:pt x="921" y="1761"/>
                    <a:pt x="921" y="1761"/>
                  </a:cubicBezTo>
                  <a:cubicBezTo>
                    <a:pt x="906" y="1775"/>
                    <a:pt x="883" y="1775"/>
                    <a:pt x="869" y="1761"/>
                  </a:cubicBezTo>
                  <a:cubicBezTo>
                    <a:pt x="14" y="907"/>
                    <a:pt x="14" y="907"/>
                    <a:pt x="14" y="907"/>
                  </a:cubicBezTo>
                  <a:cubicBezTo>
                    <a:pt x="0" y="892"/>
                    <a:pt x="0" y="869"/>
                    <a:pt x="14" y="855"/>
                  </a:cubicBezTo>
                  <a:cubicBezTo>
                    <a:pt x="869" y="0"/>
                    <a:pt x="869" y="0"/>
                    <a:pt x="869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1" name="Freeform 56"/>
            <p:cNvSpPr>
              <a:spLocks/>
            </p:cNvSpPr>
            <p:nvPr/>
          </p:nvSpPr>
          <p:spPr bwMode="auto">
            <a:xfrm>
              <a:off x="2267" y="659"/>
              <a:ext cx="1979" cy="1155"/>
            </a:xfrm>
            <a:custGeom>
              <a:avLst/>
              <a:gdLst>
                <a:gd name="T0" fmla="*/ 1420 w 963"/>
                <a:gd name="T1" fmla="*/ 0 h 562"/>
                <a:gd name="T2" fmla="*/ 1420 w 963"/>
                <a:gd name="T3" fmla="*/ 195 h 562"/>
                <a:gd name="T4" fmla="*/ 892 w 963"/>
                <a:gd name="T5" fmla="*/ 195 h 562"/>
                <a:gd name="T6" fmla="*/ 801 w 963"/>
                <a:gd name="T7" fmla="*/ 238 h 562"/>
                <a:gd name="T8" fmla="*/ 47 w 963"/>
                <a:gd name="T9" fmla="*/ 991 h 562"/>
                <a:gd name="T10" fmla="*/ 25 w 963"/>
                <a:gd name="T11" fmla="*/ 1132 h 562"/>
                <a:gd name="T12" fmla="*/ 58 w 963"/>
                <a:gd name="T13" fmla="*/ 1026 h 562"/>
                <a:gd name="T14" fmla="*/ 232 w 963"/>
                <a:gd name="T15" fmla="*/ 956 h 562"/>
                <a:gd name="T16" fmla="*/ 1385 w 963"/>
                <a:gd name="T17" fmla="*/ 956 h 562"/>
                <a:gd name="T18" fmla="*/ 1385 w 963"/>
                <a:gd name="T19" fmla="*/ 1155 h 562"/>
                <a:gd name="T20" fmla="*/ 1979 w 963"/>
                <a:gd name="T21" fmla="*/ 561 h 562"/>
                <a:gd name="T22" fmla="*/ 1420 w 963"/>
                <a:gd name="T23" fmla="*/ 0 h 5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3" h="562">
                  <a:moveTo>
                    <a:pt x="691" y="0"/>
                  </a:moveTo>
                  <a:cubicBezTo>
                    <a:pt x="691" y="95"/>
                    <a:pt x="691" y="95"/>
                    <a:pt x="691" y="95"/>
                  </a:cubicBezTo>
                  <a:cubicBezTo>
                    <a:pt x="434" y="95"/>
                    <a:pt x="434" y="95"/>
                    <a:pt x="434" y="95"/>
                  </a:cubicBezTo>
                  <a:cubicBezTo>
                    <a:pt x="434" y="95"/>
                    <a:pt x="412" y="93"/>
                    <a:pt x="390" y="116"/>
                  </a:cubicBezTo>
                  <a:cubicBezTo>
                    <a:pt x="368" y="138"/>
                    <a:pt x="23" y="482"/>
                    <a:pt x="23" y="482"/>
                  </a:cubicBezTo>
                  <a:cubicBezTo>
                    <a:pt x="23" y="482"/>
                    <a:pt x="0" y="504"/>
                    <a:pt x="12" y="551"/>
                  </a:cubicBezTo>
                  <a:cubicBezTo>
                    <a:pt x="12" y="551"/>
                    <a:pt x="8" y="520"/>
                    <a:pt x="28" y="499"/>
                  </a:cubicBezTo>
                  <a:cubicBezTo>
                    <a:pt x="49" y="479"/>
                    <a:pt x="81" y="466"/>
                    <a:pt x="113" y="465"/>
                  </a:cubicBezTo>
                  <a:cubicBezTo>
                    <a:pt x="146" y="465"/>
                    <a:pt x="674" y="465"/>
                    <a:pt x="674" y="465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963" y="273"/>
                    <a:pt x="963" y="273"/>
                    <a:pt x="963" y="273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7"/>
            <p:cNvSpPr>
              <a:spLocks/>
            </p:cNvSpPr>
            <p:nvPr/>
          </p:nvSpPr>
          <p:spPr bwMode="auto">
            <a:xfrm>
              <a:off x="2068" y="1946"/>
              <a:ext cx="1155" cy="1979"/>
            </a:xfrm>
            <a:custGeom>
              <a:avLst/>
              <a:gdLst>
                <a:gd name="T0" fmla="*/ 1132 w 562"/>
                <a:gd name="T1" fmla="*/ 1954 h 963"/>
                <a:gd name="T2" fmla="*/ 1028 w 562"/>
                <a:gd name="T3" fmla="*/ 1919 h 963"/>
                <a:gd name="T4" fmla="*/ 958 w 562"/>
                <a:gd name="T5" fmla="*/ 1745 h 963"/>
                <a:gd name="T6" fmla="*/ 958 w 562"/>
                <a:gd name="T7" fmla="*/ 594 h 963"/>
                <a:gd name="T8" fmla="*/ 1155 w 562"/>
                <a:gd name="T9" fmla="*/ 594 h 963"/>
                <a:gd name="T10" fmla="*/ 561 w 562"/>
                <a:gd name="T11" fmla="*/ 0 h 963"/>
                <a:gd name="T12" fmla="*/ 0 w 562"/>
                <a:gd name="T13" fmla="*/ 559 h 963"/>
                <a:gd name="T14" fmla="*/ 195 w 562"/>
                <a:gd name="T15" fmla="*/ 559 h 963"/>
                <a:gd name="T16" fmla="*/ 195 w 562"/>
                <a:gd name="T17" fmla="*/ 1085 h 963"/>
                <a:gd name="T18" fmla="*/ 238 w 562"/>
                <a:gd name="T19" fmla="*/ 1178 h 963"/>
                <a:gd name="T20" fmla="*/ 991 w 562"/>
                <a:gd name="T21" fmla="*/ 1930 h 963"/>
                <a:gd name="T22" fmla="*/ 1132 w 562"/>
                <a:gd name="T23" fmla="*/ 1954 h 9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62" h="963">
                  <a:moveTo>
                    <a:pt x="551" y="951"/>
                  </a:moveTo>
                  <a:cubicBezTo>
                    <a:pt x="551" y="951"/>
                    <a:pt x="520" y="955"/>
                    <a:pt x="500" y="934"/>
                  </a:cubicBezTo>
                  <a:cubicBezTo>
                    <a:pt x="479" y="914"/>
                    <a:pt x="466" y="881"/>
                    <a:pt x="466" y="849"/>
                  </a:cubicBezTo>
                  <a:cubicBezTo>
                    <a:pt x="465" y="817"/>
                    <a:pt x="466" y="289"/>
                    <a:pt x="466" y="289"/>
                  </a:cubicBezTo>
                  <a:cubicBezTo>
                    <a:pt x="562" y="289"/>
                    <a:pt x="562" y="289"/>
                    <a:pt x="562" y="289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5" y="272"/>
                    <a:pt x="95" y="272"/>
                    <a:pt x="95" y="272"/>
                  </a:cubicBezTo>
                  <a:cubicBezTo>
                    <a:pt x="95" y="528"/>
                    <a:pt x="95" y="528"/>
                    <a:pt x="95" y="528"/>
                  </a:cubicBezTo>
                  <a:cubicBezTo>
                    <a:pt x="95" y="528"/>
                    <a:pt x="93" y="551"/>
                    <a:pt x="116" y="573"/>
                  </a:cubicBezTo>
                  <a:cubicBezTo>
                    <a:pt x="138" y="595"/>
                    <a:pt x="482" y="939"/>
                    <a:pt x="482" y="939"/>
                  </a:cubicBezTo>
                  <a:cubicBezTo>
                    <a:pt x="482" y="939"/>
                    <a:pt x="504" y="963"/>
                    <a:pt x="551" y="9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8"/>
            <p:cNvSpPr>
              <a:spLocks/>
            </p:cNvSpPr>
            <p:nvPr/>
          </p:nvSpPr>
          <p:spPr bwMode="auto">
            <a:xfrm>
              <a:off x="3354" y="2970"/>
              <a:ext cx="1978" cy="1152"/>
            </a:xfrm>
            <a:custGeom>
              <a:avLst/>
              <a:gdLst>
                <a:gd name="T0" fmla="*/ 951 w 963"/>
                <a:gd name="T1" fmla="*/ 10 h 561"/>
                <a:gd name="T2" fmla="*/ 934 w 963"/>
                <a:gd name="T3" fmla="*/ 62 h 561"/>
                <a:gd name="T4" fmla="*/ 849 w 963"/>
                <a:gd name="T5" fmla="*/ 96 h 561"/>
                <a:gd name="T6" fmla="*/ 289 w 963"/>
                <a:gd name="T7" fmla="*/ 96 h 561"/>
                <a:gd name="T8" fmla="*/ 289 w 963"/>
                <a:gd name="T9" fmla="*/ 0 h 561"/>
                <a:gd name="T10" fmla="*/ 0 w 963"/>
                <a:gd name="T11" fmla="*/ 289 h 561"/>
                <a:gd name="T12" fmla="*/ 272 w 963"/>
                <a:gd name="T13" fmla="*/ 561 h 561"/>
                <a:gd name="T14" fmla="*/ 272 w 963"/>
                <a:gd name="T15" fmla="*/ 466 h 561"/>
                <a:gd name="T16" fmla="*/ 528 w 963"/>
                <a:gd name="T17" fmla="*/ 466 h 561"/>
                <a:gd name="T18" fmla="*/ 573 w 963"/>
                <a:gd name="T19" fmla="*/ 446 h 561"/>
                <a:gd name="T20" fmla="*/ 939 w 963"/>
                <a:gd name="T21" fmla="*/ 80 h 561"/>
                <a:gd name="T22" fmla="*/ 951 w 963"/>
                <a:gd name="T23" fmla="*/ 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3" h="561">
                  <a:moveTo>
                    <a:pt x="951" y="10"/>
                  </a:moveTo>
                  <a:cubicBezTo>
                    <a:pt x="951" y="10"/>
                    <a:pt x="955" y="42"/>
                    <a:pt x="934" y="62"/>
                  </a:cubicBezTo>
                  <a:cubicBezTo>
                    <a:pt x="914" y="82"/>
                    <a:pt x="882" y="95"/>
                    <a:pt x="849" y="96"/>
                  </a:cubicBezTo>
                  <a:cubicBezTo>
                    <a:pt x="817" y="97"/>
                    <a:pt x="289" y="96"/>
                    <a:pt x="289" y="96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72" y="561"/>
                    <a:pt x="272" y="561"/>
                    <a:pt x="272" y="561"/>
                  </a:cubicBezTo>
                  <a:cubicBezTo>
                    <a:pt x="272" y="466"/>
                    <a:pt x="272" y="466"/>
                    <a:pt x="272" y="466"/>
                  </a:cubicBezTo>
                  <a:cubicBezTo>
                    <a:pt x="528" y="466"/>
                    <a:pt x="528" y="466"/>
                    <a:pt x="528" y="466"/>
                  </a:cubicBezTo>
                  <a:cubicBezTo>
                    <a:pt x="528" y="466"/>
                    <a:pt x="551" y="468"/>
                    <a:pt x="573" y="446"/>
                  </a:cubicBezTo>
                  <a:cubicBezTo>
                    <a:pt x="595" y="424"/>
                    <a:pt x="939" y="80"/>
                    <a:pt x="939" y="80"/>
                  </a:cubicBezTo>
                  <a:cubicBezTo>
                    <a:pt x="939" y="80"/>
                    <a:pt x="963" y="57"/>
                    <a:pt x="951" y="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4" name="Freeform 59"/>
            <p:cNvSpPr>
              <a:spLocks/>
            </p:cNvSpPr>
            <p:nvPr/>
          </p:nvSpPr>
          <p:spPr bwMode="auto">
            <a:xfrm>
              <a:off x="4409" y="866"/>
              <a:ext cx="1153" cy="1979"/>
            </a:xfrm>
            <a:custGeom>
              <a:avLst/>
              <a:gdLst>
                <a:gd name="T0" fmla="*/ 10 w 561"/>
                <a:gd name="T1" fmla="*/ 12 h 963"/>
                <a:gd name="T2" fmla="*/ 62 w 561"/>
                <a:gd name="T3" fmla="*/ 29 h 963"/>
                <a:gd name="T4" fmla="*/ 96 w 561"/>
                <a:gd name="T5" fmla="*/ 114 h 963"/>
                <a:gd name="T6" fmla="*/ 96 w 561"/>
                <a:gd name="T7" fmla="*/ 674 h 963"/>
                <a:gd name="T8" fmla="*/ 0 w 561"/>
                <a:gd name="T9" fmla="*/ 674 h 963"/>
                <a:gd name="T10" fmla="*/ 289 w 561"/>
                <a:gd name="T11" fmla="*/ 963 h 963"/>
                <a:gd name="T12" fmla="*/ 561 w 561"/>
                <a:gd name="T13" fmla="*/ 691 h 963"/>
                <a:gd name="T14" fmla="*/ 466 w 561"/>
                <a:gd name="T15" fmla="*/ 691 h 963"/>
                <a:gd name="T16" fmla="*/ 466 w 561"/>
                <a:gd name="T17" fmla="*/ 435 h 963"/>
                <a:gd name="T18" fmla="*/ 446 w 561"/>
                <a:gd name="T19" fmla="*/ 390 h 963"/>
                <a:gd name="T20" fmla="*/ 80 w 561"/>
                <a:gd name="T21" fmla="*/ 24 h 963"/>
                <a:gd name="T22" fmla="*/ 10 w 561"/>
                <a:gd name="T23" fmla="*/ 12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963">
                  <a:moveTo>
                    <a:pt x="10" y="12"/>
                  </a:moveTo>
                  <a:cubicBezTo>
                    <a:pt x="10" y="12"/>
                    <a:pt x="42" y="8"/>
                    <a:pt x="62" y="29"/>
                  </a:cubicBezTo>
                  <a:cubicBezTo>
                    <a:pt x="82" y="49"/>
                    <a:pt x="95" y="81"/>
                    <a:pt x="96" y="114"/>
                  </a:cubicBezTo>
                  <a:cubicBezTo>
                    <a:pt x="97" y="146"/>
                    <a:pt x="96" y="674"/>
                    <a:pt x="96" y="674"/>
                  </a:cubicBezTo>
                  <a:cubicBezTo>
                    <a:pt x="0" y="674"/>
                    <a:pt x="0" y="674"/>
                    <a:pt x="0" y="674"/>
                  </a:cubicBezTo>
                  <a:cubicBezTo>
                    <a:pt x="289" y="963"/>
                    <a:pt x="289" y="963"/>
                    <a:pt x="289" y="963"/>
                  </a:cubicBezTo>
                  <a:cubicBezTo>
                    <a:pt x="561" y="691"/>
                    <a:pt x="561" y="691"/>
                    <a:pt x="561" y="691"/>
                  </a:cubicBezTo>
                  <a:cubicBezTo>
                    <a:pt x="466" y="691"/>
                    <a:pt x="466" y="691"/>
                    <a:pt x="466" y="691"/>
                  </a:cubicBezTo>
                  <a:cubicBezTo>
                    <a:pt x="466" y="435"/>
                    <a:pt x="466" y="435"/>
                    <a:pt x="466" y="435"/>
                  </a:cubicBezTo>
                  <a:cubicBezTo>
                    <a:pt x="466" y="435"/>
                    <a:pt x="468" y="412"/>
                    <a:pt x="446" y="390"/>
                  </a:cubicBezTo>
                  <a:cubicBezTo>
                    <a:pt x="424" y="368"/>
                    <a:pt x="80" y="24"/>
                    <a:pt x="80" y="24"/>
                  </a:cubicBezTo>
                  <a:cubicBezTo>
                    <a:pt x="80" y="24"/>
                    <a:pt x="57" y="0"/>
                    <a:pt x="10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55" name="TextBox 14"/>
          <p:cNvSpPr txBox="1">
            <a:spLocks noChangeArrowheads="1"/>
          </p:cNvSpPr>
          <p:nvPr/>
        </p:nvSpPr>
        <p:spPr bwMode="auto">
          <a:xfrm>
            <a:off x="5899150" y="2559050"/>
            <a:ext cx="539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id-ID" sz="2400">
                <a:solidFill>
                  <a:schemeClr val="bg1"/>
                </a:solidFill>
                <a:latin typeface="Lato Light" pitchFamily="34" charset="0"/>
                <a:ea typeface="Lato Black" pitchFamily="34" charset="0"/>
                <a:cs typeface="Lato Black" pitchFamily="34" charset="0"/>
              </a:rPr>
              <a:t>01</a:t>
            </a:r>
          </a:p>
        </p:txBody>
      </p:sp>
      <p:sp>
        <p:nvSpPr>
          <p:cNvPr id="56" name="TextBox 15"/>
          <p:cNvSpPr txBox="1">
            <a:spLocks noChangeArrowheads="1"/>
          </p:cNvSpPr>
          <p:nvPr/>
        </p:nvSpPr>
        <p:spPr bwMode="auto">
          <a:xfrm>
            <a:off x="7156450" y="3719513"/>
            <a:ext cx="538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id-ID" sz="2400">
                <a:solidFill>
                  <a:schemeClr val="bg1"/>
                </a:solidFill>
                <a:latin typeface="Lato Light" pitchFamily="34" charset="0"/>
                <a:ea typeface="Lato Black" pitchFamily="34" charset="0"/>
                <a:cs typeface="Lato Black" pitchFamily="34" charset="0"/>
              </a:rPr>
              <a:t>02</a:t>
            </a:r>
          </a:p>
        </p:txBody>
      </p:sp>
      <p:sp>
        <p:nvSpPr>
          <p:cNvPr id="57" name="TextBox 16"/>
          <p:cNvSpPr txBox="1">
            <a:spLocks noChangeArrowheads="1"/>
          </p:cNvSpPr>
          <p:nvPr/>
        </p:nvSpPr>
        <p:spPr bwMode="auto">
          <a:xfrm>
            <a:off x="5929313" y="4864100"/>
            <a:ext cx="53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id-ID" sz="2400">
                <a:solidFill>
                  <a:schemeClr val="bg1"/>
                </a:solidFill>
                <a:latin typeface="Lato Light" pitchFamily="34" charset="0"/>
                <a:ea typeface="Lato Black" pitchFamily="34" charset="0"/>
                <a:cs typeface="Lato Black" pitchFamily="34" charset="0"/>
              </a:rPr>
              <a:t>03</a:t>
            </a:r>
          </a:p>
        </p:txBody>
      </p:sp>
      <p:sp>
        <p:nvSpPr>
          <p:cNvPr id="58" name="TextBox 17"/>
          <p:cNvSpPr txBox="1">
            <a:spLocks noChangeArrowheads="1"/>
          </p:cNvSpPr>
          <p:nvPr/>
        </p:nvSpPr>
        <p:spPr bwMode="auto">
          <a:xfrm>
            <a:off x="4754563" y="3746500"/>
            <a:ext cx="53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id-ID" sz="2400">
                <a:solidFill>
                  <a:schemeClr val="bg1"/>
                </a:solidFill>
                <a:latin typeface="Lato Light" pitchFamily="34" charset="0"/>
                <a:ea typeface="Lato Black" pitchFamily="34" charset="0"/>
                <a:cs typeface="Lato Black" pitchFamily="34" charset="0"/>
              </a:rPr>
              <a:t>04</a:t>
            </a:r>
          </a:p>
        </p:txBody>
      </p:sp>
      <p:sp>
        <p:nvSpPr>
          <p:cNvPr id="59" name="TextBox 18"/>
          <p:cNvSpPr>
            <a:spLocks noChangeArrowheads="1"/>
          </p:cNvSpPr>
          <p:nvPr/>
        </p:nvSpPr>
        <p:spPr bwMode="auto">
          <a:xfrm>
            <a:off x="2219325" y="2005013"/>
            <a:ext cx="11049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660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769350" y="1916113"/>
            <a:ext cx="1104900" cy="9906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TextBox 20"/>
          <p:cNvSpPr>
            <a:spLocks noChangeArrowheads="1"/>
          </p:cNvSpPr>
          <p:nvPr/>
        </p:nvSpPr>
        <p:spPr bwMode="auto">
          <a:xfrm>
            <a:off x="2219325" y="4308475"/>
            <a:ext cx="1104900" cy="990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sz="6600">
              <a:solidFill>
                <a:schemeClr val="bg1"/>
              </a:solidFill>
              <a:latin typeface="Lato Light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69350" y="4219575"/>
            <a:ext cx="1104900" cy="990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Freeform 229"/>
          <p:cNvSpPr>
            <a:spLocks noEditPoints="1"/>
          </p:cNvSpPr>
          <p:nvPr/>
        </p:nvSpPr>
        <p:spPr bwMode="auto">
          <a:xfrm>
            <a:off x="2559050" y="2279650"/>
            <a:ext cx="446088" cy="446088"/>
          </a:xfrm>
          <a:custGeom>
            <a:avLst/>
            <a:gdLst>
              <a:gd name="T0" fmla="*/ 388564 w 791"/>
              <a:gd name="T1" fmla="*/ 73785 h 792"/>
              <a:gd name="T2" fmla="*/ 0 w 791"/>
              <a:gd name="T3" fmla="*/ 232056 h 792"/>
              <a:gd name="T4" fmla="*/ 4512 w 791"/>
              <a:gd name="T5" fmla="*/ 268667 h 792"/>
              <a:gd name="T6" fmla="*/ 32145 w 791"/>
              <a:gd name="T7" fmla="*/ 338509 h 792"/>
              <a:gd name="T8" fmla="*/ 360366 w 791"/>
              <a:gd name="T9" fmla="*/ 341325 h 792"/>
              <a:gd name="T10" fmla="*/ 327657 w 791"/>
              <a:gd name="T11" fmla="*/ 350337 h 792"/>
              <a:gd name="T12" fmla="*/ 38913 w 791"/>
              <a:gd name="T13" fmla="*/ 334566 h 792"/>
              <a:gd name="T14" fmla="*/ 218814 w 791"/>
              <a:gd name="T15" fmla="*/ 306967 h 792"/>
              <a:gd name="T16" fmla="*/ 36093 w 791"/>
              <a:gd name="T17" fmla="*/ 272046 h 792"/>
              <a:gd name="T18" fmla="*/ 81209 w 791"/>
              <a:gd name="T19" fmla="*/ 152639 h 792"/>
              <a:gd name="T20" fmla="*/ 104895 w 791"/>
              <a:gd name="T21" fmla="*/ 192066 h 792"/>
              <a:gd name="T22" fmla="*/ 103767 w 791"/>
              <a:gd name="T23" fmla="*/ 216285 h 792"/>
              <a:gd name="T24" fmla="*/ 162419 w 791"/>
              <a:gd name="T25" fmla="*/ 190376 h 792"/>
              <a:gd name="T26" fmla="*/ 122942 w 791"/>
              <a:gd name="T27" fmla="*/ 292323 h 792"/>
              <a:gd name="T28" fmla="*/ 197948 w 791"/>
              <a:gd name="T29" fmla="*/ 223044 h 792"/>
              <a:gd name="T30" fmla="*/ 178209 w 791"/>
              <a:gd name="T31" fmla="*/ 198261 h 792"/>
              <a:gd name="T32" fmla="*/ 289308 w 791"/>
              <a:gd name="T33" fmla="*/ 67589 h 792"/>
              <a:gd name="T34" fmla="*/ 329349 w 791"/>
              <a:gd name="T35" fmla="*/ 145880 h 792"/>
              <a:gd name="T36" fmla="*/ 344011 w 791"/>
              <a:gd name="T37" fmla="*/ 273173 h 792"/>
              <a:gd name="T38" fmla="*/ 305663 w 791"/>
              <a:gd name="T39" fmla="*/ 355969 h 792"/>
              <a:gd name="T40" fmla="*/ 224453 w 791"/>
              <a:gd name="T41" fmla="*/ 346957 h 792"/>
              <a:gd name="T42" fmla="*/ 274645 w 791"/>
              <a:gd name="T43" fmla="*/ 279368 h 792"/>
              <a:gd name="T44" fmla="*/ 328221 w 791"/>
              <a:gd name="T45" fmla="*/ 327807 h 792"/>
              <a:gd name="T46" fmla="*/ 221070 w 791"/>
              <a:gd name="T47" fmla="*/ 238815 h 792"/>
              <a:gd name="T48" fmla="*/ 226709 w 791"/>
              <a:gd name="T49" fmla="*/ 259655 h 792"/>
              <a:gd name="T50" fmla="*/ 270698 w 791"/>
              <a:gd name="T51" fmla="*/ 233182 h 792"/>
              <a:gd name="T52" fmla="*/ 324273 w 791"/>
              <a:gd name="T53" fmla="*/ 284437 h 792"/>
              <a:gd name="T54" fmla="*/ 244192 w 791"/>
              <a:gd name="T55" fmla="*/ 292323 h 792"/>
              <a:gd name="T56" fmla="*/ 301151 w 791"/>
              <a:gd name="T57" fmla="*/ 261908 h 792"/>
              <a:gd name="T58" fmla="*/ 226709 w 791"/>
              <a:gd name="T59" fmla="*/ 304151 h 792"/>
              <a:gd name="T60" fmla="*/ 303971 w 791"/>
              <a:gd name="T61" fmla="*/ 67026 h 792"/>
              <a:gd name="T62" fmla="*/ 281977 w 791"/>
              <a:gd name="T63" fmla="*/ 82233 h 792"/>
              <a:gd name="T64" fmla="*/ 284232 w 791"/>
              <a:gd name="T65" fmla="*/ 98004 h 792"/>
              <a:gd name="T66" fmla="*/ 263930 w 791"/>
              <a:gd name="T67" fmla="*/ 91245 h 792"/>
              <a:gd name="T68" fmla="*/ 269570 w 791"/>
              <a:gd name="T69" fmla="*/ 126730 h 792"/>
              <a:gd name="T70" fmla="*/ 297203 w 791"/>
              <a:gd name="T71" fmla="*/ 81107 h 792"/>
              <a:gd name="T72" fmla="*/ 242500 w 791"/>
              <a:gd name="T73" fmla="*/ 109269 h 792"/>
              <a:gd name="T74" fmla="*/ 241936 w 791"/>
              <a:gd name="T75" fmla="*/ 143627 h 792"/>
              <a:gd name="T76" fmla="*/ 226709 w 791"/>
              <a:gd name="T77" fmla="*/ 207273 h 792"/>
              <a:gd name="T78" fmla="*/ 283105 w 791"/>
              <a:gd name="T79" fmla="*/ 372866 h 792"/>
              <a:gd name="T80" fmla="*/ 293820 w 791"/>
              <a:gd name="T81" fmla="*/ 377372 h 792"/>
              <a:gd name="T82" fmla="*/ 270134 w 791"/>
              <a:gd name="T83" fmla="*/ 346394 h 792"/>
              <a:gd name="T84" fmla="*/ 311866 w 791"/>
              <a:gd name="T85" fmla="*/ 73222 h 792"/>
              <a:gd name="T86" fmla="*/ 244756 w 791"/>
              <a:gd name="T87" fmla="*/ 9012 h 792"/>
              <a:gd name="T88" fmla="*/ 288180 w 791"/>
              <a:gd name="T89" fmla="*/ 18024 h 792"/>
              <a:gd name="T90" fmla="*/ 292692 w 791"/>
              <a:gd name="T91" fmla="*/ 39990 h 792"/>
              <a:gd name="T92" fmla="*/ 251523 w 791"/>
              <a:gd name="T93" fmla="*/ 90682 h 792"/>
              <a:gd name="T94" fmla="*/ 224453 w 791"/>
              <a:gd name="T95" fmla="*/ 146443 h 792"/>
              <a:gd name="T96" fmla="*/ 177081 w 791"/>
              <a:gd name="T97" fmla="*/ 190376 h 792"/>
              <a:gd name="T98" fmla="*/ 151703 w 791"/>
              <a:gd name="T99" fmla="*/ 172915 h 792"/>
              <a:gd name="T100" fmla="*/ 81209 w 791"/>
              <a:gd name="T101" fmla="*/ 136305 h 792"/>
              <a:gd name="T102" fmla="*/ 25942 w 791"/>
              <a:gd name="T103" fmla="*/ 226423 h 792"/>
              <a:gd name="T104" fmla="*/ 36657 w 791"/>
              <a:gd name="T105" fmla="*/ 226987 h 792"/>
              <a:gd name="T106" fmla="*/ 21994 w 791"/>
              <a:gd name="T107" fmla="*/ 296829 h 792"/>
              <a:gd name="T108" fmla="*/ 13535 w 791"/>
              <a:gd name="T109" fmla="*/ 272609 h 792"/>
              <a:gd name="T110" fmla="*/ 7895 w 791"/>
              <a:gd name="T111" fmla="*/ 232619 h 792"/>
              <a:gd name="T112" fmla="*/ 258291 w 791"/>
              <a:gd name="T113" fmla="*/ 434823 h 792"/>
              <a:gd name="T114" fmla="*/ 329913 w 791"/>
              <a:gd name="T115" fmla="*/ 379625 h 79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791" h="792">
                <a:moveTo>
                  <a:pt x="691" y="658"/>
                </a:moveTo>
                <a:cubicBezTo>
                  <a:pt x="724" y="621"/>
                  <a:pt x="751" y="577"/>
                  <a:pt x="768" y="529"/>
                </a:cubicBezTo>
                <a:cubicBezTo>
                  <a:pt x="768" y="528"/>
                  <a:pt x="769" y="528"/>
                  <a:pt x="769" y="527"/>
                </a:cubicBezTo>
                <a:cubicBezTo>
                  <a:pt x="783" y="486"/>
                  <a:pt x="791" y="442"/>
                  <a:pt x="791" y="396"/>
                </a:cubicBezTo>
                <a:cubicBezTo>
                  <a:pt x="791" y="350"/>
                  <a:pt x="783" y="306"/>
                  <a:pt x="769" y="265"/>
                </a:cubicBezTo>
                <a:cubicBezTo>
                  <a:pt x="769" y="264"/>
                  <a:pt x="768" y="264"/>
                  <a:pt x="768" y="263"/>
                </a:cubicBezTo>
                <a:cubicBezTo>
                  <a:pt x="751" y="215"/>
                  <a:pt x="724" y="171"/>
                  <a:pt x="691" y="133"/>
                </a:cubicBezTo>
                <a:cubicBezTo>
                  <a:pt x="691" y="133"/>
                  <a:pt x="690" y="132"/>
                  <a:pt x="689" y="131"/>
                </a:cubicBezTo>
                <a:cubicBezTo>
                  <a:pt x="651" y="89"/>
                  <a:pt x="604" y="55"/>
                  <a:pt x="551" y="32"/>
                </a:cubicBezTo>
                <a:cubicBezTo>
                  <a:pt x="551" y="32"/>
                  <a:pt x="550" y="32"/>
                  <a:pt x="550" y="32"/>
                </a:cubicBezTo>
                <a:cubicBezTo>
                  <a:pt x="504" y="12"/>
                  <a:pt x="456" y="2"/>
                  <a:pt x="406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2" y="0"/>
                  <a:pt x="399" y="0"/>
                  <a:pt x="395" y="0"/>
                </a:cubicBezTo>
                <a:cubicBezTo>
                  <a:pt x="177" y="0"/>
                  <a:pt x="0" y="178"/>
                  <a:pt x="0" y="396"/>
                </a:cubicBezTo>
                <a:cubicBezTo>
                  <a:pt x="0" y="400"/>
                  <a:pt x="0" y="404"/>
                  <a:pt x="0" y="408"/>
                </a:cubicBezTo>
                <a:cubicBezTo>
                  <a:pt x="0" y="409"/>
                  <a:pt x="0" y="411"/>
                  <a:pt x="0" y="412"/>
                </a:cubicBezTo>
                <a:cubicBezTo>
                  <a:pt x="0" y="415"/>
                  <a:pt x="0" y="418"/>
                  <a:pt x="0" y="421"/>
                </a:cubicBezTo>
                <a:cubicBezTo>
                  <a:pt x="1" y="422"/>
                  <a:pt x="1" y="423"/>
                  <a:pt x="1" y="424"/>
                </a:cubicBezTo>
                <a:cubicBezTo>
                  <a:pt x="1" y="433"/>
                  <a:pt x="2" y="441"/>
                  <a:pt x="3" y="449"/>
                </a:cubicBezTo>
                <a:cubicBezTo>
                  <a:pt x="3" y="450"/>
                  <a:pt x="3" y="451"/>
                  <a:pt x="4" y="451"/>
                </a:cubicBezTo>
                <a:cubicBezTo>
                  <a:pt x="4" y="455"/>
                  <a:pt x="5" y="459"/>
                  <a:pt x="5" y="462"/>
                </a:cubicBezTo>
                <a:cubicBezTo>
                  <a:pt x="5" y="463"/>
                  <a:pt x="5" y="463"/>
                  <a:pt x="6" y="464"/>
                </a:cubicBezTo>
                <a:cubicBezTo>
                  <a:pt x="6" y="468"/>
                  <a:pt x="7" y="472"/>
                  <a:pt x="8" y="476"/>
                </a:cubicBezTo>
                <a:cubicBezTo>
                  <a:pt x="8" y="477"/>
                  <a:pt x="8" y="477"/>
                  <a:pt x="8" y="477"/>
                </a:cubicBezTo>
                <a:cubicBezTo>
                  <a:pt x="9" y="481"/>
                  <a:pt x="10" y="485"/>
                  <a:pt x="10" y="488"/>
                </a:cubicBezTo>
                <a:cubicBezTo>
                  <a:pt x="11" y="489"/>
                  <a:pt x="11" y="491"/>
                  <a:pt x="11" y="492"/>
                </a:cubicBezTo>
                <a:cubicBezTo>
                  <a:pt x="12" y="494"/>
                  <a:pt x="13" y="497"/>
                  <a:pt x="14" y="500"/>
                </a:cubicBezTo>
                <a:cubicBezTo>
                  <a:pt x="14" y="501"/>
                  <a:pt x="14" y="503"/>
                  <a:pt x="15" y="504"/>
                </a:cubicBezTo>
                <a:cubicBezTo>
                  <a:pt x="16" y="507"/>
                  <a:pt x="17" y="511"/>
                  <a:pt x="18" y="514"/>
                </a:cubicBezTo>
                <a:cubicBezTo>
                  <a:pt x="18" y="516"/>
                  <a:pt x="19" y="518"/>
                  <a:pt x="20" y="521"/>
                </a:cubicBezTo>
                <a:cubicBezTo>
                  <a:pt x="20" y="522"/>
                  <a:pt x="21" y="523"/>
                  <a:pt x="21" y="524"/>
                </a:cubicBezTo>
                <a:cubicBezTo>
                  <a:pt x="30" y="551"/>
                  <a:pt x="42" y="577"/>
                  <a:pt x="57" y="601"/>
                </a:cubicBezTo>
                <a:cubicBezTo>
                  <a:pt x="57" y="602"/>
                  <a:pt x="58" y="602"/>
                  <a:pt x="58" y="602"/>
                </a:cubicBezTo>
                <a:cubicBezTo>
                  <a:pt x="70" y="622"/>
                  <a:pt x="84" y="641"/>
                  <a:pt x="100" y="659"/>
                </a:cubicBezTo>
                <a:cubicBezTo>
                  <a:pt x="100" y="659"/>
                  <a:pt x="101" y="660"/>
                  <a:pt x="102" y="661"/>
                </a:cubicBezTo>
                <a:cubicBezTo>
                  <a:pt x="174" y="741"/>
                  <a:pt x="279" y="792"/>
                  <a:pt x="395" y="792"/>
                </a:cubicBezTo>
                <a:cubicBezTo>
                  <a:pt x="512" y="792"/>
                  <a:pt x="617" y="741"/>
                  <a:pt x="689" y="661"/>
                </a:cubicBezTo>
                <a:cubicBezTo>
                  <a:pt x="690" y="660"/>
                  <a:pt x="691" y="659"/>
                  <a:pt x="691" y="658"/>
                </a:cubicBezTo>
                <a:moveTo>
                  <a:pt x="652" y="610"/>
                </a:moveTo>
                <a:cubicBezTo>
                  <a:pt x="649" y="606"/>
                  <a:pt x="644" y="604"/>
                  <a:pt x="639" y="606"/>
                </a:cubicBezTo>
                <a:cubicBezTo>
                  <a:pt x="635" y="609"/>
                  <a:pt x="634" y="613"/>
                  <a:pt x="632" y="618"/>
                </a:cubicBezTo>
                <a:cubicBezTo>
                  <a:pt x="632" y="620"/>
                  <a:pt x="631" y="623"/>
                  <a:pt x="630" y="626"/>
                </a:cubicBezTo>
                <a:cubicBezTo>
                  <a:pt x="628" y="629"/>
                  <a:pt x="626" y="633"/>
                  <a:pt x="624" y="637"/>
                </a:cubicBezTo>
                <a:cubicBezTo>
                  <a:pt x="622" y="642"/>
                  <a:pt x="620" y="645"/>
                  <a:pt x="620" y="647"/>
                </a:cubicBezTo>
                <a:cubicBezTo>
                  <a:pt x="620" y="648"/>
                  <a:pt x="620" y="648"/>
                  <a:pt x="620" y="648"/>
                </a:cubicBezTo>
                <a:cubicBezTo>
                  <a:pt x="551" y="648"/>
                  <a:pt x="551" y="648"/>
                  <a:pt x="551" y="648"/>
                </a:cubicBezTo>
                <a:cubicBezTo>
                  <a:pt x="551" y="646"/>
                  <a:pt x="552" y="645"/>
                  <a:pt x="553" y="643"/>
                </a:cubicBezTo>
                <a:cubicBezTo>
                  <a:pt x="563" y="639"/>
                  <a:pt x="573" y="632"/>
                  <a:pt x="581" y="622"/>
                </a:cubicBezTo>
                <a:cubicBezTo>
                  <a:pt x="593" y="609"/>
                  <a:pt x="598" y="593"/>
                  <a:pt x="596" y="579"/>
                </a:cubicBezTo>
                <a:cubicBezTo>
                  <a:pt x="594" y="569"/>
                  <a:pt x="590" y="550"/>
                  <a:pt x="585" y="533"/>
                </a:cubicBezTo>
                <a:cubicBezTo>
                  <a:pt x="752" y="533"/>
                  <a:pt x="752" y="533"/>
                  <a:pt x="752" y="533"/>
                </a:cubicBezTo>
                <a:cubicBezTo>
                  <a:pt x="735" y="575"/>
                  <a:pt x="711" y="614"/>
                  <a:pt x="682" y="648"/>
                </a:cubicBezTo>
                <a:cubicBezTo>
                  <a:pt x="640" y="648"/>
                  <a:pt x="640" y="648"/>
                  <a:pt x="640" y="648"/>
                </a:cubicBezTo>
                <a:cubicBezTo>
                  <a:pt x="644" y="644"/>
                  <a:pt x="648" y="639"/>
                  <a:pt x="649" y="637"/>
                </a:cubicBezTo>
                <a:cubicBezTo>
                  <a:pt x="653" y="632"/>
                  <a:pt x="655" y="617"/>
                  <a:pt x="652" y="610"/>
                </a:cubicBezTo>
                <a:moveTo>
                  <a:pt x="69" y="594"/>
                </a:moveTo>
                <a:cubicBezTo>
                  <a:pt x="61" y="570"/>
                  <a:pt x="54" y="550"/>
                  <a:pt x="49" y="533"/>
                </a:cubicBezTo>
                <a:cubicBezTo>
                  <a:pt x="206" y="533"/>
                  <a:pt x="206" y="533"/>
                  <a:pt x="206" y="533"/>
                </a:cubicBezTo>
                <a:cubicBezTo>
                  <a:pt x="214" y="574"/>
                  <a:pt x="225" y="613"/>
                  <a:pt x="240" y="648"/>
                </a:cubicBezTo>
                <a:cubicBezTo>
                  <a:pt x="109" y="648"/>
                  <a:pt x="109" y="648"/>
                  <a:pt x="109" y="648"/>
                </a:cubicBezTo>
                <a:cubicBezTo>
                  <a:pt x="94" y="631"/>
                  <a:pt x="81" y="613"/>
                  <a:pt x="69" y="594"/>
                </a:cubicBezTo>
                <a:moveTo>
                  <a:pt x="220" y="533"/>
                </a:moveTo>
                <a:cubicBezTo>
                  <a:pt x="388" y="533"/>
                  <a:pt x="388" y="533"/>
                  <a:pt x="388" y="533"/>
                </a:cubicBezTo>
                <a:cubicBezTo>
                  <a:pt x="388" y="545"/>
                  <a:pt x="388" y="545"/>
                  <a:pt x="388" y="545"/>
                </a:cubicBezTo>
                <a:cubicBezTo>
                  <a:pt x="378" y="549"/>
                  <a:pt x="369" y="555"/>
                  <a:pt x="371" y="567"/>
                </a:cubicBezTo>
                <a:cubicBezTo>
                  <a:pt x="377" y="608"/>
                  <a:pt x="384" y="621"/>
                  <a:pt x="388" y="626"/>
                </a:cubicBezTo>
                <a:cubicBezTo>
                  <a:pt x="388" y="648"/>
                  <a:pt x="388" y="648"/>
                  <a:pt x="388" y="648"/>
                </a:cubicBezTo>
                <a:cubicBezTo>
                  <a:pt x="255" y="648"/>
                  <a:pt x="255" y="648"/>
                  <a:pt x="255" y="648"/>
                </a:cubicBezTo>
                <a:cubicBezTo>
                  <a:pt x="240" y="614"/>
                  <a:pt x="228" y="575"/>
                  <a:pt x="220" y="533"/>
                </a:cubicBezTo>
                <a:moveTo>
                  <a:pt x="61" y="426"/>
                </a:moveTo>
                <a:cubicBezTo>
                  <a:pt x="64" y="439"/>
                  <a:pt x="68" y="461"/>
                  <a:pt x="66" y="475"/>
                </a:cubicBezTo>
                <a:cubicBezTo>
                  <a:pt x="65" y="481"/>
                  <a:pt x="64" y="483"/>
                  <a:pt x="64" y="483"/>
                </a:cubicBezTo>
                <a:cubicBezTo>
                  <a:pt x="58" y="478"/>
                  <a:pt x="58" y="445"/>
                  <a:pt x="61" y="426"/>
                </a:cubicBezTo>
                <a:moveTo>
                  <a:pt x="51" y="389"/>
                </a:moveTo>
                <a:cubicBezTo>
                  <a:pt x="54" y="382"/>
                  <a:pt x="58" y="374"/>
                  <a:pt x="61" y="366"/>
                </a:cubicBezTo>
                <a:cubicBezTo>
                  <a:pt x="89" y="303"/>
                  <a:pt x="106" y="280"/>
                  <a:pt x="107" y="279"/>
                </a:cubicBezTo>
                <a:cubicBezTo>
                  <a:pt x="107" y="278"/>
                  <a:pt x="108" y="277"/>
                  <a:pt x="108" y="276"/>
                </a:cubicBezTo>
                <a:cubicBezTo>
                  <a:pt x="108" y="275"/>
                  <a:pt x="109" y="260"/>
                  <a:pt x="110" y="246"/>
                </a:cubicBezTo>
                <a:cubicBezTo>
                  <a:pt x="119" y="249"/>
                  <a:pt x="128" y="251"/>
                  <a:pt x="134" y="251"/>
                </a:cubicBezTo>
                <a:cubicBezTo>
                  <a:pt x="140" y="264"/>
                  <a:pt x="142" y="269"/>
                  <a:pt x="144" y="271"/>
                </a:cubicBezTo>
                <a:cubicBezTo>
                  <a:pt x="144" y="273"/>
                  <a:pt x="145" y="277"/>
                  <a:pt x="145" y="281"/>
                </a:cubicBezTo>
                <a:cubicBezTo>
                  <a:pt x="152" y="337"/>
                  <a:pt x="157" y="354"/>
                  <a:pt x="168" y="354"/>
                </a:cubicBezTo>
                <a:cubicBezTo>
                  <a:pt x="170" y="354"/>
                  <a:pt x="172" y="353"/>
                  <a:pt x="173" y="352"/>
                </a:cubicBezTo>
                <a:cubicBezTo>
                  <a:pt x="169" y="362"/>
                  <a:pt x="168" y="376"/>
                  <a:pt x="170" y="385"/>
                </a:cubicBezTo>
                <a:cubicBezTo>
                  <a:pt x="170" y="386"/>
                  <a:pt x="171" y="388"/>
                  <a:pt x="171" y="389"/>
                </a:cubicBezTo>
                <a:lnTo>
                  <a:pt x="51" y="389"/>
                </a:lnTo>
                <a:close/>
                <a:moveTo>
                  <a:pt x="195" y="348"/>
                </a:moveTo>
                <a:cubicBezTo>
                  <a:pt x="193" y="344"/>
                  <a:pt x="190" y="341"/>
                  <a:pt x="186" y="341"/>
                </a:cubicBezTo>
                <a:cubicBezTo>
                  <a:pt x="185" y="341"/>
                  <a:pt x="184" y="341"/>
                  <a:pt x="183" y="341"/>
                </a:cubicBezTo>
                <a:cubicBezTo>
                  <a:pt x="187" y="335"/>
                  <a:pt x="189" y="328"/>
                  <a:pt x="191" y="321"/>
                </a:cubicBezTo>
                <a:cubicBezTo>
                  <a:pt x="192" y="315"/>
                  <a:pt x="194" y="310"/>
                  <a:pt x="196" y="305"/>
                </a:cubicBezTo>
                <a:cubicBezTo>
                  <a:pt x="196" y="304"/>
                  <a:pt x="198" y="302"/>
                  <a:pt x="200" y="299"/>
                </a:cubicBezTo>
                <a:cubicBezTo>
                  <a:pt x="198" y="315"/>
                  <a:pt x="196" y="331"/>
                  <a:pt x="195" y="348"/>
                </a:cubicBezTo>
                <a:moveTo>
                  <a:pt x="183" y="374"/>
                </a:moveTo>
                <a:cubicBezTo>
                  <a:pt x="183" y="369"/>
                  <a:pt x="184" y="363"/>
                  <a:pt x="185" y="360"/>
                </a:cubicBezTo>
                <a:cubicBezTo>
                  <a:pt x="187" y="368"/>
                  <a:pt x="187" y="380"/>
                  <a:pt x="184" y="384"/>
                </a:cubicBezTo>
                <a:cubicBezTo>
                  <a:pt x="184" y="383"/>
                  <a:pt x="183" y="380"/>
                  <a:pt x="183" y="374"/>
                </a:cubicBezTo>
                <a:moveTo>
                  <a:pt x="216" y="287"/>
                </a:moveTo>
                <a:cubicBezTo>
                  <a:pt x="228" y="279"/>
                  <a:pt x="242" y="272"/>
                  <a:pt x="250" y="272"/>
                </a:cubicBezTo>
                <a:cubicBezTo>
                  <a:pt x="251" y="272"/>
                  <a:pt x="252" y="272"/>
                  <a:pt x="252" y="272"/>
                </a:cubicBezTo>
                <a:cubicBezTo>
                  <a:pt x="257" y="273"/>
                  <a:pt x="257" y="293"/>
                  <a:pt x="254" y="311"/>
                </a:cubicBezTo>
                <a:cubicBezTo>
                  <a:pt x="253" y="313"/>
                  <a:pt x="254" y="316"/>
                  <a:pt x="255" y="317"/>
                </a:cubicBezTo>
                <a:cubicBezTo>
                  <a:pt x="256" y="319"/>
                  <a:pt x="258" y="320"/>
                  <a:pt x="260" y="320"/>
                </a:cubicBezTo>
                <a:cubicBezTo>
                  <a:pt x="261" y="320"/>
                  <a:pt x="283" y="321"/>
                  <a:pt x="288" y="338"/>
                </a:cubicBezTo>
                <a:cubicBezTo>
                  <a:pt x="290" y="344"/>
                  <a:pt x="289" y="345"/>
                  <a:pt x="283" y="350"/>
                </a:cubicBezTo>
                <a:cubicBezTo>
                  <a:pt x="276" y="356"/>
                  <a:pt x="265" y="365"/>
                  <a:pt x="263" y="389"/>
                </a:cubicBezTo>
                <a:cubicBezTo>
                  <a:pt x="208" y="389"/>
                  <a:pt x="208" y="389"/>
                  <a:pt x="208" y="389"/>
                </a:cubicBezTo>
                <a:cubicBezTo>
                  <a:pt x="208" y="354"/>
                  <a:pt x="211" y="320"/>
                  <a:pt x="216" y="287"/>
                </a:cubicBezTo>
                <a:moveTo>
                  <a:pt x="264" y="403"/>
                </a:moveTo>
                <a:cubicBezTo>
                  <a:pt x="274" y="439"/>
                  <a:pt x="335" y="462"/>
                  <a:pt x="388" y="476"/>
                </a:cubicBezTo>
                <a:cubicBezTo>
                  <a:pt x="388" y="519"/>
                  <a:pt x="388" y="519"/>
                  <a:pt x="388" y="519"/>
                </a:cubicBezTo>
                <a:cubicBezTo>
                  <a:pt x="218" y="519"/>
                  <a:pt x="218" y="519"/>
                  <a:pt x="218" y="519"/>
                </a:cubicBezTo>
                <a:cubicBezTo>
                  <a:pt x="212" y="482"/>
                  <a:pt x="208" y="443"/>
                  <a:pt x="208" y="403"/>
                </a:cubicBezTo>
                <a:lnTo>
                  <a:pt x="264" y="403"/>
                </a:lnTo>
                <a:close/>
                <a:moveTo>
                  <a:pt x="358" y="299"/>
                </a:moveTo>
                <a:cubicBezTo>
                  <a:pt x="357" y="285"/>
                  <a:pt x="357" y="285"/>
                  <a:pt x="367" y="284"/>
                </a:cubicBezTo>
                <a:cubicBezTo>
                  <a:pt x="373" y="283"/>
                  <a:pt x="381" y="282"/>
                  <a:pt x="388" y="279"/>
                </a:cubicBezTo>
                <a:cubicBezTo>
                  <a:pt x="388" y="370"/>
                  <a:pt x="388" y="370"/>
                  <a:pt x="388" y="370"/>
                </a:cubicBezTo>
                <a:cubicBezTo>
                  <a:pt x="372" y="374"/>
                  <a:pt x="354" y="388"/>
                  <a:pt x="354" y="388"/>
                </a:cubicBezTo>
                <a:cubicBezTo>
                  <a:pt x="351" y="390"/>
                  <a:pt x="350" y="393"/>
                  <a:pt x="351" y="396"/>
                </a:cubicBezTo>
                <a:cubicBezTo>
                  <a:pt x="355" y="406"/>
                  <a:pt x="368" y="439"/>
                  <a:pt x="386" y="440"/>
                </a:cubicBezTo>
                <a:cubicBezTo>
                  <a:pt x="386" y="440"/>
                  <a:pt x="386" y="440"/>
                  <a:pt x="387" y="440"/>
                </a:cubicBezTo>
                <a:cubicBezTo>
                  <a:pt x="387" y="440"/>
                  <a:pt x="387" y="440"/>
                  <a:pt x="387" y="440"/>
                </a:cubicBezTo>
                <a:cubicBezTo>
                  <a:pt x="387" y="440"/>
                  <a:pt x="388" y="440"/>
                  <a:pt x="388" y="440"/>
                </a:cubicBezTo>
                <a:cubicBezTo>
                  <a:pt x="388" y="450"/>
                  <a:pt x="388" y="450"/>
                  <a:pt x="388" y="450"/>
                </a:cubicBezTo>
                <a:cubicBezTo>
                  <a:pt x="387" y="449"/>
                  <a:pt x="385" y="448"/>
                  <a:pt x="383" y="446"/>
                </a:cubicBezTo>
                <a:cubicBezTo>
                  <a:pt x="363" y="432"/>
                  <a:pt x="328" y="407"/>
                  <a:pt x="322" y="391"/>
                </a:cubicBezTo>
                <a:cubicBezTo>
                  <a:pt x="315" y="371"/>
                  <a:pt x="315" y="357"/>
                  <a:pt x="316" y="352"/>
                </a:cubicBezTo>
                <a:cubicBezTo>
                  <a:pt x="317" y="353"/>
                  <a:pt x="319" y="355"/>
                  <a:pt x="323" y="359"/>
                </a:cubicBezTo>
                <a:cubicBezTo>
                  <a:pt x="329" y="366"/>
                  <a:pt x="334" y="369"/>
                  <a:pt x="340" y="369"/>
                </a:cubicBezTo>
                <a:cubicBezTo>
                  <a:pt x="358" y="369"/>
                  <a:pt x="358" y="339"/>
                  <a:pt x="358" y="315"/>
                </a:cubicBezTo>
                <a:cubicBezTo>
                  <a:pt x="359" y="309"/>
                  <a:pt x="358" y="304"/>
                  <a:pt x="358" y="299"/>
                </a:cubicBezTo>
                <a:moveTo>
                  <a:pt x="504" y="86"/>
                </a:moveTo>
                <a:cubicBezTo>
                  <a:pt x="513" y="99"/>
                  <a:pt x="522" y="114"/>
                  <a:pt x="529" y="130"/>
                </a:cubicBezTo>
                <a:cubicBezTo>
                  <a:pt x="517" y="130"/>
                  <a:pt x="517" y="130"/>
                  <a:pt x="517" y="130"/>
                </a:cubicBezTo>
                <a:cubicBezTo>
                  <a:pt x="515" y="126"/>
                  <a:pt x="514" y="122"/>
                  <a:pt x="513" y="120"/>
                </a:cubicBezTo>
                <a:cubicBezTo>
                  <a:pt x="506" y="105"/>
                  <a:pt x="502" y="102"/>
                  <a:pt x="498" y="102"/>
                </a:cubicBezTo>
                <a:cubicBezTo>
                  <a:pt x="494" y="102"/>
                  <a:pt x="491" y="105"/>
                  <a:pt x="491" y="109"/>
                </a:cubicBezTo>
                <a:cubicBezTo>
                  <a:pt x="491" y="110"/>
                  <a:pt x="491" y="112"/>
                  <a:pt x="492" y="113"/>
                </a:cubicBezTo>
                <a:cubicBezTo>
                  <a:pt x="489" y="110"/>
                  <a:pt x="486" y="107"/>
                  <a:pt x="482" y="104"/>
                </a:cubicBezTo>
                <a:cubicBezTo>
                  <a:pt x="476" y="100"/>
                  <a:pt x="475" y="97"/>
                  <a:pt x="475" y="96"/>
                </a:cubicBezTo>
                <a:cubicBezTo>
                  <a:pt x="476" y="93"/>
                  <a:pt x="484" y="88"/>
                  <a:pt x="504" y="86"/>
                </a:cubicBezTo>
                <a:moveTo>
                  <a:pt x="752" y="259"/>
                </a:moveTo>
                <a:cubicBezTo>
                  <a:pt x="584" y="259"/>
                  <a:pt x="584" y="259"/>
                  <a:pt x="584" y="259"/>
                </a:cubicBezTo>
                <a:cubicBezTo>
                  <a:pt x="577" y="218"/>
                  <a:pt x="565" y="178"/>
                  <a:pt x="551" y="144"/>
                </a:cubicBezTo>
                <a:cubicBezTo>
                  <a:pt x="682" y="144"/>
                  <a:pt x="682" y="144"/>
                  <a:pt x="682" y="144"/>
                </a:cubicBezTo>
                <a:cubicBezTo>
                  <a:pt x="711" y="178"/>
                  <a:pt x="735" y="217"/>
                  <a:pt x="752" y="259"/>
                </a:cubicBezTo>
                <a:moveTo>
                  <a:pt x="757" y="519"/>
                </a:moveTo>
                <a:cubicBezTo>
                  <a:pt x="587" y="519"/>
                  <a:pt x="587" y="519"/>
                  <a:pt x="587" y="519"/>
                </a:cubicBezTo>
                <a:cubicBezTo>
                  <a:pt x="588" y="509"/>
                  <a:pt x="590" y="500"/>
                  <a:pt x="591" y="491"/>
                </a:cubicBezTo>
                <a:cubicBezTo>
                  <a:pt x="594" y="492"/>
                  <a:pt x="596" y="493"/>
                  <a:pt x="599" y="493"/>
                </a:cubicBezTo>
                <a:cubicBezTo>
                  <a:pt x="604" y="493"/>
                  <a:pt x="608" y="490"/>
                  <a:pt x="610" y="485"/>
                </a:cubicBezTo>
                <a:cubicBezTo>
                  <a:pt x="613" y="475"/>
                  <a:pt x="604" y="469"/>
                  <a:pt x="599" y="467"/>
                </a:cubicBezTo>
                <a:cubicBezTo>
                  <a:pt x="597" y="465"/>
                  <a:pt x="595" y="464"/>
                  <a:pt x="594" y="463"/>
                </a:cubicBezTo>
                <a:cubicBezTo>
                  <a:pt x="595" y="443"/>
                  <a:pt x="596" y="423"/>
                  <a:pt x="597" y="403"/>
                </a:cubicBezTo>
                <a:cubicBezTo>
                  <a:pt x="777" y="403"/>
                  <a:pt x="777" y="403"/>
                  <a:pt x="777" y="403"/>
                </a:cubicBezTo>
                <a:cubicBezTo>
                  <a:pt x="776" y="443"/>
                  <a:pt x="769" y="482"/>
                  <a:pt x="757" y="519"/>
                </a:cubicBezTo>
                <a:moveTo>
                  <a:pt x="552" y="628"/>
                </a:moveTo>
                <a:cubicBezTo>
                  <a:pt x="552" y="628"/>
                  <a:pt x="552" y="628"/>
                  <a:pt x="551" y="628"/>
                </a:cubicBezTo>
                <a:cubicBezTo>
                  <a:pt x="548" y="626"/>
                  <a:pt x="544" y="628"/>
                  <a:pt x="542" y="632"/>
                </a:cubicBezTo>
                <a:cubicBezTo>
                  <a:pt x="542" y="632"/>
                  <a:pt x="542" y="632"/>
                  <a:pt x="542" y="632"/>
                </a:cubicBezTo>
                <a:cubicBezTo>
                  <a:pt x="538" y="633"/>
                  <a:pt x="534" y="634"/>
                  <a:pt x="530" y="633"/>
                </a:cubicBezTo>
                <a:cubicBezTo>
                  <a:pt x="514" y="633"/>
                  <a:pt x="506" y="623"/>
                  <a:pt x="499" y="615"/>
                </a:cubicBezTo>
                <a:cubicBezTo>
                  <a:pt x="493" y="608"/>
                  <a:pt x="487" y="601"/>
                  <a:pt x="479" y="601"/>
                </a:cubicBezTo>
                <a:cubicBezTo>
                  <a:pt x="477" y="601"/>
                  <a:pt x="476" y="601"/>
                  <a:pt x="475" y="601"/>
                </a:cubicBezTo>
                <a:cubicBezTo>
                  <a:pt x="471" y="602"/>
                  <a:pt x="466" y="604"/>
                  <a:pt x="460" y="606"/>
                </a:cubicBezTo>
                <a:cubicBezTo>
                  <a:pt x="446" y="610"/>
                  <a:pt x="427" y="617"/>
                  <a:pt x="409" y="617"/>
                </a:cubicBezTo>
                <a:cubicBezTo>
                  <a:pt x="405" y="617"/>
                  <a:pt x="401" y="616"/>
                  <a:pt x="398" y="616"/>
                </a:cubicBezTo>
                <a:cubicBezTo>
                  <a:pt x="395" y="612"/>
                  <a:pt x="390" y="596"/>
                  <a:pt x="384" y="565"/>
                </a:cubicBezTo>
                <a:cubicBezTo>
                  <a:pt x="384" y="562"/>
                  <a:pt x="387" y="560"/>
                  <a:pt x="393" y="558"/>
                </a:cubicBezTo>
                <a:cubicBezTo>
                  <a:pt x="394" y="558"/>
                  <a:pt x="394" y="558"/>
                  <a:pt x="395" y="558"/>
                </a:cubicBezTo>
                <a:cubicBezTo>
                  <a:pt x="398" y="558"/>
                  <a:pt x="400" y="557"/>
                  <a:pt x="401" y="555"/>
                </a:cubicBezTo>
                <a:cubicBezTo>
                  <a:pt x="402" y="555"/>
                  <a:pt x="403" y="555"/>
                  <a:pt x="403" y="554"/>
                </a:cubicBezTo>
                <a:cubicBezTo>
                  <a:pt x="415" y="550"/>
                  <a:pt x="429" y="546"/>
                  <a:pt x="438" y="535"/>
                </a:cubicBezTo>
                <a:cubicBezTo>
                  <a:pt x="452" y="518"/>
                  <a:pt x="466" y="500"/>
                  <a:pt x="483" y="496"/>
                </a:cubicBezTo>
                <a:cubicBezTo>
                  <a:pt x="484" y="496"/>
                  <a:pt x="486" y="496"/>
                  <a:pt x="487" y="496"/>
                </a:cubicBezTo>
                <a:cubicBezTo>
                  <a:pt x="496" y="496"/>
                  <a:pt x="500" y="505"/>
                  <a:pt x="500" y="506"/>
                </a:cubicBezTo>
                <a:cubicBezTo>
                  <a:pt x="500" y="507"/>
                  <a:pt x="501" y="508"/>
                  <a:pt x="502" y="509"/>
                </a:cubicBezTo>
                <a:cubicBezTo>
                  <a:pt x="504" y="511"/>
                  <a:pt x="524" y="530"/>
                  <a:pt x="534" y="535"/>
                </a:cubicBezTo>
                <a:cubicBezTo>
                  <a:pt x="535" y="536"/>
                  <a:pt x="537" y="536"/>
                  <a:pt x="538" y="536"/>
                </a:cubicBezTo>
                <a:cubicBezTo>
                  <a:pt x="538" y="536"/>
                  <a:pt x="538" y="536"/>
                  <a:pt x="538" y="536"/>
                </a:cubicBezTo>
                <a:cubicBezTo>
                  <a:pt x="548" y="536"/>
                  <a:pt x="550" y="525"/>
                  <a:pt x="552" y="513"/>
                </a:cubicBezTo>
                <a:cubicBezTo>
                  <a:pt x="552" y="508"/>
                  <a:pt x="554" y="501"/>
                  <a:pt x="555" y="497"/>
                </a:cubicBezTo>
                <a:cubicBezTo>
                  <a:pt x="563" y="507"/>
                  <a:pt x="577" y="552"/>
                  <a:pt x="582" y="582"/>
                </a:cubicBezTo>
                <a:cubicBezTo>
                  <a:pt x="584" y="591"/>
                  <a:pt x="579" y="603"/>
                  <a:pt x="570" y="613"/>
                </a:cubicBezTo>
                <a:cubicBezTo>
                  <a:pt x="565" y="620"/>
                  <a:pt x="559" y="625"/>
                  <a:pt x="552" y="628"/>
                </a:cubicBezTo>
                <a:moveTo>
                  <a:pt x="399" y="382"/>
                </a:moveTo>
                <a:cubicBezTo>
                  <a:pt x="401" y="382"/>
                  <a:pt x="402" y="382"/>
                  <a:pt x="402" y="386"/>
                </a:cubicBezTo>
                <a:cubicBezTo>
                  <a:pt x="402" y="388"/>
                  <a:pt x="402" y="390"/>
                  <a:pt x="402" y="392"/>
                </a:cubicBezTo>
                <a:cubicBezTo>
                  <a:pt x="401" y="393"/>
                  <a:pt x="400" y="394"/>
                  <a:pt x="400" y="396"/>
                </a:cubicBezTo>
                <a:cubicBezTo>
                  <a:pt x="400" y="397"/>
                  <a:pt x="400" y="398"/>
                  <a:pt x="401" y="399"/>
                </a:cubicBezTo>
                <a:cubicBezTo>
                  <a:pt x="399" y="410"/>
                  <a:pt x="396" y="419"/>
                  <a:pt x="392" y="424"/>
                </a:cubicBezTo>
                <a:cubicBezTo>
                  <a:pt x="389" y="426"/>
                  <a:pt x="387" y="426"/>
                  <a:pt x="387" y="426"/>
                </a:cubicBezTo>
                <a:cubicBezTo>
                  <a:pt x="387" y="426"/>
                  <a:pt x="387" y="426"/>
                  <a:pt x="387" y="426"/>
                </a:cubicBezTo>
                <a:cubicBezTo>
                  <a:pt x="386" y="426"/>
                  <a:pt x="386" y="426"/>
                  <a:pt x="386" y="426"/>
                </a:cubicBezTo>
                <a:cubicBezTo>
                  <a:pt x="382" y="426"/>
                  <a:pt x="373" y="412"/>
                  <a:pt x="366" y="396"/>
                </a:cubicBezTo>
                <a:cubicBezTo>
                  <a:pt x="375" y="390"/>
                  <a:pt x="390" y="382"/>
                  <a:pt x="399" y="382"/>
                </a:cubicBezTo>
                <a:moveTo>
                  <a:pt x="402" y="478"/>
                </a:moveTo>
                <a:cubicBezTo>
                  <a:pt x="407" y="478"/>
                  <a:pt x="408" y="474"/>
                  <a:pt x="409" y="473"/>
                </a:cubicBezTo>
                <a:cubicBezTo>
                  <a:pt x="410" y="469"/>
                  <a:pt x="408" y="466"/>
                  <a:pt x="402" y="461"/>
                </a:cubicBezTo>
                <a:cubicBezTo>
                  <a:pt x="402" y="433"/>
                  <a:pt x="402" y="433"/>
                  <a:pt x="402" y="433"/>
                </a:cubicBezTo>
                <a:cubicBezTo>
                  <a:pt x="408" y="426"/>
                  <a:pt x="412" y="416"/>
                  <a:pt x="414" y="403"/>
                </a:cubicBezTo>
                <a:cubicBezTo>
                  <a:pt x="583" y="403"/>
                  <a:pt x="583" y="403"/>
                  <a:pt x="583" y="403"/>
                </a:cubicBezTo>
                <a:cubicBezTo>
                  <a:pt x="582" y="415"/>
                  <a:pt x="582" y="428"/>
                  <a:pt x="581" y="440"/>
                </a:cubicBezTo>
                <a:cubicBezTo>
                  <a:pt x="574" y="433"/>
                  <a:pt x="563" y="429"/>
                  <a:pt x="551" y="425"/>
                </a:cubicBezTo>
                <a:cubicBezTo>
                  <a:pt x="530" y="417"/>
                  <a:pt x="499" y="410"/>
                  <a:pt x="491" y="408"/>
                </a:cubicBezTo>
                <a:cubicBezTo>
                  <a:pt x="490" y="408"/>
                  <a:pt x="489" y="408"/>
                  <a:pt x="489" y="408"/>
                </a:cubicBezTo>
                <a:cubicBezTo>
                  <a:pt x="485" y="408"/>
                  <a:pt x="481" y="410"/>
                  <a:pt x="480" y="414"/>
                </a:cubicBezTo>
                <a:cubicBezTo>
                  <a:pt x="477" y="427"/>
                  <a:pt x="513" y="450"/>
                  <a:pt x="513" y="451"/>
                </a:cubicBezTo>
                <a:cubicBezTo>
                  <a:pt x="519" y="454"/>
                  <a:pt x="519" y="458"/>
                  <a:pt x="519" y="463"/>
                </a:cubicBezTo>
                <a:cubicBezTo>
                  <a:pt x="520" y="468"/>
                  <a:pt x="520" y="478"/>
                  <a:pt x="532" y="479"/>
                </a:cubicBezTo>
                <a:cubicBezTo>
                  <a:pt x="538" y="479"/>
                  <a:pt x="544" y="478"/>
                  <a:pt x="550" y="477"/>
                </a:cubicBezTo>
                <a:cubicBezTo>
                  <a:pt x="556" y="476"/>
                  <a:pt x="562" y="475"/>
                  <a:pt x="566" y="476"/>
                </a:cubicBezTo>
                <a:cubicBezTo>
                  <a:pt x="569" y="477"/>
                  <a:pt x="573" y="480"/>
                  <a:pt x="577" y="483"/>
                </a:cubicBezTo>
                <a:cubicBezTo>
                  <a:pt x="578" y="483"/>
                  <a:pt x="578" y="483"/>
                  <a:pt x="578" y="483"/>
                </a:cubicBezTo>
                <a:cubicBezTo>
                  <a:pt x="577" y="490"/>
                  <a:pt x="576" y="497"/>
                  <a:pt x="575" y="505"/>
                </a:cubicBezTo>
                <a:cubicBezTo>
                  <a:pt x="567" y="486"/>
                  <a:pt x="561" y="482"/>
                  <a:pt x="556" y="482"/>
                </a:cubicBezTo>
                <a:cubicBezTo>
                  <a:pt x="556" y="482"/>
                  <a:pt x="555" y="482"/>
                  <a:pt x="555" y="482"/>
                </a:cubicBezTo>
                <a:cubicBezTo>
                  <a:pt x="543" y="482"/>
                  <a:pt x="540" y="497"/>
                  <a:pt x="538" y="510"/>
                </a:cubicBezTo>
                <a:cubicBezTo>
                  <a:pt x="537" y="513"/>
                  <a:pt x="537" y="517"/>
                  <a:pt x="536" y="520"/>
                </a:cubicBezTo>
                <a:cubicBezTo>
                  <a:pt x="529" y="515"/>
                  <a:pt x="518" y="505"/>
                  <a:pt x="513" y="500"/>
                </a:cubicBezTo>
                <a:cubicBezTo>
                  <a:pt x="510" y="495"/>
                  <a:pt x="503" y="482"/>
                  <a:pt x="487" y="482"/>
                </a:cubicBezTo>
                <a:cubicBezTo>
                  <a:pt x="485" y="482"/>
                  <a:pt x="483" y="482"/>
                  <a:pt x="480" y="483"/>
                </a:cubicBezTo>
                <a:cubicBezTo>
                  <a:pt x="462" y="486"/>
                  <a:pt x="447" y="502"/>
                  <a:pt x="433" y="519"/>
                </a:cubicBezTo>
                <a:cubicBezTo>
                  <a:pt x="433" y="519"/>
                  <a:pt x="433" y="519"/>
                  <a:pt x="432" y="519"/>
                </a:cubicBezTo>
                <a:cubicBezTo>
                  <a:pt x="402" y="519"/>
                  <a:pt x="402" y="519"/>
                  <a:pt x="402" y="519"/>
                </a:cubicBezTo>
                <a:lnTo>
                  <a:pt x="402" y="478"/>
                </a:lnTo>
                <a:close/>
                <a:moveTo>
                  <a:pt x="580" y="467"/>
                </a:moveTo>
                <a:cubicBezTo>
                  <a:pt x="576" y="466"/>
                  <a:pt x="573" y="464"/>
                  <a:pt x="571" y="463"/>
                </a:cubicBezTo>
                <a:cubicBezTo>
                  <a:pt x="568" y="462"/>
                  <a:pt x="565" y="461"/>
                  <a:pt x="561" y="461"/>
                </a:cubicBezTo>
                <a:cubicBezTo>
                  <a:pt x="556" y="461"/>
                  <a:pt x="552" y="462"/>
                  <a:pt x="547" y="463"/>
                </a:cubicBezTo>
                <a:cubicBezTo>
                  <a:pt x="542" y="464"/>
                  <a:pt x="538" y="465"/>
                  <a:pt x="534" y="465"/>
                </a:cubicBezTo>
                <a:cubicBezTo>
                  <a:pt x="534" y="464"/>
                  <a:pt x="533" y="463"/>
                  <a:pt x="533" y="462"/>
                </a:cubicBezTo>
                <a:cubicBezTo>
                  <a:pt x="533" y="456"/>
                  <a:pt x="532" y="446"/>
                  <a:pt x="521" y="439"/>
                </a:cubicBezTo>
                <a:cubicBezTo>
                  <a:pt x="515" y="435"/>
                  <a:pt x="508" y="430"/>
                  <a:pt x="503" y="425"/>
                </a:cubicBezTo>
                <a:cubicBezTo>
                  <a:pt x="515" y="428"/>
                  <a:pt x="533" y="432"/>
                  <a:pt x="546" y="438"/>
                </a:cubicBezTo>
                <a:cubicBezTo>
                  <a:pt x="569" y="446"/>
                  <a:pt x="577" y="452"/>
                  <a:pt x="578" y="460"/>
                </a:cubicBezTo>
                <a:cubicBezTo>
                  <a:pt x="578" y="463"/>
                  <a:pt x="579" y="465"/>
                  <a:pt x="580" y="467"/>
                </a:cubicBezTo>
                <a:moveTo>
                  <a:pt x="420" y="533"/>
                </a:moveTo>
                <a:cubicBezTo>
                  <a:pt x="415" y="536"/>
                  <a:pt x="408" y="538"/>
                  <a:pt x="402" y="540"/>
                </a:cubicBezTo>
                <a:cubicBezTo>
                  <a:pt x="402" y="533"/>
                  <a:pt x="402" y="533"/>
                  <a:pt x="402" y="533"/>
                </a:cubicBezTo>
                <a:lnTo>
                  <a:pt x="420" y="533"/>
                </a:lnTo>
                <a:close/>
                <a:moveTo>
                  <a:pt x="597" y="389"/>
                </a:moveTo>
                <a:cubicBezTo>
                  <a:pt x="596" y="349"/>
                  <a:pt x="593" y="310"/>
                  <a:pt x="587" y="273"/>
                </a:cubicBezTo>
                <a:cubicBezTo>
                  <a:pt x="757" y="273"/>
                  <a:pt x="757" y="273"/>
                  <a:pt x="757" y="273"/>
                </a:cubicBezTo>
                <a:cubicBezTo>
                  <a:pt x="769" y="310"/>
                  <a:pt x="776" y="349"/>
                  <a:pt x="777" y="389"/>
                </a:cubicBezTo>
                <a:lnTo>
                  <a:pt x="597" y="389"/>
                </a:lnTo>
                <a:close/>
                <a:moveTo>
                  <a:pt x="539" y="119"/>
                </a:moveTo>
                <a:cubicBezTo>
                  <a:pt x="534" y="107"/>
                  <a:pt x="527" y="96"/>
                  <a:pt x="520" y="85"/>
                </a:cubicBezTo>
                <a:cubicBezTo>
                  <a:pt x="526" y="85"/>
                  <a:pt x="530" y="87"/>
                  <a:pt x="532" y="90"/>
                </a:cubicBezTo>
                <a:cubicBezTo>
                  <a:pt x="539" y="97"/>
                  <a:pt x="540" y="111"/>
                  <a:pt x="539" y="119"/>
                </a:cubicBezTo>
                <a:moveTo>
                  <a:pt x="506" y="193"/>
                </a:moveTo>
                <a:cubicBezTo>
                  <a:pt x="507" y="193"/>
                  <a:pt x="508" y="193"/>
                  <a:pt x="509" y="192"/>
                </a:cubicBezTo>
                <a:cubicBezTo>
                  <a:pt x="508" y="193"/>
                  <a:pt x="507" y="193"/>
                  <a:pt x="506" y="194"/>
                </a:cubicBezTo>
                <a:lnTo>
                  <a:pt x="506" y="193"/>
                </a:lnTo>
                <a:close/>
                <a:moveTo>
                  <a:pt x="500" y="146"/>
                </a:moveTo>
                <a:cubicBezTo>
                  <a:pt x="502" y="138"/>
                  <a:pt x="502" y="125"/>
                  <a:pt x="493" y="114"/>
                </a:cubicBezTo>
                <a:cubicBezTo>
                  <a:pt x="493" y="115"/>
                  <a:pt x="494" y="115"/>
                  <a:pt x="494" y="115"/>
                </a:cubicBezTo>
                <a:cubicBezTo>
                  <a:pt x="497" y="119"/>
                  <a:pt x="504" y="135"/>
                  <a:pt x="506" y="140"/>
                </a:cubicBezTo>
                <a:cubicBezTo>
                  <a:pt x="505" y="141"/>
                  <a:pt x="505" y="141"/>
                  <a:pt x="505" y="141"/>
                </a:cubicBezTo>
                <a:cubicBezTo>
                  <a:pt x="504" y="142"/>
                  <a:pt x="504" y="144"/>
                  <a:pt x="503" y="145"/>
                </a:cubicBezTo>
                <a:cubicBezTo>
                  <a:pt x="503" y="146"/>
                  <a:pt x="503" y="147"/>
                  <a:pt x="503" y="148"/>
                </a:cubicBezTo>
                <a:cubicBezTo>
                  <a:pt x="501" y="149"/>
                  <a:pt x="498" y="151"/>
                  <a:pt x="497" y="155"/>
                </a:cubicBezTo>
                <a:cubicBezTo>
                  <a:pt x="495" y="160"/>
                  <a:pt x="498" y="167"/>
                  <a:pt x="504" y="174"/>
                </a:cubicBezTo>
                <a:cubicBezTo>
                  <a:pt x="505" y="175"/>
                  <a:pt x="505" y="176"/>
                  <a:pt x="505" y="177"/>
                </a:cubicBezTo>
                <a:cubicBezTo>
                  <a:pt x="505" y="177"/>
                  <a:pt x="504" y="179"/>
                  <a:pt x="500" y="181"/>
                </a:cubicBezTo>
                <a:cubicBezTo>
                  <a:pt x="499" y="181"/>
                  <a:pt x="498" y="182"/>
                  <a:pt x="497" y="182"/>
                </a:cubicBezTo>
                <a:cubicBezTo>
                  <a:pt x="495" y="184"/>
                  <a:pt x="485" y="190"/>
                  <a:pt x="481" y="191"/>
                </a:cubicBezTo>
                <a:cubicBezTo>
                  <a:pt x="479" y="191"/>
                  <a:pt x="477" y="193"/>
                  <a:pt x="475" y="194"/>
                </a:cubicBezTo>
                <a:cubicBezTo>
                  <a:pt x="473" y="185"/>
                  <a:pt x="466" y="176"/>
                  <a:pt x="461" y="171"/>
                </a:cubicBezTo>
                <a:cubicBezTo>
                  <a:pt x="460" y="170"/>
                  <a:pt x="458" y="168"/>
                  <a:pt x="459" y="166"/>
                </a:cubicBezTo>
                <a:cubicBezTo>
                  <a:pt x="460" y="164"/>
                  <a:pt x="463" y="162"/>
                  <a:pt x="468" y="162"/>
                </a:cubicBezTo>
                <a:cubicBezTo>
                  <a:pt x="470" y="162"/>
                  <a:pt x="472" y="162"/>
                  <a:pt x="473" y="162"/>
                </a:cubicBezTo>
                <a:cubicBezTo>
                  <a:pt x="485" y="165"/>
                  <a:pt x="496" y="158"/>
                  <a:pt x="500" y="146"/>
                </a:cubicBezTo>
                <a:moveTo>
                  <a:pt x="464" y="212"/>
                </a:moveTo>
                <a:cubicBezTo>
                  <a:pt x="464" y="212"/>
                  <a:pt x="465" y="212"/>
                  <a:pt x="465" y="212"/>
                </a:cubicBezTo>
                <a:cubicBezTo>
                  <a:pt x="466" y="212"/>
                  <a:pt x="467" y="212"/>
                  <a:pt x="468" y="211"/>
                </a:cubicBezTo>
                <a:cubicBezTo>
                  <a:pt x="468" y="213"/>
                  <a:pt x="468" y="216"/>
                  <a:pt x="469" y="217"/>
                </a:cubicBezTo>
                <a:cubicBezTo>
                  <a:pt x="471" y="223"/>
                  <a:pt x="475" y="224"/>
                  <a:pt x="477" y="225"/>
                </a:cubicBezTo>
                <a:cubicBezTo>
                  <a:pt x="477" y="225"/>
                  <a:pt x="477" y="225"/>
                  <a:pt x="478" y="225"/>
                </a:cubicBezTo>
                <a:cubicBezTo>
                  <a:pt x="484" y="225"/>
                  <a:pt x="488" y="218"/>
                  <a:pt x="492" y="212"/>
                </a:cubicBezTo>
                <a:cubicBezTo>
                  <a:pt x="494" y="209"/>
                  <a:pt x="494" y="209"/>
                  <a:pt x="500" y="208"/>
                </a:cubicBezTo>
                <a:cubicBezTo>
                  <a:pt x="502" y="208"/>
                  <a:pt x="504" y="208"/>
                  <a:pt x="507" y="208"/>
                </a:cubicBezTo>
                <a:cubicBezTo>
                  <a:pt x="523" y="205"/>
                  <a:pt x="529" y="187"/>
                  <a:pt x="527" y="178"/>
                </a:cubicBezTo>
                <a:cubicBezTo>
                  <a:pt x="527" y="174"/>
                  <a:pt x="525" y="170"/>
                  <a:pt x="523" y="166"/>
                </a:cubicBezTo>
                <a:cubicBezTo>
                  <a:pt x="529" y="165"/>
                  <a:pt x="535" y="164"/>
                  <a:pt x="537" y="157"/>
                </a:cubicBezTo>
                <a:cubicBezTo>
                  <a:pt x="537" y="155"/>
                  <a:pt x="537" y="152"/>
                  <a:pt x="535" y="150"/>
                </a:cubicBezTo>
                <a:cubicBezTo>
                  <a:pt x="534" y="148"/>
                  <a:pt x="530" y="145"/>
                  <a:pt x="52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50" y="178"/>
                  <a:pt x="562" y="217"/>
                  <a:pt x="570" y="259"/>
                </a:cubicBezTo>
                <a:cubicBezTo>
                  <a:pt x="453" y="259"/>
                  <a:pt x="453" y="259"/>
                  <a:pt x="453" y="259"/>
                </a:cubicBezTo>
                <a:cubicBezTo>
                  <a:pt x="455" y="257"/>
                  <a:pt x="455" y="255"/>
                  <a:pt x="455" y="252"/>
                </a:cubicBezTo>
                <a:cubicBezTo>
                  <a:pt x="456" y="245"/>
                  <a:pt x="452" y="240"/>
                  <a:pt x="445" y="239"/>
                </a:cubicBezTo>
                <a:cubicBezTo>
                  <a:pt x="444" y="239"/>
                  <a:pt x="444" y="239"/>
                  <a:pt x="444" y="239"/>
                </a:cubicBezTo>
                <a:cubicBezTo>
                  <a:pt x="442" y="239"/>
                  <a:pt x="441" y="239"/>
                  <a:pt x="440" y="239"/>
                </a:cubicBezTo>
                <a:cubicBezTo>
                  <a:pt x="448" y="224"/>
                  <a:pt x="438" y="208"/>
                  <a:pt x="430" y="194"/>
                </a:cubicBezTo>
                <a:cubicBezTo>
                  <a:pt x="426" y="189"/>
                  <a:pt x="421" y="181"/>
                  <a:pt x="422" y="179"/>
                </a:cubicBezTo>
                <a:cubicBezTo>
                  <a:pt x="422" y="179"/>
                  <a:pt x="422" y="178"/>
                  <a:pt x="424" y="178"/>
                </a:cubicBezTo>
                <a:cubicBezTo>
                  <a:pt x="425" y="177"/>
                  <a:pt x="427" y="177"/>
                  <a:pt x="428" y="177"/>
                </a:cubicBezTo>
                <a:cubicBezTo>
                  <a:pt x="435" y="177"/>
                  <a:pt x="440" y="185"/>
                  <a:pt x="446" y="196"/>
                </a:cubicBezTo>
                <a:cubicBezTo>
                  <a:pt x="451" y="204"/>
                  <a:pt x="455" y="212"/>
                  <a:pt x="464" y="212"/>
                </a:cubicBezTo>
                <a:moveTo>
                  <a:pt x="429" y="259"/>
                </a:moveTo>
                <a:cubicBezTo>
                  <a:pt x="424" y="259"/>
                  <a:pt x="424" y="259"/>
                  <a:pt x="424" y="259"/>
                </a:cubicBezTo>
                <a:cubicBezTo>
                  <a:pt x="426" y="258"/>
                  <a:pt x="427" y="256"/>
                  <a:pt x="429" y="255"/>
                </a:cubicBezTo>
                <a:cubicBezTo>
                  <a:pt x="429" y="256"/>
                  <a:pt x="429" y="256"/>
                  <a:pt x="429" y="257"/>
                </a:cubicBezTo>
                <a:cubicBezTo>
                  <a:pt x="429" y="258"/>
                  <a:pt x="429" y="259"/>
                  <a:pt x="429" y="259"/>
                </a:cubicBezTo>
                <a:moveTo>
                  <a:pt x="403" y="273"/>
                </a:moveTo>
                <a:cubicBezTo>
                  <a:pt x="573" y="273"/>
                  <a:pt x="573" y="273"/>
                  <a:pt x="573" y="273"/>
                </a:cubicBezTo>
                <a:cubicBezTo>
                  <a:pt x="579" y="310"/>
                  <a:pt x="582" y="349"/>
                  <a:pt x="583" y="389"/>
                </a:cubicBezTo>
                <a:cubicBezTo>
                  <a:pt x="416" y="389"/>
                  <a:pt x="416" y="389"/>
                  <a:pt x="416" y="389"/>
                </a:cubicBezTo>
                <a:cubicBezTo>
                  <a:pt x="416" y="388"/>
                  <a:pt x="416" y="387"/>
                  <a:pt x="416" y="386"/>
                </a:cubicBezTo>
                <a:cubicBezTo>
                  <a:pt x="416" y="376"/>
                  <a:pt x="411" y="370"/>
                  <a:pt x="402" y="368"/>
                </a:cubicBezTo>
                <a:cubicBezTo>
                  <a:pt x="402" y="274"/>
                  <a:pt x="402" y="274"/>
                  <a:pt x="402" y="274"/>
                </a:cubicBezTo>
                <a:cubicBezTo>
                  <a:pt x="402" y="274"/>
                  <a:pt x="402" y="273"/>
                  <a:pt x="403" y="273"/>
                </a:cubicBezTo>
                <a:moveTo>
                  <a:pt x="388" y="662"/>
                </a:moveTo>
                <a:cubicBezTo>
                  <a:pt x="388" y="777"/>
                  <a:pt x="388" y="777"/>
                  <a:pt x="388" y="777"/>
                </a:cubicBezTo>
                <a:cubicBezTo>
                  <a:pt x="339" y="774"/>
                  <a:pt x="294" y="730"/>
                  <a:pt x="261" y="662"/>
                </a:cubicBezTo>
                <a:lnTo>
                  <a:pt x="388" y="662"/>
                </a:lnTo>
                <a:close/>
                <a:moveTo>
                  <a:pt x="402" y="662"/>
                </a:moveTo>
                <a:cubicBezTo>
                  <a:pt x="502" y="662"/>
                  <a:pt x="502" y="662"/>
                  <a:pt x="502" y="662"/>
                </a:cubicBezTo>
                <a:cubicBezTo>
                  <a:pt x="499" y="668"/>
                  <a:pt x="501" y="677"/>
                  <a:pt x="503" y="682"/>
                </a:cubicBezTo>
                <a:cubicBezTo>
                  <a:pt x="506" y="689"/>
                  <a:pt x="508" y="693"/>
                  <a:pt x="512" y="694"/>
                </a:cubicBezTo>
                <a:cubicBezTo>
                  <a:pt x="481" y="745"/>
                  <a:pt x="443" y="774"/>
                  <a:pt x="402" y="777"/>
                </a:cubicBezTo>
                <a:lnTo>
                  <a:pt x="402" y="662"/>
                </a:lnTo>
                <a:close/>
                <a:moveTo>
                  <a:pt x="525" y="672"/>
                </a:moveTo>
                <a:cubicBezTo>
                  <a:pt x="522" y="674"/>
                  <a:pt x="518" y="677"/>
                  <a:pt x="517" y="678"/>
                </a:cubicBezTo>
                <a:cubicBezTo>
                  <a:pt x="516" y="676"/>
                  <a:pt x="515" y="672"/>
                  <a:pt x="514" y="670"/>
                </a:cubicBezTo>
                <a:cubicBezTo>
                  <a:pt x="516" y="670"/>
                  <a:pt x="518" y="670"/>
                  <a:pt x="521" y="670"/>
                </a:cubicBezTo>
                <a:cubicBezTo>
                  <a:pt x="523" y="670"/>
                  <a:pt x="524" y="670"/>
                  <a:pt x="525" y="670"/>
                </a:cubicBezTo>
                <a:cubicBezTo>
                  <a:pt x="525" y="670"/>
                  <a:pt x="525" y="671"/>
                  <a:pt x="525" y="672"/>
                </a:cubicBezTo>
                <a:moveTo>
                  <a:pt x="402" y="648"/>
                </a:moveTo>
                <a:cubicBezTo>
                  <a:pt x="402" y="630"/>
                  <a:pt x="402" y="630"/>
                  <a:pt x="402" y="630"/>
                </a:cubicBezTo>
                <a:cubicBezTo>
                  <a:pt x="404" y="631"/>
                  <a:pt x="406" y="631"/>
                  <a:pt x="409" y="631"/>
                </a:cubicBezTo>
                <a:cubicBezTo>
                  <a:pt x="429" y="631"/>
                  <a:pt x="450" y="624"/>
                  <a:pt x="465" y="619"/>
                </a:cubicBezTo>
                <a:cubicBezTo>
                  <a:pt x="470" y="617"/>
                  <a:pt x="475" y="616"/>
                  <a:pt x="478" y="615"/>
                </a:cubicBezTo>
                <a:cubicBezTo>
                  <a:pt x="478" y="615"/>
                  <a:pt x="478" y="615"/>
                  <a:pt x="479" y="615"/>
                </a:cubicBezTo>
                <a:cubicBezTo>
                  <a:pt x="481" y="615"/>
                  <a:pt x="485" y="619"/>
                  <a:pt x="488" y="624"/>
                </a:cubicBezTo>
                <a:cubicBezTo>
                  <a:pt x="496" y="633"/>
                  <a:pt x="507" y="646"/>
                  <a:pt x="529" y="647"/>
                </a:cubicBezTo>
                <a:cubicBezTo>
                  <a:pt x="530" y="647"/>
                  <a:pt x="531" y="647"/>
                  <a:pt x="532" y="647"/>
                </a:cubicBezTo>
                <a:cubicBezTo>
                  <a:pt x="533" y="647"/>
                  <a:pt x="535" y="647"/>
                  <a:pt x="536" y="647"/>
                </a:cubicBezTo>
                <a:cubicBezTo>
                  <a:pt x="536" y="647"/>
                  <a:pt x="536" y="648"/>
                  <a:pt x="536" y="648"/>
                </a:cubicBezTo>
                <a:lnTo>
                  <a:pt x="402" y="648"/>
                </a:lnTo>
                <a:close/>
                <a:moveTo>
                  <a:pt x="669" y="130"/>
                </a:moveTo>
                <a:cubicBezTo>
                  <a:pt x="553" y="130"/>
                  <a:pt x="553" y="130"/>
                  <a:pt x="553" y="130"/>
                </a:cubicBezTo>
                <a:cubicBezTo>
                  <a:pt x="554" y="128"/>
                  <a:pt x="555" y="126"/>
                  <a:pt x="556" y="124"/>
                </a:cubicBezTo>
                <a:cubicBezTo>
                  <a:pt x="560" y="112"/>
                  <a:pt x="560" y="87"/>
                  <a:pt x="556" y="50"/>
                </a:cubicBezTo>
                <a:cubicBezTo>
                  <a:pt x="598" y="69"/>
                  <a:pt x="636" y="97"/>
                  <a:pt x="669" y="130"/>
                </a:cubicBezTo>
                <a:moveTo>
                  <a:pt x="395" y="14"/>
                </a:moveTo>
                <a:cubicBezTo>
                  <a:pt x="401" y="14"/>
                  <a:pt x="407" y="14"/>
                  <a:pt x="413" y="15"/>
                </a:cubicBezTo>
                <a:cubicBezTo>
                  <a:pt x="414" y="15"/>
                  <a:pt x="414" y="15"/>
                  <a:pt x="415" y="15"/>
                </a:cubicBezTo>
                <a:cubicBezTo>
                  <a:pt x="420" y="15"/>
                  <a:pt x="425" y="15"/>
                  <a:pt x="431" y="16"/>
                </a:cubicBezTo>
                <a:cubicBezTo>
                  <a:pt x="432" y="16"/>
                  <a:pt x="433" y="16"/>
                  <a:pt x="434" y="16"/>
                </a:cubicBezTo>
                <a:cubicBezTo>
                  <a:pt x="439" y="17"/>
                  <a:pt x="443" y="17"/>
                  <a:pt x="448" y="18"/>
                </a:cubicBezTo>
                <a:cubicBezTo>
                  <a:pt x="450" y="18"/>
                  <a:pt x="452" y="18"/>
                  <a:pt x="453" y="19"/>
                </a:cubicBezTo>
                <a:cubicBezTo>
                  <a:pt x="457" y="19"/>
                  <a:pt x="462" y="20"/>
                  <a:pt x="466" y="21"/>
                </a:cubicBezTo>
                <a:cubicBezTo>
                  <a:pt x="468" y="21"/>
                  <a:pt x="470" y="22"/>
                  <a:pt x="472" y="22"/>
                </a:cubicBezTo>
                <a:cubicBezTo>
                  <a:pt x="476" y="23"/>
                  <a:pt x="480" y="24"/>
                  <a:pt x="484" y="25"/>
                </a:cubicBezTo>
                <a:cubicBezTo>
                  <a:pt x="486" y="25"/>
                  <a:pt x="489" y="26"/>
                  <a:pt x="492" y="27"/>
                </a:cubicBezTo>
                <a:cubicBezTo>
                  <a:pt x="495" y="28"/>
                  <a:pt x="498" y="28"/>
                  <a:pt x="501" y="29"/>
                </a:cubicBezTo>
                <a:cubicBezTo>
                  <a:pt x="505" y="30"/>
                  <a:pt x="508" y="31"/>
                  <a:pt x="511" y="32"/>
                </a:cubicBezTo>
                <a:cubicBezTo>
                  <a:pt x="514" y="33"/>
                  <a:pt x="516" y="34"/>
                  <a:pt x="519" y="35"/>
                </a:cubicBezTo>
                <a:cubicBezTo>
                  <a:pt x="523" y="36"/>
                  <a:pt x="527" y="38"/>
                  <a:pt x="531" y="39"/>
                </a:cubicBezTo>
                <a:cubicBezTo>
                  <a:pt x="532" y="40"/>
                  <a:pt x="534" y="40"/>
                  <a:pt x="536" y="41"/>
                </a:cubicBezTo>
                <a:cubicBezTo>
                  <a:pt x="538" y="42"/>
                  <a:pt x="539" y="43"/>
                  <a:pt x="541" y="43"/>
                </a:cubicBezTo>
                <a:cubicBezTo>
                  <a:pt x="543" y="58"/>
                  <a:pt x="544" y="71"/>
                  <a:pt x="545" y="83"/>
                </a:cubicBezTo>
                <a:cubicBezTo>
                  <a:pt x="544" y="82"/>
                  <a:pt x="543" y="81"/>
                  <a:pt x="542" y="80"/>
                </a:cubicBezTo>
                <a:cubicBezTo>
                  <a:pt x="537" y="74"/>
                  <a:pt x="529" y="71"/>
                  <a:pt x="520" y="71"/>
                </a:cubicBezTo>
                <a:cubicBezTo>
                  <a:pt x="519" y="71"/>
                  <a:pt x="519" y="71"/>
                  <a:pt x="519" y="71"/>
                </a:cubicBezTo>
                <a:cubicBezTo>
                  <a:pt x="516" y="71"/>
                  <a:pt x="512" y="71"/>
                  <a:pt x="508" y="72"/>
                </a:cubicBezTo>
                <a:cubicBezTo>
                  <a:pt x="507" y="72"/>
                  <a:pt x="507" y="72"/>
                  <a:pt x="507" y="72"/>
                </a:cubicBezTo>
                <a:cubicBezTo>
                  <a:pt x="490" y="73"/>
                  <a:pt x="466" y="78"/>
                  <a:pt x="462" y="92"/>
                </a:cubicBezTo>
                <a:cubicBezTo>
                  <a:pt x="460" y="97"/>
                  <a:pt x="461" y="106"/>
                  <a:pt x="474" y="116"/>
                </a:cubicBezTo>
                <a:cubicBezTo>
                  <a:pt x="487" y="124"/>
                  <a:pt x="488" y="135"/>
                  <a:pt x="486" y="142"/>
                </a:cubicBezTo>
                <a:cubicBezTo>
                  <a:pt x="486" y="143"/>
                  <a:pt x="484" y="149"/>
                  <a:pt x="478" y="149"/>
                </a:cubicBezTo>
                <a:cubicBezTo>
                  <a:pt x="478" y="149"/>
                  <a:pt x="477" y="149"/>
                  <a:pt x="476" y="149"/>
                </a:cubicBezTo>
                <a:cubicBezTo>
                  <a:pt x="462" y="146"/>
                  <a:pt x="450" y="151"/>
                  <a:pt x="446" y="161"/>
                </a:cubicBezTo>
                <a:cubicBezTo>
                  <a:pt x="445" y="164"/>
                  <a:pt x="444" y="167"/>
                  <a:pt x="445" y="170"/>
                </a:cubicBezTo>
                <a:cubicBezTo>
                  <a:pt x="440" y="166"/>
                  <a:pt x="435" y="163"/>
                  <a:pt x="428" y="163"/>
                </a:cubicBezTo>
                <a:cubicBezTo>
                  <a:pt x="425" y="163"/>
                  <a:pt x="423" y="163"/>
                  <a:pt x="420" y="164"/>
                </a:cubicBezTo>
                <a:cubicBezTo>
                  <a:pt x="414" y="166"/>
                  <a:pt x="410" y="169"/>
                  <a:pt x="409" y="173"/>
                </a:cubicBezTo>
                <a:cubicBezTo>
                  <a:pt x="405" y="182"/>
                  <a:pt x="411" y="191"/>
                  <a:pt x="418" y="202"/>
                </a:cubicBezTo>
                <a:cubicBezTo>
                  <a:pt x="425" y="213"/>
                  <a:pt x="432" y="225"/>
                  <a:pt x="428" y="234"/>
                </a:cubicBezTo>
                <a:cubicBezTo>
                  <a:pt x="421" y="245"/>
                  <a:pt x="410" y="254"/>
                  <a:pt x="398" y="260"/>
                </a:cubicBezTo>
                <a:cubicBezTo>
                  <a:pt x="398" y="260"/>
                  <a:pt x="398" y="260"/>
                  <a:pt x="398" y="260"/>
                </a:cubicBezTo>
                <a:cubicBezTo>
                  <a:pt x="396" y="261"/>
                  <a:pt x="395" y="262"/>
                  <a:pt x="393" y="262"/>
                </a:cubicBezTo>
                <a:cubicBezTo>
                  <a:pt x="393" y="263"/>
                  <a:pt x="392" y="263"/>
                  <a:pt x="392" y="263"/>
                </a:cubicBezTo>
                <a:cubicBezTo>
                  <a:pt x="383" y="267"/>
                  <a:pt x="373" y="269"/>
                  <a:pt x="365" y="270"/>
                </a:cubicBezTo>
                <a:cubicBezTo>
                  <a:pt x="341" y="273"/>
                  <a:pt x="343" y="287"/>
                  <a:pt x="344" y="300"/>
                </a:cubicBezTo>
                <a:cubicBezTo>
                  <a:pt x="344" y="305"/>
                  <a:pt x="345" y="309"/>
                  <a:pt x="344" y="315"/>
                </a:cubicBezTo>
                <a:cubicBezTo>
                  <a:pt x="344" y="338"/>
                  <a:pt x="343" y="352"/>
                  <a:pt x="340" y="355"/>
                </a:cubicBezTo>
                <a:cubicBezTo>
                  <a:pt x="339" y="355"/>
                  <a:pt x="337" y="353"/>
                  <a:pt x="333" y="349"/>
                </a:cubicBezTo>
                <a:cubicBezTo>
                  <a:pt x="326" y="341"/>
                  <a:pt x="320" y="338"/>
                  <a:pt x="314" y="338"/>
                </a:cubicBezTo>
                <a:cubicBezTo>
                  <a:pt x="310" y="338"/>
                  <a:pt x="307" y="339"/>
                  <a:pt x="305" y="343"/>
                </a:cubicBezTo>
                <a:cubicBezTo>
                  <a:pt x="296" y="355"/>
                  <a:pt x="307" y="389"/>
                  <a:pt x="309" y="395"/>
                </a:cubicBezTo>
                <a:cubicBezTo>
                  <a:pt x="316" y="416"/>
                  <a:pt x="350" y="440"/>
                  <a:pt x="375" y="458"/>
                </a:cubicBezTo>
                <a:cubicBezTo>
                  <a:pt x="376" y="458"/>
                  <a:pt x="376" y="458"/>
                  <a:pt x="376" y="458"/>
                </a:cubicBezTo>
                <a:cubicBezTo>
                  <a:pt x="312" y="440"/>
                  <a:pt x="276" y="416"/>
                  <a:pt x="277" y="392"/>
                </a:cubicBezTo>
                <a:cubicBezTo>
                  <a:pt x="278" y="373"/>
                  <a:pt x="285" y="367"/>
                  <a:pt x="292" y="361"/>
                </a:cubicBezTo>
                <a:cubicBezTo>
                  <a:pt x="298" y="356"/>
                  <a:pt x="306" y="349"/>
                  <a:pt x="302" y="334"/>
                </a:cubicBezTo>
                <a:cubicBezTo>
                  <a:pt x="296" y="315"/>
                  <a:pt x="279" y="309"/>
                  <a:pt x="269" y="307"/>
                </a:cubicBezTo>
                <a:cubicBezTo>
                  <a:pt x="275" y="267"/>
                  <a:pt x="261" y="260"/>
                  <a:pt x="256" y="258"/>
                </a:cubicBezTo>
                <a:cubicBezTo>
                  <a:pt x="254" y="258"/>
                  <a:pt x="252" y="258"/>
                  <a:pt x="250" y="258"/>
                </a:cubicBezTo>
                <a:cubicBezTo>
                  <a:pt x="230" y="258"/>
                  <a:pt x="190" y="284"/>
                  <a:pt x="183" y="299"/>
                </a:cubicBezTo>
                <a:cubicBezTo>
                  <a:pt x="180" y="305"/>
                  <a:pt x="179" y="311"/>
                  <a:pt x="177" y="317"/>
                </a:cubicBezTo>
                <a:cubicBezTo>
                  <a:pt x="175" y="325"/>
                  <a:pt x="173" y="333"/>
                  <a:pt x="169" y="338"/>
                </a:cubicBezTo>
                <a:cubicBezTo>
                  <a:pt x="166" y="330"/>
                  <a:pt x="163" y="310"/>
                  <a:pt x="159" y="279"/>
                </a:cubicBezTo>
                <a:cubicBezTo>
                  <a:pt x="157" y="267"/>
                  <a:pt x="157" y="266"/>
                  <a:pt x="156" y="264"/>
                </a:cubicBezTo>
                <a:cubicBezTo>
                  <a:pt x="155" y="262"/>
                  <a:pt x="149" y="251"/>
                  <a:pt x="144" y="242"/>
                </a:cubicBezTo>
                <a:cubicBezTo>
                  <a:pt x="143" y="240"/>
                  <a:pt x="141" y="238"/>
                  <a:pt x="139" y="238"/>
                </a:cubicBezTo>
                <a:cubicBezTo>
                  <a:pt x="133" y="237"/>
                  <a:pt x="115" y="234"/>
                  <a:pt x="107" y="229"/>
                </a:cubicBezTo>
                <a:cubicBezTo>
                  <a:pt x="104" y="228"/>
                  <a:pt x="102" y="227"/>
                  <a:pt x="99" y="229"/>
                </a:cubicBezTo>
                <a:cubicBezTo>
                  <a:pt x="97" y="230"/>
                  <a:pt x="96" y="232"/>
                  <a:pt x="96" y="235"/>
                </a:cubicBezTo>
                <a:cubicBezTo>
                  <a:pt x="96" y="248"/>
                  <a:pt x="95" y="266"/>
                  <a:pt x="94" y="272"/>
                </a:cubicBezTo>
                <a:cubicBezTo>
                  <a:pt x="90" y="279"/>
                  <a:pt x="73" y="304"/>
                  <a:pt x="48" y="360"/>
                </a:cubicBezTo>
                <a:cubicBezTo>
                  <a:pt x="39" y="383"/>
                  <a:pt x="34" y="415"/>
                  <a:pt x="33" y="450"/>
                </a:cubicBezTo>
                <a:cubicBezTo>
                  <a:pt x="34" y="435"/>
                  <a:pt x="39" y="420"/>
                  <a:pt x="46" y="402"/>
                </a:cubicBezTo>
                <a:cubicBezTo>
                  <a:pt x="47" y="403"/>
                  <a:pt x="48" y="403"/>
                  <a:pt x="50" y="403"/>
                </a:cubicBezTo>
                <a:cubicBezTo>
                  <a:pt x="54" y="403"/>
                  <a:pt x="54" y="403"/>
                  <a:pt x="54" y="403"/>
                </a:cubicBezTo>
                <a:cubicBezTo>
                  <a:pt x="51" y="406"/>
                  <a:pt x="48" y="412"/>
                  <a:pt x="46" y="429"/>
                </a:cubicBezTo>
                <a:cubicBezTo>
                  <a:pt x="45" y="443"/>
                  <a:pt x="44" y="458"/>
                  <a:pt x="46" y="469"/>
                </a:cubicBezTo>
                <a:cubicBezTo>
                  <a:pt x="48" y="488"/>
                  <a:pt x="54" y="497"/>
                  <a:pt x="64" y="497"/>
                </a:cubicBezTo>
                <a:cubicBezTo>
                  <a:pt x="64" y="497"/>
                  <a:pt x="64" y="497"/>
                  <a:pt x="65" y="497"/>
                </a:cubicBezTo>
                <a:cubicBezTo>
                  <a:pt x="76" y="496"/>
                  <a:pt x="81" y="483"/>
                  <a:pt x="80" y="459"/>
                </a:cubicBezTo>
                <a:cubicBezTo>
                  <a:pt x="80" y="459"/>
                  <a:pt x="77" y="413"/>
                  <a:pt x="65" y="403"/>
                </a:cubicBezTo>
                <a:cubicBezTo>
                  <a:pt x="194" y="403"/>
                  <a:pt x="194" y="403"/>
                  <a:pt x="194" y="403"/>
                </a:cubicBezTo>
                <a:cubicBezTo>
                  <a:pt x="194" y="443"/>
                  <a:pt x="198" y="482"/>
                  <a:pt x="204" y="519"/>
                </a:cubicBezTo>
                <a:cubicBezTo>
                  <a:pt x="46" y="519"/>
                  <a:pt x="46" y="519"/>
                  <a:pt x="46" y="519"/>
                </a:cubicBezTo>
                <a:cubicBezTo>
                  <a:pt x="45" y="519"/>
                  <a:pt x="45" y="519"/>
                  <a:pt x="44" y="519"/>
                </a:cubicBezTo>
                <a:cubicBezTo>
                  <a:pt x="38" y="498"/>
                  <a:pt x="35" y="482"/>
                  <a:pt x="33" y="468"/>
                </a:cubicBezTo>
                <a:cubicBezTo>
                  <a:pt x="34" y="487"/>
                  <a:pt x="36" y="506"/>
                  <a:pt x="39" y="526"/>
                </a:cubicBezTo>
                <a:cubicBezTo>
                  <a:pt x="39" y="526"/>
                  <a:pt x="39" y="526"/>
                  <a:pt x="39" y="526"/>
                </a:cubicBezTo>
                <a:cubicBezTo>
                  <a:pt x="39" y="526"/>
                  <a:pt x="39" y="527"/>
                  <a:pt x="39" y="527"/>
                </a:cubicBezTo>
                <a:cubicBezTo>
                  <a:pt x="39" y="530"/>
                  <a:pt x="40" y="533"/>
                  <a:pt x="40" y="536"/>
                </a:cubicBezTo>
                <a:cubicBezTo>
                  <a:pt x="40" y="535"/>
                  <a:pt x="39" y="533"/>
                  <a:pt x="39" y="532"/>
                </a:cubicBezTo>
                <a:cubicBezTo>
                  <a:pt x="38" y="529"/>
                  <a:pt x="37" y="526"/>
                  <a:pt x="36" y="523"/>
                </a:cubicBezTo>
                <a:cubicBezTo>
                  <a:pt x="35" y="521"/>
                  <a:pt x="34" y="520"/>
                  <a:pt x="34" y="518"/>
                </a:cubicBezTo>
                <a:cubicBezTo>
                  <a:pt x="32" y="513"/>
                  <a:pt x="31" y="509"/>
                  <a:pt x="30" y="505"/>
                </a:cubicBezTo>
                <a:cubicBezTo>
                  <a:pt x="29" y="504"/>
                  <a:pt x="29" y="503"/>
                  <a:pt x="28" y="501"/>
                </a:cubicBezTo>
                <a:cubicBezTo>
                  <a:pt x="27" y="496"/>
                  <a:pt x="26" y="492"/>
                  <a:pt x="25" y="487"/>
                </a:cubicBezTo>
                <a:cubicBezTo>
                  <a:pt x="24" y="486"/>
                  <a:pt x="24" y="485"/>
                  <a:pt x="24" y="484"/>
                </a:cubicBezTo>
                <a:cubicBezTo>
                  <a:pt x="23" y="479"/>
                  <a:pt x="22" y="474"/>
                  <a:pt x="21" y="469"/>
                </a:cubicBezTo>
                <a:cubicBezTo>
                  <a:pt x="21" y="468"/>
                  <a:pt x="20" y="467"/>
                  <a:pt x="20" y="467"/>
                </a:cubicBezTo>
                <a:cubicBezTo>
                  <a:pt x="19" y="461"/>
                  <a:pt x="18" y="456"/>
                  <a:pt x="18" y="451"/>
                </a:cubicBezTo>
                <a:cubicBezTo>
                  <a:pt x="18" y="450"/>
                  <a:pt x="17" y="450"/>
                  <a:pt x="17" y="449"/>
                </a:cubicBezTo>
                <a:cubicBezTo>
                  <a:pt x="17" y="444"/>
                  <a:pt x="16" y="438"/>
                  <a:pt x="15" y="433"/>
                </a:cubicBezTo>
                <a:cubicBezTo>
                  <a:pt x="15" y="432"/>
                  <a:pt x="15" y="432"/>
                  <a:pt x="15" y="431"/>
                </a:cubicBezTo>
                <a:cubicBezTo>
                  <a:pt x="15" y="426"/>
                  <a:pt x="14" y="420"/>
                  <a:pt x="14" y="414"/>
                </a:cubicBezTo>
                <a:cubicBezTo>
                  <a:pt x="14" y="414"/>
                  <a:pt x="14" y="414"/>
                  <a:pt x="14" y="413"/>
                </a:cubicBezTo>
                <a:cubicBezTo>
                  <a:pt x="14" y="407"/>
                  <a:pt x="14" y="402"/>
                  <a:pt x="14" y="396"/>
                </a:cubicBezTo>
                <a:cubicBezTo>
                  <a:pt x="14" y="186"/>
                  <a:pt x="185" y="14"/>
                  <a:pt x="395" y="14"/>
                </a:cubicBezTo>
                <a:moveTo>
                  <a:pt x="122" y="662"/>
                </a:moveTo>
                <a:cubicBezTo>
                  <a:pt x="246" y="662"/>
                  <a:pt x="246" y="662"/>
                  <a:pt x="246" y="662"/>
                </a:cubicBezTo>
                <a:cubicBezTo>
                  <a:pt x="248" y="666"/>
                  <a:pt x="250" y="670"/>
                  <a:pt x="252" y="674"/>
                </a:cubicBezTo>
                <a:cubicBezTo>
                  <a:pt x="275" y="720"/>
                  <a:pt x="302" y="753"/>
                  <a:pt x="333" y="772"/>
                </a:cubicBezTo>
                <a:cubicBezTo>
                  <a:pt x="251" y="759"/>
                  <a:pt x="178" y="719"/>
                  <a:pt x="122" y="662"/>
                </a:cubicBezTo>
                <a:moveTo>
                  <a:pt x="458" y="772"/>
                </a:moveTo>
                <a:cubicBezTo>
                  <a:pt x="487" y="754"/>
                  <a:pt x="514" y="723"/>
                  <a:pt x="536" y="680"/>
                </a:cubicBezTo>
                <a:cubicBezTo>
                  <a:pt x="541" y="676"/>
                  <a:pt x="544" y="671"/>
                  <a:pt x="543" y="667"/>
                </a:cubicBezTo>
                <a:cubicBezTo>
                  <a:pt x="543" y="666"/>
                  <a:pt x="543" y="666"/>
                  <a:pt x="543" y="666"/>
                </a:cubicBezTo>
                <a:cubicBezTo>
                  <a:pt x="544" y="664"/>
                  <a:pt x="544" y="663"/>
                  <a:pt x="545" y="662"/>
                </a:cubicBezTo>
                <a:cubicBezTo>
                  <a:pt x="605" y="662"/>
                  <a:pt x="605" y="662"/>
                  <a:pt x="605" y="662"/>
                </a:cubicBezTo>
                <a:cubicBezTo>
                  <a:pt x="603" y="663"/>
                  <a:pt x="600" y="665"/>
                  <a:pt x="597" y="667"/>
                </a:cubicBezTo>
                <a:cubicBezTo>
                  <a:pt x="594" y="669"/>
                  <a:pt x="592" y="670"/>
                  <a:pt x="589" y="672"/>
                </a:cubicBezTo>
                <a:cubicBezTo>
                  <a:pt x="585" y="674"/>
                  <a:pt x="585" y="674"/>
                  <a:pt x="585" y="674"/>
                </a:cubicBezTo>
                <a:cubicBezTo>
                  <a:pt x="570" y="684"/>
                  <a:pt x="561" y="689"/>
                  <a:pt x="565" y="697"/>
                </a:cubicBezTo>
                <a:cubicBezTo>
                  <a:pt x="566" y="700"/>
                  <a:pt x="570" y="702"/>
                  <a:pt x="574" y="702"/>
                </a:cubicBezTo>
                <a:cubicBezTo>
                  <a:pt x="585" y="702"/>
                  <a:pt x="613" y="684"/>
                  <a:pt x="619" y="673"/>
                </a:cubicBezTo>
                <a:cubicBezTo>
                  <a:pt x="622" y="668"/>
                  <a:pt x="621" y="664"/>
                  <a:pt x="619" y="662"/>
                </a:cubicBezTo>
                <a:cubicBezTo>
                  <a:pt x="669" y="662"/>
                  <a:pt x="669" y="662"/>
                  <a:pt x="669" y="662"/>
                </a:cubicBezTo>
                <a:cubicBezTo>
                  <a:pt x="613" y="719"/>
                  <a:pt x="540" y="759"/>
                  <a:pt x="458" y="77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122"/>
          <p:cNvSpPr>
            <a:spLocks noEditPoints="1"/>
          </p:cNvSpPr>
          <p:nvPr/>
        </p:nvSpPr>
        <p:spPr bwMode="auto">
          <a:xfrm>
            <a:off x="9023350" y="2268538"/>
            <a:ext cx="598488" cy="419100"/>
          </a:xfrm>
          <a:custGeom>
            <a:avLst/>
            <a:gdLst>
              <a:gd name="T0" fmla="*/ 248018 w 794"/>
              <a:gd name="T1" fmla="*/ 0 h 460"/>
              <a:gd name="T2" fmla="*/ 159817 w 794"/>
              <a:gd name="T3" fmla="*/ 35522 h 460"/>
              <a:gd name="T4" fmla="*/ 2262 w 794"/>
              <a:gd name="T5" fmla="*/ 192181 h 460"/>
              <a:gd name="T6" fmla="*/ 9800 w 794"/>
              <a:gd name="T7" fmla="*/ 193091 h 460"/>
              <a:gd name="T8" fmla="*/ 213341 w 794"/>
              <a:gd name="T9" fmla="*/ 29146 h 460"/>
              <a:gd name="T10" fmla="*/ 211079 w 794"/>
              <a:gd name="T11" fmla="*/ 222237 h 460"/>
              <a:gd name="T12" fmla="*/ 181679 w 794"/>
              <a:gd name="T13" fmla="*/ 245918 h 460"/>
              <a:gd name="T14" fmla="*/ 339235 w 794"/>
              <a:gd name="T15" fmla="*/ 165767 h 460"/>
              <a:gd name="T16" fmla="*/ 370897 w 794"/>
              <a:gd name="T17" fmla="*/ 237721 h 460"/>
              <a:gd name="T18" fmla="*/ 279680 w 794"/>
              <a:gd name="T19" fmla="*/ 295102 h 460"/>
              <a:gd name="T20" fmla="*/ 278173 w 794"/>
              <a:gd name="T21" fmla="*/ 296924 h 460"/>
              <a:gd name="T22" fmla="*/ 206556 w 794"/>
              <a:gd name="T23" fmla="*/ 372521 h 460"/>
              <a:gd name="T24" fmla="*/ 55785 w 794"/>
              <a:gd name="T25" fmla="*/ 392559 h 460"/>
              <a:gd name="T26" fmla="*/ 61062 w 794"/>
              <a:gd name="T27" fmla="*/ 398934 h 460"/>
              <a:gd name="T28" fmla="*/ 233695 w 794"/>
              <a:gd name="T29" fmla="*/ 369788 h 460"/>
              <a:gd name="T30" fmla="*/ 266865 w 794"/>
              <a:gd name="T31" fmla="*/ 397113 h 460"/>
              <a:gd name="T32" fmla="*/ 290988 w 794"/>
              <a:gd name="T33" fmla="*/ 389826 h 460"/>
              <a:gd name="T34" fmla="*/ 324912 w 794"/>
              <a:gd name="T35" fmla="*/ 418972 h 460"/>
              <a:gd name="T36" fmla="*/ 365620 w 794"/>
              <a:gd name="T37" fmla="*/ 373432 h 460"/>
              <a:gd name="T38" fmla="*/ 399543 w 794"/>
              <a:gd name="T39" fmla="*/ 402577 h 460"/>
              <a:gd name="T40" fmla="*/ 460606 w 794"/>
              <a:gd name="T41" fmla="*/ 306943 h 460"/>
              <a:gd name="T42" fmla="*/ 598561 w 794"/>
              <a:gd name="T43" fmla="*/ 262313 h 460"/>
              <a:gd name="T44" fmla="*/ 561622 w 794"/>
              <a:gd name="T45" fmla="*/ 0 h 460"/>
              <a:gd name="T46" fmla="*/ 588007 w 794"/>
              <a:gd name="T47" fmla="*/ 74686 h 460"/>
              <a:gd name="T48" fmla="*/ 221633 w 794"/>
              <a:gd name="T49" fmla="*/ 122048 h 460"/>
              <a:gd name="T50" fmla="*/ 248018 w 794"/>
              <a:gd name="T51" fmla="*/ 12751 h 460"/>
              <a:gd name="T52" fmla="*/ 588007 w 794"/>
              <a:gd name="T53" fmla="*/ 44630 h 460"/>
              <a:gd name="T54" fmla="*/ 221633 w 794"/>
              <a:gd name="T55" fmla="*/ 61935 h 460"/>
              <a:gd name="T56" fmla="*/ 248018 w 794"/>
              <a:gd name="T57" fmla="*/ 12751 h 460"/>
              <a:gd name="T58" fmla="*/ 241988 w 794"/>
              <a:gd name="T59" fmla="*/ 360680 h 460"/>
              <a:gd name="T60" fmla="*/ 284957 w 794"/>
              <a:gd name="T61" fmla="*/ 306943 h 460"/>
              <a:gd name="T62" fmla="*/ 288727 w 794"/>
              <a:gd name="T63" fmla="*/ 367056 h 460"/>
              <a:gd name="T64" fmla="*/ 347527 w 794"/>
              <a:gd name="T65" fmla="*/ 389826 h 460"/>
              <a:gd name="T66" fmla="*/ 301542 w 794"/>
              <a:gd name="T67" fmla="*/ 386183 h 460"/>
              <a:gd name="T68" fmla="*/ 325665 w 794"/>
              <a:gd name="T69" fmla="*/ 306943 h 460"/>
              <a:gd name="T70" fmla="*/ 367881 w 794"/>
              <a:gd name="T71" fmla="*/ 340642 h 460"/>
              <a:gd name="T72" fmla="*/ 347527 w 794"/>
              <a:gd name="T73" fmla="*/ 389826 h 460"/>
              <a:gd name="T74" fmla="*/ 388235 w 794"/>
              <a:gd name="T75" fmla="*/ 387094 h 460"/>
              <a:gd name="T76" fmla="*/ 393512 w 794"/>
              <a:gd name="T77" fmla="*/ 306943 h 460"/>
              <a:gd name="T78" fmla="*/ 422159 w 794"/>
              <a:gd name="T79" fmla="*/ 373432 h 460"/>
              <a:gd name="T80" fmla="*/ 300034 w 794"/>
              <a:gd name="T81" fmla="*/ 294191 h 460"/>
              <a:gd name="T82" fmla="*/ 376928 w 794"/>
              <a:gd name="T83" fmla="*/ 248651 h 460"/>
              <a:gd name="T84" fmla="*/ 335466 w 794"/>
              <a:gd name="T85" fmla="*/ 153927 h 460"/>
              <a:gd name="T86" fmla="*/ 221633 w 794"/>
              <a:gd name="T87" fmla="*/ 134800 h 460"/>
              <a:gd name="T88" fmla="*/ 588007 w 794"/>
              <a:gd name="T89" fmla="*/ 262313 h 46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94" h="460">
                <a:moveTo>
                  <a:pt x="745" y="0"/>
                </a:moveTo>
                <a:cubicBezTo>
                  <a:pt x="329" y="0"/>
                  <a:pt x="329" y="0"/>
                  <a:pt x="329" y="0"/>
                </a:cubicBezTo>
                <a:cubicBezTo>
                  <a:pt x="313" y="0"/>
                  <a:pt x="299" y="7"/>
                  <a:pt x="290" y="20"/>
                </a:cubicBezTo>
                <a:cubicBezTo>
                  <a:pt x="278" y="14"/>
                  <a:pt x="248" y="8"/>
                  <a:pt x="212" y="39"/>
                </a:cubicBezTo>
                <a:cubicBezTo>
                  <a:pt x="168" y="77"/>
                  <a:pt x="6" y="200"/>
                  <a:pt x="4" y="201"/>
                </a:cubicBezTo>
                <a:cubicBezTo>
                  <a:pt x="1" y="204"/>
                  <a:pt x="0" y="208"/>
                  <a:pt x="3" y="211"/>
                </a:cubicBezTo>
                <a:cubicBezTo>
                  <a:pt x="4" y="213"/>
                  <a:pt x="6" y="214"/>
                  <a:pt x="8" y="214"/>
                </a:cubicBezTo>
                <a:cubicBezTo>
                  <a:pt x="10" y="214"/>
                  <a:pt x="11" y="213"/>
                  <a:pt x="13" y="212"/>
                </a:cubicBezTo>
                <a:cubicBezTo>
                  <a:pt x="14" y="211"/>
                  <a:pt x="177" y="88"/>
                  <a:pt x="221" y="50"/>
                </a:cubicBezTo>
                <a:cubicBezTo>
                  <a:pt x="251" y="24"/>
                  <a:pt x="274" y="28"/>
                  <a:pt x="283" y="32"/>
                </a:cubicBezTo>
                <a:cubicBezTo>
                  <a:pt x="281" y="37"/>
                  <a:pt x="280" y="43"/>
                  <a:pt x="280" y="49"/>
                </a:cubicBezTo>
                <a:cubicBezTo>
                  <a:pt x="280" y="244"/>
                  <a:pt x="280" y="244"/>
                  <a:pt x="280" y="244"/>
                </a:cubicBezTo>
                <a:cubicBezTo>
                  <a:pt x="260" y="253"/>
                  <a:pt x="246" y="259"/>
                  <a:pt x="245" y="260"/>
                </a:cubicBezTo>
                <a:cubicBezTo>
                  <a:pt x="241" y="262"/>
                  <a:pt x="240" y="266"/>
                  <a:pt x="241" y="270"/>
                </a:cubicBezTo>
                <a:cubicBezTo>
                  <a:pt x="243" y="273"/>
                  <a:pt x="247" y="275"/>
                  <a:pt x="251" y="273"/>
                </a:cubicBezTo>
                <a:cubicBezTo>
                  <a:pt x="252" y="272"/>
                  <a:pt x="410" y="198"/>
                  <a:pt x="450" y="182"/>
                </a:cubicBezTo>
                <a:cubicBezTo>
                  <a:pt x="479" y="170"/>
                  <a:pt x="498" y="184"/>
                  <a:pt x="507" y="201"/>
                </a:cubicBezTo>
                <a:cubicBezTo>
                  <a:pt x="516" y="221"/>
                  <a:pt x="514" y="248"/>
                  <a:pt x="492" y="261"/>
                </a:cubicBezTo>
                <a:cubicBezTo>
                  <a:pt x="482" y="267"/>
                  <a:pt x="464" y="275"/>
                  <a:pt x="444" y="285"/>
                </a:cubicBezTo>
                <a:cubicBezTo>
                  <a:pt x="411" y="300"/>
                  <a:pt x="381" y="315"/>
                  <a:pt x="371" y="324"/>
                </a:cubicBezTo>
                <a:cubicBezTo>
                  <a:pt x="371" y="324"/>
                  <a:pt x="370" y="324"/>
                  <a:pt x="370" y="325"/>
                </a:cubicBezTo>
                <a:cubicBezTo>
                  <a:pt x="370" y="325"/>
                  <a:pt x="369" y="325"/>
                  <a:pt x="369" y="326"/>
                </a:cubicBezTo>
                <a:cubicBezTo>
                  <a:pt x="366" y="329"/>
                  <a:pt x="361" y="334"/>
                  <a:pt x="356" y="340"/>
                </a:cubicBezTo>
                <a:cubicBezTo>
                  <a:pt x="336" y="363"/>
                  <a:pt x="303" y="401"/>
                  <a:pt x="274" y="409"/>
                </a:cubicBezTo>
                <a:cubicBezTo>
                  <a:pt x="236" y="419"/>
                  <a:pt x="82" y="424"/>
                  <a:pt x="80" y="424"/>
                </a:cubicBezTo>
                <a:cubicBezTo>
                  <a:pt x="76" y="424"/>
                  <a:pt x="73" y="428"/>
                  <a:pt x="74" y="431"/>
                </a:cubicBezTo>
                <a:cubicBezTo>
                  <a:pt x="74" y="435"/>
                  <a:pt x="77" y="438"/>
                  <a:pt x="81" y="438"/>
                </a:cubicBezTo>
                <a:cubicBezTo>
                  <a:pt x="81" y="438"/>
                  <a:pt x="81" y="438"/>
                  <a:pt x="81" y="438"/>
                </a:cubicBezTo>
                <a:cubicBezTo>
                  <a:pt x="87" y="438"/>
                  <a:pt x="238" y="433"/>
                  <a:pt x="278" y="422"/>
                </a:cubicBezTo>
                <a:cubicBezTo>
                  <a:pt x="289" y="419"/>
                  <a:pt x="299" y="413"/>
                  <a:pt x="310" y="406"/>
                </a:cubicBezTo>
                <a:cubicBezTo>
                  <a:pt x="314" y="416"/>
                  <a:pt x="322" y="425"/>
                  <a:pt x="333" y="431"/>
                </a:cubicBezTo>
                <a:cubicBezTo>
                  <a:pt x="339" y="434"/>
                  <a:pt x="347" y="436"/>
                  <a:pt x="354" y="436"/>
                </a:cubicBezTo>
                <a:cubicBezTo>
                  <a:pt x="365" y="436"/>
                  <a:pt x="376" y="431"/>
                  <a:pt x="385" y="423"/>
                </a:cubicBezTo>
                <a:cubicBezTo>
                  <a:pt x="386" y="425"/>
                  <a:pt x="386" y="426"/>
                  <a:pt x="386" y="428"/>
                </a:cubicBezTo>
                <a:cubicBezTo>
                  <a:pt x="391" y="440"/>
                  <a:pt x="399" y="450"/>
                  <a:pt x="410" y="455"/>
                </a:cubicBezTo>
                <a:cubicBezTo>
                  <a:pt x="417" y="459"/>
                  <a:pt x="424" y="460"/>
                  <a:pt x="431" y="460"/>
                </a:cubicBezTo>
                <a:cubicBezTo>
                  <a:pt x="449" y="460"/>
                  <a:pt x="465" y="451"/>
                  <a:pt x="474" y="434"/>
                </a:cubicBezTo>
                <a:cubicBezTo>
                  <a:pt x="485" y="410"/>
                  <a:pt x="485" y="410"/>
                  <a:pt x="485" y="410"/>
                </a:cubicBezTo>
                <a:cubicBezTo>
                  <a:pt x="489" y="421"/>
                  <a:pt x="497" y="431"/>
                  <a:pt x="509" y="437"/>
                </a:cubicBezTo>
                <a:cubicBezTo>
                  <a:pt x="516" y="440"/>
                  <a:pt x="523" y="442"/>
                  <a:pt x="530" y="442"/>
                </a:cubicBezTo>
                <a:cubicBezTo>
                  <a:pt x="547" y="442"/>
                  <a:pt x="564" y="432"/>
                  <a:pt x="572" y="416"/>
                </a:cubicBezTo>
                <a:cubicBezTo>
                  <a:pt x="611" y="337"/>
                  <a:pt x="611" y="337"/>
                  <a:pt x="611" y="337"/>
                </a:cubicBezTo>
                <a:cubicBezTo>
                  <a:pt x="745" y="337"/>
                  <a:pt x="745" y="337"/>
                  <a:pt x="745" y="337"/>
                </a:cubicBezTo>
                <a:cubicBezTo>
                  <a:pt x="772" y="337"/>
                  <a:pt x="794" y="315"/>
                  <a:pt x="794" y="288"/>
                </a:cubicBezTo>
                <a:cubicBezTo>
                  <a:pt x="794" y="49"/>
                  <a:pt x="794" y="49"/>
                  <a:pt x="794" y="49"/>
                </a:cubicBezTo>
                <a:cubicBezTo>
                  <a:pt x="794" y="22"/>
                  <a:pt x="772" y="0"/>
                  <a:pt x="745" y="0"/>
                </a:cubicBezTo>
                <a:moveTo>
                  <a:pt x="294" y="82"/>
                </a:moveTo>
                <a:cubicBezTo>
                  <a:pt x="780" y="82"/>
                  <a:pt x="780" y="82"/>
                  <a:pt x="780" y="82"/>
                </a:cubicBezTo>
                <a:cubicBezTo>
                  <a:pt x="780" y="134"/>
                  <a:pt x="780" y="134"/>
                  <a:pt x="780" y="134"/>
                </a:cubicBezTo>
                <a:cubicBezTo>
                  <a:pt x="294" y="134"/>
                  <a:pt x="294" y="134"/>
                  <a:pt x="294" y="134"/>
                </a:cubicBezTo>
                <a:lnTo>
                  <a:pt x="294" y="82"/>
                </a:lnTo>
                <a:close/>
                <a:moveTo>
                  <a:pt x="329" y="14"/>
                </a:moveTo>
                <a:cubicBezTo>
                  <a:pt x="745" y="14"/>
                  <a:pt x="745" y="14"/>
                  <a:pt x="745" y="14"/>
                </a:cubicBezTo>
                <a:cubicBezTo>
                  <a:pt x="765" y="14"/>
                  <a:pt x="780" y="29"/>
                  <a:pt x="780" y="49"/>
                </a:cubicBezTo>
                <a:cubicBezTo>
                  <a:pt x="780" y="68"/>
                  <a:pt x="780" y="68"/>
                  <a:pt x="780" y="68"/>
                </a:cubicBezTo>
                <a:cubicBezTo>
                  <a:pt x="294" y="68"/>
                  <a:pt x="294" y="68"/>
                  <a:pt x="294" y="68"/>
                </a:cubicBezTo>
                <a:cubicBezTo>
                  <a:pt x="294" y="49"/>
                  <a:pt x="294" y="49"/>
                  <a:pt x="294" y="49"/>
                </a:cubicBezTo>
                <a:cubicBezTo>
                  <a:pt x="294" y="29"/>
                  <a:pt x="310" y="14"/>
                  <a:pt x="329" y="14"/>
                </a:cubicBezTo>
                <a:moveTo>
                  <a:pt x="339" y="418"/>
                </a:moveTo>
                <a:cubicBezTo>
                  <a:pt x="330" y="414"/>
                  <a:pt x="324" y="406"/>
                  <a:pt x="321" y="396"/>
                </a:cubicBezTo>
                <a:cubicBezTo>
                  <a:pt x="338" y="382"/>
                  <a:pt x="354" y="364"/>
                  <a:pt x="366" y="350"/>
                </a:cubicBezTo>
                <a:cubicBezTo>
                  <a:pt x="371" y="345"/>
                  <a:pt x="375" y="340"/>
                  <a:pt x="378" y="337"/>
                </a:cubicBezTo>
                <a:cubicBezTo>
                  <a:pt x="416" y="337"/>
                  <a:pt x="416" y="337"/>
                  <a:pt x="416" y="337"/>
                </a:cubicBezTo>
                <a:cubicBezTo>
                  <a:pt x="383" y="403"/>
                  <a:pt x="383" y="403"/>
                  <a:pt x="383" y="403"/>
                </a:cubicBezTo>
                <a:cubicBezTo>
                  <a:pt x="375" y="420"/>
                  <a:pt x="355" y="426"/>
                  <a:pt x="339" y="418"/>
                </a:cubicBezTo>
                <a:moveTo>
                  <a:pt x="461" y="428"/>
                </a:moveTo>
                <a:cubicBezTo>
                  <a:pt x="453" y="444"/>
                  <a:pt x="433" y="451"/>
                  <a:pt x="416" y="443"/>
                </a:cubicBezTo>
                <a:cubicBezTo>
                  <a:pt x="409" y="439"/>
                  <a:pt x="403" y="432"/>
                  <a:pt x="400" y="424"/>
                </a:cubicBezTo>
                <a:cubicBezTo>
                  <a:pt x="397" y="415"/>
                  <a:pt x="398" y="406"/>
                  <a:pt x="401" y="398"/>
                </a:cubicBezTo>
                <a:cubicBezTo>
                  <a:pt x="432" y="337"/>
                  <a:pt x="432" y="337"/>
                  <a:pt x="432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488" y="374"/>
                  <a:pt x="488" y="374"/>
                  <a:pt x="488" y="374"/>
                </a:cubicBezTo>
                <a:cubicBezTo>
                  <a:pt x="488" y="374"/>
                  <a:pt x="488" y="374"/>
                  <a:pt x="488" y="374"/>
                </a:cubicBezTo>
                <a:lnTo>
                  <a:pt x="461" y="428"/>
                </a:lnTo>
                <a:close/>
                <a:moveTo>
                  <a:pt x="560" y="410"/>
                </a:moveTo>
                <a:cubicBezTo>
                  <a:pt x="552" y="426"/>
                  <a:pt x="532" y="433"/>
                  <a:pt x="515" y="425"/>
                </a:cubicBezTo>
                <a:cubicBezTo>
                  <a:pt x="499" y="416"/>
                  <a:pt x="492" y="397"/>
                  <a:pt x="500" y="380"/>
                </a:cubicBezTo>
                <a:cubicBezTo>
                  <a:pt x="522" y="337"/>
                  <a:pt x="522" y="337"/>
                  <a:pt x="522" y="337"/>
                </a:cubicBezTo>
                <a:cubicBezTo>
                  <a:pt x="596" y="337"/>
                  <a:pt x="596" y="337"/>
                  <a:pt x="596" y="337"/>
                </a:cubicBezTo>
                <a:lnTo>
                  <a:pt x="560" y="410"/>
                </a:lnTo>
                <a:close/>
                <a:moveTo>
                  <a:pt x="745" y="323"/>
                </a:moveTo>
                <a:cubicBezTo>
                  <a:pt x="398" y="323"/>
                  <a:pt x="398" y="323"/>
                  <a:pt x="398" y="323"/>
                </a:cubicBezTo>
                <a:cubicBezTo>
                  <a:pt x="412" y="315"/>
                  <a:pt x="432" y="306"/>
                  <a:pt x="450" y="297"/>
                </a:cubicBezTo>
                <a:cubicBezTo>
                  <a:pt x="470" y="288"/>
                  <a:pt x="489" y="279"/>
                  <a:pt x="500" y="273"/>
                </a:cubicBezTo>
                <a:cubicBezTo>
                  <a:pt x="529" y="255"/>
                  <a:pt x="531" y="220"/>
                  <a:pt x="519" y="195"/>
                </a:cubicBezTo>
                <a:cubicBezTo>
                  <a:pt x="509" y="174"/>
                  <a:pt x="483" y="154"/>
                  <a:pt x="445" y="169"/>
                </a:cubicBezTo>
                <a:cubicBezTo>
                  <a:pt x="419" y="179"/>
                  <a:pt x="345" y="214"/>
                  <a:pt x="294" y="237"/>
                </a:cubicBezTo>
                <a:cubicBezTo>
                  <a:pt x="294" y="148"/>
                  <a:pt x="294" y="148"/>
                  <a:pt x="294" y="148"/>
                </a:cubicBezTo>
                <a:cubicBezTo>
                  <a:pt x="780" y="148"/>
                  <a:pt x="780" y="148"/>
                  <a:pt x="780" y="148"/>
                </a:cubicBezTo>
                <a:cubicBezTo>
                  <a:pt x="780" y="288"/>
                  <a:pt x="780" y="288"/>
                  <a:pt x="780" y="288"/>
                </a:cubicBezTo>
                <a:cubicBezTo>
                  <a:pt x="780" y="307"/>
                  <a:pt x="765" y="323"/>
                  <a:pt x="745" y="32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2486025" y="4545013"/>
            <a:ext cx="590550" cy="550862"/>
            <a:chOff x="2574925" y="5208588"/>
            <a:chExt cx="322262" cy="339725"/>
          </a:xfrm>
        </p:grpSpPr>
        <p:sp>
          <p:nvSpPr>
            <p:cNvPr id="66" name="Freeform 217"/>
            <p:cNvSpPr>
              <a:spLocks noEditPoints="1"/>
            </p:cNvSpPr>
            <p:nvPr/>
          </p:nvSpPr>
          <p:spPr bwMode="auto">
            <a:xfrm>
              <a:off x="2574925" y="5341938"/>
              <a:ext cx="61912" cy="206375"/>
            </a:xfrm>
            <a:custGeom>
              <a:avLst/>
              <a:gdLst>
                <a:gd name="T0" fmla="*/ 58043 w 112"/>
                <a:gd name="T1" fmla="*/ 68792 h 366"/>
                <a:gd name="T2" fmla="*/ 34826 w 112"/>
                <a:gd name="T3" fmla="*/ 68792 h 366"/>
                <a:gd name="T4" fmla="*/ 34826 w 112"/>
                <a:gd name="T5" fmla="*/ 3947 h 366"/>
                <a:gd name="T6" fmla="*/ 30956 w 112"/>
                <a:gd name="T7" fmla="*/ 0 h 366"/>
                <a:gd name="T8" fmla="*/ 27087 w 112"/>
                <a:gd name="T9" fmla="*/ 3947 h 366"/>
                <a:gd name="T10" fmla="*/ 27087 w 112"/>
                <a:gd name="T11" fmla="*/ 68792 h 366"/>
                <a:gd name="T12" fmla="*/ 3870 w 112"/>
                <a:gd name="T13" fmla="*/ 68792 h 366"/>
                <a:gd name="T14" fmla="*/ 0 w 112"/>
                <a:gd name="T15" fmla="*/ 72739 h 366"/>
                <a:gd name="T16" fmla="*/ 0 w 112"/>
                <a:gd name="T17" fmla="*/ 134200 h 366"/>
                <a:gd name="T18" fmla="*/ 3870 w 112"/>
                <a:gd name="T19" fmla="*/ 138147 h 366"/>
                <a:gd name="T20" fmla="*/ 27087 w 112"/>
                <a:gd name="T21" fmla="*/ 138147 h 366"/>
                <a:gd name="T22" fmla="*/ 27087 w 112"/>
                <a:gd name="T23" fmla="*/ 202428 h 366"/>
                <a:gd name="T24" fmla="*/ 30956 w 112"/>
                <a:gd name="T25" fmla="*/ 206375 h 366"/>
                <a:gd name="T26" fmla="*/ 34826 w 112"/>
                <a:gd name="T27" fmla="*/ 202428 h 366"/>
                <a:gd name="T28" fmla="*/ 34826 w 112"/>
                <a:gd name="T29" fmla="*/ 138147 h 366"/>
                <a:gd name="T30" fmla="*/ 58043 w 112"/>
                <a:gd name="T31" fmla="*/ 138147 h 366"/>
                <a:gd name="T32" fmla="*/ 61912 w 112"/>
                <a:gd name="T33" fmla="*/ 134200 h 366"/>
                <a:gd name="T34" fmla="*/ 61912 w 112"/>
                <a:gd name="T35" fmla="*/ 72739 h 366"/>
                <a:gd name="T36" fmla="*/ 58043 w 112"/>
                <a:gd name="T37" fmla="*/ 68792 h 366"/>
                <a:gd name="T38" fmla="*/ 54173 w 112"/>
                <a:gd name="T39" fmla="*/ 130253 h 366"/>
                <a:gd name="T40" fmla="*/ 7739 w 112"/>
                <a:gd name="T41" fmla="*/ 130253 h 366"/>
                <a:gd name="T42" fmla="*/ 7739 w 112"/>
                <a:gd name="T43" fmla="*/ 76686 h 366"/>
                <a:gd name="T44" fmla="*/ 54173 w 112"/>
                <a:gd name="T45" fmla="*/ 76686 h 366"/>
                <a:gd name="T46" fmla="*/ 54173 w 112"/>
                <a:gd name="T47" fmla="*/ 130253 h 36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2" h="366">
                  <a:moveTo>
                    <a:pt x="105" y="122"/>
                  </a:moveTo>
                  <a:cubicBezTo>
                    <a:pt x="63" y="122"/>
                    <a:pt x="63" y="122"/>
                    <a:pt x="63" y="122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4"/>
                    <a:pt x="60" y="0"/>
                    <a:pt x="56" y="0"/>
                  </a:cubicBezTo>
                  <a:cubicBezTo>
                    <a:pt x="52" y="0"/>
                    <a:pt x="49" y="4"/>
                    <a:pt x="49" y="7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3" y="122"/>
                    <a:pt x="0" y="125"/>
                    <a:pt x="0" y="129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2"/>
                    <a:pt x="3" y="245"/>
                    <a:pt x="7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359"/>
                    <a:pt x="49" y="359"/>
                    <a:pt x="49" y="359"/>
                  </a:cubicBezTo>
                  <a:cubicBezTo>
                    <a:pt x="49" y="363"/>
                    <a:pt x="52" y="366"/>
                    <a:pt x="56" y="366"/>
                  </a:cubicBezTo>
                  <a:cubicBezTo>
                    <a:pt x="60" y="366"/>
                    <a:pt x="63" y="363"/>
                    <a:pt x="63" y="359"/>
                  </a:cubicBezTo>
                  <a:cubicBezTo>
                    <a:pt x="63" y="245"/>
                    <a:pt x="63" y="245"/>
                    <a:pt x="63" y="245"/>
                  </a:cubicBezTo>
                  <a:cubicBezTo>
                    <a:pt x="105" y="245"/>
                    <a:pt x="105" y="245"/>
                    <a:pt x="105" y="245"/>
                  </a:cubicBezTo>
                  <a:cubicBezTo>
                    <a:pt x="109" y="245"/>
                    <a:pt x="112" y="242"/>
                    <a:pt x="112" y="238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12" y="125"/>
                    <a:pt x="109" y="122"/>
                    <a:pt x="105" y="122"/>
                  </a:cubicBezTo>
                  <a:moveTo>
                    <a:pt x="98" y="231"/>
                  </a:moveTo>
                  <a:cubicBezTo>
                    <a:pt x="14" y="231"/>
                    <a:pt x="14" y="231"/>
                    <a:pt x="14" y="231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98" y="136"/>
                    <a:pt x="98" y="136"/>
                    <a:pt x="98" y="136"/>
                  </a:cubicBezTo>
                  <a:lnTo>
                    <a:pt x="98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18"/>
            <p:cNvSpPr>
              <a:spLocks noEditPoints="1"/>
            </p:cNvSpPr>
            <p:nvPr/>
          </p:nvSpPr>
          <p:spPr bwMode="auto">
            <a:xfrm>
              <a:off x="2660650" y="5265738"/>
              <a:ext cx="63500" cy="206375"/>
            </a:xfrm>
            <a:custGeom>
              <a:avLst/>
              <a:gdLst>
                <a:gd name="T0" fmla="*/ 59531 w 112"/>
                <a:gd name="T1" fmla="*/ 68228 h 366"/>
                <a:gd name="T2" fmla="*/ 35719 w 112"/>
                <a:gd name="T3" fmla="*/ 68228 h 366"/>
                <a:gd name="T4" fmla="*/ 35719 w 112"/>
                <a:gd name="T5" fmla="*/ 3947 h 366"/>
                <a:gd name="T6" fmla="*/ 31750 w 112"/>
                <a:gd name="T7" fmla="*/ 0 h 366"/>
                <a:gd name="T8" fmla="*/ 27781 w 112"/>
                <a:gd name="T9" fmla="*/ 3947 h 366"/>
                <a:gd name="T10" fmla="*/ 27781 w 112"/>
                <a:gd name="T11" fmla="*/ 68228 h 366"/>
                <a:gd name="T12" fmla="*/ 3969 w 112"/>
                <a:gd name="T13" fmla="*/ 68228 h 366"/>
                <a:gd name="T14" fmla="*/ 0 w 112"/>
                <a:gd name="T15" fmla="*/ 72175 h 366"/>
                <a:gd name="T16" fmla="*/ 0 w 112"/>
                <a:gd name="T17" fmla="*/ 134200 h 366"/>
                <a:gd name="T18" fmla="*/ 3969 w 112"/>
                <a:gd name="T19" fmla="*/ 138147 h 366"/>
                <a:gd name="T20" fmla="*/ 27781 w 112"/>
                <a:gd name="T21" fmla="*/ 138147 h 366"/>
                <a:gd name="T22" fmla="*/ 27781 w 112"/>
                <a:gd name="T23" fmla="*/ 202428 h 366"/>
                <a:gd name="T24" fmla="*/ 31750 w 112"/>
                <a:gd name="T25" fmla="*/ 206375 h 366"/>
                <a:gd name="T26" fmla="*/ 35719 w 112"/>
                <a:gd name="T27" fmla="*/ 202428 h 366"/>
                <a:gd name="T28" fmla="*/ 35719 w 112"/>
                <a:gd name="T29" fmla="*/ 138147 h 366"/>
                <a:gd name="T30" fmla="*/ 59531 w 112"/>
                <a:gd name="T31" fmla="*/ 138147 h 366"/>
                <a:gd name="T32" fmla="*/ 63500 w 112"/>
                <a:gd name="T33" fmla="*/ 134200 h 366"/>
                <a:gd name="T34" fmla="*/ 63500 w 112"/>
                <a:gd name="T35" fmla="*/ 72175 h 366"/>
                <a:gd name="T36" fmla="*/ 59531 w 112"/>
                <a:gd name="T37" fmla="*/ 68228 h 366"/>
                <a:gd name="T38" fmla="*/ 55562 w 112"/>
                <a:gd name="T39" fmla="*/ 130253 h 366"/>
                <a:gd name="T40" fmla="*/ 7937 w 112"/>
                <a:gd name="T41" fmla="*/ 130253 h 366"/>
                <a:gd name="T42" fmla="*/ 7937 w 112"/>
                <a:gd name="T43" fmla="*/ 76122 h 366"/>
                <a:gd name="T44" fmla="*/ 55562 w 112"/>
                <a:gd name="T45" fmla="*/ 76122 h 366"/>
                <a:gd name="T46" fmla="*/ 55562 w 112"/>
                <a:gd name="T47" fmla="*/ 130253 h 36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2" h="366">
                  <a:moveTo>
                    <a:pt x="105" y="121"/>
                  </a:moveTo>
                  <a:cubicBezTo>
                    <a:pt x="63" y="121"/>
                    <a:pt x="63" y="121"/>
                    <a:pt x="63" y="12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3"/>
                    <a:pt x="60" y="0"/>
                    <a:pt x="56" y="0"/>
                  </a:cubicBezTo>
                  <a:cubicBezTo>
                    <a:pt x="52" y="0"/>
                    <a:pt x="49" y="3"/>
                    <a:pt x="49" y="7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5"/>
                    <a:pt x="7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359"/>
                    <a:pt x="49" y="359"/>
                    <a:pt x="49" y="359"/>
                  </a:cubicBezTo>
                  <a:cubicBezTo>
                    <a:pt x="49" y="363"/>
                    <a:pt x="52" y="366"/>
                    <a:pt x="56" y="366"/>
                  </a:cubicBezTo>
                  <a:cubicBezTo>
                    <a:pt x="60" y="366"/>
                    <a:pt x="63" y="363"/>
                    <a:pt x="63" y="359"/>
                  </a:cubicBezTo>
                  <a:cubicBezTo>
                    <a:pt x="63" y="245"/>
                    <a:pt x="63" y="245"/>
                    <a:pt x="63" y="245"/>
                  </a:cubicBezTo>
                  <a:cubicBezTo>
                    <a:pt x="105" y="245"/>
                    <a:pt x="105" y="245"/>
                    <a:pt x="105" y="245"/>
                  </a:cubicBezTo>
                  <a:cubicBezTo>
                    <a:pt x="109" y="245"/>
                    <a:pt x="112" y="241"/>
                    <a:pt x="112" y="23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24"/>
                    <a:pt x="109" y="121"/>
                    <a:pt x="105" y="121"/>
                  </a:cubicBezTo>
                  <a:moveTo>
                    <a:pt x="98" y="231"/>
                  </a:moveTo>
                  <a:cubicBezTo>
                    <a:pt x="14" y="231"/>
                    <a:pt x="14" y="231"/>
                    <a:pt x="14" y="231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98" y="135"/>
                    <a:pt x="98" y="135"/>
                    <a:pt x="98" y="135"/>
                  </a:cubicBezTo>
                  <a:lnTo>
                    <a:pt x="98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19"/>
            <p:cNvSpPr>
              <a:spLocks noEditPoints="1"/>
            </p:cNvSpPr>
            <p:nvPr/>
          </p:nvSpPr>
          <p:spPr bwMode="auto">
            <a:xfrm>
              <a:off x="2747963" y="5297488"/>
              <a:ext cx="63500" cy="204788"/>
            </a:xfrm>
            <a:custGeom>
              <a:avLst/>
              <a:gdLst>
                <a:gd name="T0" fmla="*/ 59531 w 112"/>
                <a:gd name="T1" fmla="*/ 67889 h 365"/>
                <a:gd name="T2" fmla="*/ 35719 w 112"/>
                <a:gd name="T3" fmla="*/ 67889 h 365"/>
                <a:gd name="T4" fmla="*/ 35719 w 112"/>
                <a:gd name="T5" fmla="*/ 3927 h 365"/>
                <a:gd name="T6" fmla="*/ 31750 w 112"/>
                <a:gd name="T7" fmla="*/ 0 h 365"/>
                <a:gd name="T8" fmla="*/ 27781 w 112"/>
                <a:gd name="T9" fmla="*/ 3927 h 365"/>
                <a:gd name="T10" fmla="*/ 27781 w 112"/>
                <a:gd name="T11" fmla="*/ 67889 h 365"/>
                <a:gd name="T12" fmla="*/ 3969 w 112"/>
                <a:gd name="T13" fmla="*/ 67889 h 365"/>
                <a:gd name="T14" fmla="*/ 0 w 112"/>
                <a:gd name="T15" fmla="*/ 71816 h 365"/>
                <a:gd name="T16" fmla="*/ 0 w 112"/>
                <a:gd name="T17" fmla="*/ 132972 h 365"/>
                <a:gd name="T18" fmla="*/ 3969 w 112"/>
                <a:gd name="T19" fmla="*/ 136899 h 365"/>
                <a:gd name="T20" fmla="*/ 27781 w 112"/>
                <a:gd name="T21" fmla="*/ 136899 h 365"/>
                <a:gd name="T22" fmla="*/ 27781 w 112"/>
                <a:gd name="T23" fmla="*/ 200861 h 365"/>
                <a:gd name="T24" fmla="*/ 31750 w 112"/>
                <a:gd name="T25" fmla="*/ 204788 h 365"/>
                <a:gd name="T26" fmla="*/ 35719 w 112"/>
                <a:gd name="T27" fmla="*/ 200861 h 365"/>
                <a:gd name="T28" fmla="*/ 35719 w 112"/>
                <a:gd name="T29" fmla="*/ 136899 h 365"/>
                <a:gd name="T30" fmla="*/ 59531 w 112"/>
                <a:gd name="T31" fmla="*/ 136899 h 365"/>
                <a:gd name="T32" fmla="*/ 63500 w 112"/>
                <a:gd name="T33" fmla="*/ 132972 h 365"/>
                <a:gd name="T34" fmla="*/ 63500 w 112"/>
                <a:gd name="T35" fmla="*/ 71816 h 365"/>
                <a:gd name="T36" fmla="*/ 59531 w 112"/>
                <a:gd name="T37" fmla="*/ 67889 h 365"/>
                <a:gd name="T38" fmla="*/ 55562 w 112"/>
                <a:gd name="T39" fmla="*/ 129044 h 365"/>
                <a:gd name="T40" fmla="*/ 7937 w 112"/>
                <a:gd name="T41" fmla="*/ 129044 h 365"/>
                <a:gd name="T42" fmla="*/ 7937 w 112"/>
                <a:gd name="T43" fmla="*/ 75744 h 365"/>
                <a:gd name="T44" fmla="*/ 55562 w 112"/>
                <a:gd name="T45" fmla="*/ 75744 h 365"/>
                <a:gd name="T46" fmla="*/ 55562 w 112"/>
                <a:gd name="T47" fmla="*/ 129044 h 36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2" h="365">
                  <a:moveTo>
                    <a:pt x="105" y="121"/>
                  </a:moveTo>
                  <a:cubicBezTo>
                    <a:pt x="63" y="121"/>
                    <a:pt x="63" y="121"/>
                    <a:pt x="63" y="12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3"/>
                    <a:pt x="60" y="0"/>
                    <a:pt x="56" y="0"/>
                  </a:cubicBezTo>
                  <a:cubicBezTo>
                    <a:pt x="52" y="0"/>
                    <a:pt x="49" y="3"/>
                    <a:pt x="49" y="7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1"/>
                    <a:pt x="3" y="244"/>
                    <a:pt x="7" y="244"/>
                  </a:cubicBezTo>
                  <a:cubicBezTo>
                    <a:pt x="49" y="244"/>
                    <a:pt x="49" y="244"/>
                    <a:pt x="49" y="244"/>
                  </a:cubicBezTo>
                  <a:cubicBezTo>
                    <a:pt x="49" y="358"/>
                    <a:pt x="49" y="358"/>
                    <a:pt x="49" y="358"/>
                  </a:cubicBezTo>
                  <a:cubicBezTo>
                    <a:pt x="49" y="362"/>
                    <a:pt x="52" y="365"/>
                    <a:pt x="56" y="365"/>
                  </a:cubicBezTo>
                  <a:cubicBezTo>
                    <a:pt x="60" y="365"/>
                    <a:pt x="63" y="362"/>
                    <a:pt x="63" y="358"/>
                  </a:cubicBezTo>
                  <a:cubicBezTo>
                    <a:pt x="63" y="244"/>
                    <a:pt x="63" y="244"/>
                    <a:pt x="63" y="244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9" y="244"/>
                    <a:pt x="112" y="241"/>
                    <a:pt x="112" y="23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24"/>
                    <a:pt x="109" y="121"/>
                    <a:pt x="105" y="121"/>
                  </a:cubicBezTo>
                  <a:moveTo>
                    <a:pt x="98" y="230"/>
                  </a:moveTo>
                  <a:cubicBezTo>
                    <a:pt x="14" y="230"/>
                    <a:pt x="14" y="230"/>
                    <a:pt x="14" y="230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98" y="135"/>
                    <a:pt x="98" y="135"/>
                    <a:pt x="98" y="135"/>
                  </a:cubicBezTo>
                  <a:lnTo>
                    <a:pt x="98" y="2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20"/>
            <p:cNvSpPr>
              <a:spLocks noEditPoints="1"/>
            </p:cNvSpPr>
            <p:nvPr/>
          </p:nvSpPr>
          <p:spPr bwMode="auto">
            <a:xfrm>
              <a:off x="2835275" y="5208588"/>
              <a:ext cx="61912" cy="204788"/>
            </a:xfrm>
            <a:custGeom>
              <a:avLst/>
              <a:gdLst>
                <a:gd name="T0" fmla="*/ 58043 w 112"/>
                <a:gd name="T1" fmla="*/ 67703 h 366"/>
                <a:gd name="T2" fmla="*/ 34826 w 112"/>
                <a:gd name="T3" fmla="*/ 67703 h 366"/>
                <a:gd name="T4" fmla="*/ 34826 w 112"/>
                <a:gd name="T5" fmla="*/ 3917 h 366"/>
                <a:gd name="T6" fmla="*/ 30956 w 112"/>
                <a:gd name="T7" fmla="*/ 0 h 366"/>
                <a:gd name="T8" fmla="*/ 27087 w 112"/>
                <a:gd name="T9" fmla="*/ 3917 h 366"/>
                <a:gd name="T10" fmla="*/ 27087 w 112"/>
                <a:gd name="T11" fmla="*/ 67703 h 366"/>
                <a:gd name="T12" fmla="*/ 3870 w 112"/>
                <a:gd name="T13" fmla="*/ 67703 h 366"/>
                <a:gd name="T14" fmla="*/ 0 w 112"/>
                <a:gd name="T15" fmla="*/ 71620 h 366"/>
                <a:gd name="T16" fmla="*/ 0 w 112"/>
                <a:gd name="T17" fmla="*/ 133168 h 366"/>
                <a:gd name="T18" fmla="*/ 3870 w 112"/>
                <a:gd name="T19" fmla="*/ 137085 h 366"/>
                <a:gd name="T20" fmla="*/ 27087 w 112"/>
                <a:gd name="T21" fmla="*/ 137085 h 366"/>
                <a:gd name="T22" fmla="*/ 27087 w 112"/>
                <a:gd name="T23" fmla="*/ 200871 h 366"/>
                <a:gd name="T24" fmla="*/ 30956 w 112"/>
                <a:gd name="T25" fmla="*/ 204788 h 366"/>
                <a:gd name="T26" fmla="*/ 34826 w 112"/>
                <a:gd name="T27" fmla="*/ 200871 h 366"/>
                <a:gd name="T28" fmla="*/ 34826 w 112"/>
                <a:gd name="T29" fmla="*/ 137085 h 366"/>
                <a:gd name="T30" fmla="*/ 58043 w 112"/>
                <a:gd name="T31" fmla="*/ 137085 h 366"/>
                <a:gd name="T32" fmla="*/ 61912 w 112"/>
                <a:gd name="T33" fmla="*/ 133168 h 366"/>
                <a:gd name="T34" fmla="*/ 61912 w 112"/>
                <a:gd name="T35" fmla="*/ 71620 h 366"/>
                <a:gd name="T36" fmla="*/ 58043 w 112"/>
                <a:gd name="T37" fmla="*/ 67703 h 366"/>
                <a:gd name="T38" fmla="*/ 54173 w 112"/>
                <a:gd name="T39" fmla="*/ 129251 h 366"/>
                <a:gd name="T40" fmla="*/ 7739 w 112"/>
                <a:gd name="T41" fmla="*/ 129251 h 366"/>
                <a:gd name="T42" fmla="*/ 7739 w 112"/>
                <a:gd name="T43" fmla="*/ 75537 h 366"/>
                <a:gd name="T44" fmla="*/ 54173 w 112"/>
                <a:gd name="T45" fmla="*/ 75537 h 366"/>
                <a:gd name="T46" fmla="*/ 54173 w 112"/>
                <a:gd name="T47" fmla="*/ 129251 h 36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2" h="366">
                  <a:moveTo>
                    <a:pt x="105" y="121"/>
                  </a:moveTo>
                  <a:cubicBezTo>
                    <a:pt x="63" y="121"/>
                    <a:pt x="63" y="121"/>
                    <a:pt x="63" y="12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3"/>
                    <a:pt x="60" y="0"/>
                    <a:pt x="56" y="0"/>
                  </a:cubicBezTo>
                  <a:cubicBezTo>
                    <a:pt x="52" y="0"/>
                    <a:pt x="49" y="3"/>
                    <a:pt x="49" y="7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5"/>
                    <a:pt x="0" y="12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5"/>
                    <a:pt x="7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359"/>
                    <a:pt x="49" y="359"/>
                    <a:pt x="49" y="359"/>
                  </a:cubicBezTo>
                  <a:cubicBezTo>
                    <a:pt x="49" y="363"/>
                    <a:pt x="52" y="366"/>
                    <a:pt x="56" y="366"/>
                  </a:cubicBezTo>
                  <a:cubicBezTo>
                    <a:pt x="60" y="366"/>
                    <a:pt x="63" y="363"/>
                    <a:pt x="63" y="359"/>
                  </a:cubicBezTo>
                  <a:cubicBezTo>
                    <a:pt x="63" y="245"/>
                    <a:pt x="63" y="245"/>
                    <a:pt x="63" y="245"/>
                  </a:cubicBezTo>
                  <a:cubicBezTo>
                    <a:pt x="105" y="245"/>
                    <a:pt x="105" y="245"/>
                    <a:pt x="105" y="245"/>
                  </a:cubicBezTo>
                  <a:cubicBezTo>
                    <a:pt x="109" y="245"/>
                    <a:pt x="112" y="241"/>
                    <a:pt x="112" y="23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25"/>
                    <a:pt x="109" y="121"/>
                    <a:pt x="105" y="121"/>
                  </a:cubicBezTo>
                  <a:moveTo>
                    <a:pt x="98" y="231"/>
                  </a:moveTo>
                  <a:cubicBezTo>
                    <a:pt x="14" y="231"/>
                    <a:pt x="14" y="231"/>
                    <a:pt x="14" y="231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98" y="135"/>
                    <a:pt x="98" y="135"/>
                    <a:pt x="98" y="135"/>
                  </a:cubicBezTo>
                  <a:lnTo>
                    <a:pt x="98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Freeform 129"/>
          <p:cNvSpPr>
            <a:spLocks noEditPoints="1"/>
          </p:cNvSpPr>
          <p:nvPr/>
        </p:nvSpPr>
        <p:spPr bwMode="auto">
          <a:xfrm>
            <a:off x="9148763" y="4505325"/>
            <a:ext cx="473075" cy="484188"/>
          </a:xfrm>
          <a:custGeom>
            <a:avLst/>
            <a:gdLst>
              <a:gd name="T0" fmla="*/ 332526 w 574"/>
              <a:gd name="T1" fmla="*/ 0 h 581"/>
              <a:gd name="T2" fmla="*/ 192602 w 574"/>
              <a:gd name="T3" fmla="*/ 52591 h 581"/>
              <a:gd name="T4" fmla="*/ 139924 w 574"/>
              <a:gd name="T5" fmla="*/ 171964 h 581"/>
              <a:gd name="T6" fmla="*/ 0 w 574"/>
              <a:gd name="T7" fmla="*/ 223720 h 581"/>
              <a:gd name="T8" fmla="*/ 42800 w 574"/>
              <a:gd name="T9" fmla="*/ 471649 h 581"/>
              <a:gd name="T10" fmla="*/ 237048 w 574"/>
              <a:gd name="T11" fmla="*/ 471649 h 581"/>
              <a:gd name="T12" fmla="*/ 279848 w 574"/>
              <a:gd name="T13" fmla="*/ 389841 h 581"/>
              <a:gd name="T14" fmla="*/ 429650 w 574"/>
              <a:gd name="T15" fmla="*/ 379823 h 581"/>
              <a:gd name="T16" fmla="*/ 472450 w 574"/>
              <a:gd name="T17" fmla="*/ 52591 h 581"/>
              <a:gd name="T18" fmla="*/ 460927 w 574"/>
              <a:gd name="T19" fmla="*/ 274641 h 581"/>
              <a:gd name="T20" fmla="*/ 279848 w 574"/>
              <a:gd name="T21" fmla="*/ 310537 h 581"/>
              <a:gd name="T22" fmla="*/ 332526 w 574"/>
              <a:gd name="T23" fmla="*/ 254607 h 581"/>
              <a:gd name="T24" fmla="*/ 460927 w 574"/>
              <a:gd name="T25" fmla="*/ 224555 h 581"/>
              <a:gd name="T26" fmla="*/ 268325 w 574"/>
              <a:gd name="T27" fmla="*/ 245424 h 581"/>
              <a:gd name="T28" fmla="*/ 139924 w 574"/>
              <a:gd name="T29" fmla="*/ 338919 h 581"/>
              <a:gd name="T30" fmla="*/ 11523 w 574"/>
              <a:gd name="T31" fmla="*/ 245424 h 581"/>
              <a:gd name="T32" fmla="*/ 139924 w 574"/>
              <a:gd name="T33" fmla="*/ 276311 h 581"/>
              <a:gd name="T34" fmla="*/ 268325 w 574"/>
              <a:gd name="T35" fmla="*/ 245424 h 581"/>
              <a:gd name="T36" fmla="*/ 42800 w 574"/>
              <a:gd name="T37" fmla="*/ 336415 h 581"/>
              <a:gd name="T38" fmla="*/ 237048 w 574"/>
              <a:gd name="T39" fmla="*/ 336415 h 581"/>
              <a:gd name="T40" fmla="*/ 268325 w 574"/>
              <a:gd name="T41" fmla="*/ 365632 h 581"/>
              <a:gd name="T42" fmla="*/ 11523 w 574"/>
              <a:gd name="T43" fmla="*/ 365632 h 581"/>
              <a:gd name="T44" fmla="*/ 460927 w 574"/>
              <a:gd name="T45" fmla="*/ 131895 h 581"/>
              <a:gd name="T46" fmla="*/ 204125 w 574"/>
              <a:gd name="T47" fmla="*/ 131895 h 581"/>
              <a:gd name="T48" fmla="*/ 236225 w 574"/>
              <a:gd name="T49" fmla="*/ 90156 h 581"/>
              <a:gd name="T50" fmla="*/ 429650 w 574"/>
              <a:gd name="T51" fmla="*/ 90156 h 581"/>
              <a:gd name="T52" fmla="*/ 460927 w 574"/>
              <a:gd name="T53" fmla="*/ 131895 h 581"/>
              <a:gd name="T54" fmla="*/ 460927 w 574"/>
              <a:gd name="T55" fmla="*/ 52591 h 581"/>
              <a:gd name="T56" fmla="*/ 204125 w 574"/>
              <a:gd name="T57" fmla="*/ 52591 h 581"/>
              <a:gd name="T58" fmla="*/ 204125 w 574"/>
              <a:gd name="T59" fmla="*/ 152764 h 581"/>
              <a:gd name="T60" fmla="*/ 332526 w 574"/>
              <a:gd name="T61" fmla="*/ 183651 h 581"/>
              <a:gd name="T62" fmla="*/ 460927 w 574"/>
              <a:gd name="T63" fmla="*/ 152764 h 581"/>
              <a:gd name="T64" fmla="*/ 332526 w 574"/>
              <a:gd name="T65" fmla="*/ 242920 h 581"/>
              <a:gd name="T66" fmla="*/ 279848 w 574"/>
              <a:gd name="T67" fmla="*/ 223720 h 581"/>
              <a:gd name="T68" fmla="*/ 204125 w 574"/>
              <a:gd name="T69" fmla="*/ 177807 h 581"/>
              <a:gd name="T70" fmla="*/ 139924 w 574"/>
              <a:gd name="T71" fmla="*/ 183651 h 581"/>
              <a:gd name="T72" fmla="*/ 197540 w 574"/>
              <a:gd name="T73" fmla="*/ 188659 h 581"/>
              <a:gd name="T74" fmla="*/ 139924 w 574"/>
              <a:gd name="T75" fmla="*/ 264624 h 581"/>
              <a:gd name="T76" fmla="*/ 139924 w 574"/>
              <a:gd name="T77" fmla="*/ 183651 h 581"/>
              <a:gd name="T78" fmla="*/ 11523 w 574"/>
              <a:gd name="T79" fmla="*/ 433249 h 581"/>
              <a:gd name="T80" fmla="*/ 42800 w 574"/>
              <a:gd name="T81" fmla="*/ 404032 h 581"/>
              <a:gd name="T82" fmla="*/ 237048 w 574"/>
              <a:gd name="T83" fmla="*/ 404032 h 581"/>
              <a:gd name="T84" fmla="*/ 268325 w 574"/>
              <a:gd name="T85" fmla="*/ 433249 h 581"/>
              <a:gd name="T86" fmla="*/ 332526 w 574"/>
              <a:gd name="T87" fmla="*/ 382328 h 581"/>
              <a:gd name="T88" fmla="*/ 279848 w 574"/>
              <a:gd name="T89" fmla="*/ 323058 h 581"/>
              <a:gd name="T90" fmla="*/ 429650 w 574"/>
              <a:gd name="T91" fmla="*/ 312206 h 581"/>
              <a:gd name="T92" fmla="*/ 460927 w 574"/>
              <a:gd name="T93" fmla="*/ 342258 h 5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74" h="581">
                <a:moveTo>
                  <a:pt x="522" y="17"/>
                </a:moveTo>
                <a:cubicBezTo>
                  <a:pt x="490" y="6"/>
                  <a:pt x="449" y="0"/>
                  <a:pt x="404" y="0"/>
                </a:cubicBezTo>
                <a:cubicBezTo>
                  <a:pt x="360" y="0"/>
                  <a:pt x="318" y="6"/>
                  <a:pt x="287" y="17"/>
                </a:cubicBezTo>
                <a:cubicBezTo>
                  <a:pt x="252" y="29"/>
                  <a:pt x="234" y="44"/>
                  <a:pt x="234" y="63"/>
                </a:cubicBezTo>
                <a:cubicBezTo>
                  <a:pt x="234" y="210"/>
                  <a:pt x="234" y="210"/>
                  <a:pt x="234" y="210"/>
                </a:cubicBezTo>
                <a:cubicBezTo>
                  <a:pt x="214" y="208"/>
                  <a:pt x="192" y="206"/>
                  <a:pt x="170" y="206"/>
                </a:cubicBezTo>
                <a:cubicBezTo>
                  <a:pt x="126" y="206"/>
                  <a:pt x="84" y="212"/>
                  <a:pt x="52" y="223"/>
                </a:cubicBezTo>
                <a:cubicBezTo>
                  <a:pt x="18" y="234"/>
                  <a:pt x="0" y="250"/>
                  <a:pt x="0" y="268"/>
                </a:cubicBezTo>
                <a:cubicBezTo>
                  <a:pt x="0" y="519"/>
                  <a:pt x="0" y="519"/>
                  <a:pt x="0" y="519"/>
                </a:cubicBezTo>
                <a:cubicBezTo>
                  <a:pt x="0" y="537"/>
                  <a:pt x="18" y="553"/>
                  <a:pt x="52" y="565"/>
                </a:cubicBezTo>
                <a:cubicBezTo>
                  <a:pt x="84" y="575"/>
                  <a:pt x="126" y="581"/>
                  <a:pt x="170" y="581"/>
                </a:cubicBezTo>
                <a:cubicBezTo>
                  <a:pt x="214" y="581"/>
                  <a:pt x="256" y="575"/>
                  <a:pt x="288" y="565"/>
                </a:cubicBezTo>
                <a:cubicBezTo>
                  <a:pt x="322" y="553"/>
                  <a:pt x="340" y="537"/>
                  <a:pt x="340" y="519"/>
                </a:cubicBezTo>
                <a:cubicBezTo>
                  <a:pt x="340" y="467"/>
                  <a:pt x="340" y="467"/>
                  <a:pt x="340" y="467"/>
                </a:cubicBezTo>
                <a:cubicBezTo>
                  <a:pt x="360" y="470"/>
                  <a:pt x="382" y="472"/>
                  <a:pt x="404" y="472"/>
                </a:cubicBezTo>
                <a:cubicBezTo>
                  <a:pt x="449" y="472"/>
                  <a:pt x="490" y="466"/>
                  <a:pt x="522" y="455"/>
                </a:cubicBezTo>
                <a:cubicBezTo>
                  <a:pt x="556" y="444"/>
                  <a:pt x="574" y="428"/>
                  <a:pt x="574" y="410"/>
                </a:cubicBezTo>
                <a:cubicBezTo>
                  <a:pt x="574" y="63"/>
                  <a:pt x="574" y="63"/>
                  <a:pt x="574" y="63"/>
                </a:cubicBezTo>
                <a:cubicBezTo>
                  <a:pt x="574" y="44"/>
                  <a:pt x="556" y="29"/>
                  <a:pt x="522" y="17"/>
                </a:cubicBezTo>
                <a:moveTo>
                  <a:pt x="560" y="329"/>
                </a:moveTo>
                <a:cubicBezTo>
                  <a:pt x="560" y="352"/>
                  <a:pt x="496" y="377"/>
                  <a:pt x="404" y="377"/>
                </a:cubicBezTo>
                <a:cubicBezTo>
                  <a:pt x="382" y="377"/>
                  <a:pt x="360" y="375"/>
                  <a:pt x="340" y="372"/>
                </a:cubicBezTo>
                <a:cubicBezTo>
                  <a:pt x="340" y="301"/>
                  <a:pt x="340" y="301"/>
                  <a:pt x="340" y="301"/>
                </a:cubicBezTo>
                <a:cubicBezTo>
                  <a:pt x="360" y="304"/>
                  <a:pt x="382" y="305"/>
                  <a:pt x="404" y="305"/>
                </a:cubicBezTo>
                <a:cubicBezTo>
                  <a:pt x="449" y="305"/>
                  <a:pt x="490" y="300"/>
                  <a:pt x="522" y="289"/>
                </a:cubicBezTo>
                <a:cubicBezTo>
                  <a:pt x="539" y="283"/>
                  <a:pt x="552" y="276"/>
                  <a:pt x="560" y="269"/>
                </a:cubicBezTo>
                <a:lnTo>
                  <a:pt x="560" y="329"/>
                </a:lnTo>
                <a:close/>
                <a:moveTo>
                  <a:pt x="326" y="294"/>
                </a:moveTo>
                <a:cubicBezTo>
                  <a:pt x="326" y="358"/>
                  <a:pt x="326" y="358"/>
                  <a:pt x="326" y="358"/>
                </a:cubicBezTo>
                <a:cubicBezTo>
                  <a:pt x="326" y="380"/>
                  <a:pt x="262" y="406"/>
                  <a:pt x="170" y="406"/>
                </a:cubicBezTo>
                <a:cubicBezTo>
                  <a:pt x="78" y="406"/>
                  <a:pt x="14" y="380"/>
                  <a:pt x="14" y="358"/>
                </a:cubicBezTo>
                <a:cubicBezTo>
                  <a:pt x="14" y="294"/>
                  <a:pt x="14" y="294"/>
                  <a:pt x="14" y="294"/>
                </a:cubicBezTo>
                <a:cubicBezTo>
                  <a:pt x="23" y="302"/>
                  <a:pt x="36" y="308"/>
                  <a:pt x="52" y="314"/>
                </a:cubicBezTo>
                <a:cubicBezTo>
                  <a:pt x="84" y="325"/>
                  <a:pt x="126" y="331"/>
                  <a:pt x="170" y="331"/>
                </a:cubicBezTo>
                <a:cubicBezTo>
                  <a:pt x="214" y="331"/>
                  <a:pt x="256" y="325"/>
                  <a:pt x="288" y="314"/>
                </a:cubicBezTo>
                <a:cubicBezTo>
                  <a:pt x="304" y="308"/>
                  <a:pt x="317" y="302"/>
                  <a:pt x="326" y="294"/>
                </a:cubicBezTo>
                <a:moveTo>
                  <a:pt x="14" y="383"/>
                </a:moveTo>
                <a:cubicBezTo>
                  <a:pt x="23" y="391"/>
                  <a:pt x="36" y="398"/>
                  <a:pt x="52" y="403"/>
                </a:cubicBezTo>
                <a:cubicBezTo>
                  <a:pt x="84" y="414"/>
                  <a:pt x="126" y="420"/>
                  <a:pt x="170" y="420"/>
                </a:cubicBezTo>
                <a:cubicBezTo>
                  <a:pt x="214" y="420"/>
                  <a:pt x="256" y="414"/>
                  <a:pt x="288" y="403"/>
                </a:cubicBezTo>
                <a:cubicBezTo>
                  <a:pt x="304" y="398"/>
                  <a:pt x="317" y="391"/>
                  <a:pt x="326" y="383"/>
                </a:cubicBezTo>
                <a:cubicBezTo>
                  <a:pt x="326" y="438"/>
                  <a:pt x="326" y="438"/>
                  <a:pt x="326" y="438"/>
                </a:cubicBezTo>
                <a:cubicBezTo>
                  <a:pt x="326" y="461"/>
                  <a:pt x="262" y="486"/>
                  <a:pt x="170" y="486"/>
                </a:cubicBezTo>
                <a:cubicBezTo>
                  <a:pt x="78" y="486"/>
                  <a:pt x="14" y="461"/>
                  <a:pt x="14" y="438"/>
                </a:cubicBezTo>
                <a:lnTo>
                  <a:pt x="14" y="383"/>
                </a:lnTo>
                <a:close/>
                <a:moveTo>
                  <a:pt x="560" y="158"/>
                </a:moveTo>
                <a:cubicBezTo>
                  <a:pt x="560" y="180"/>
                  <a:pt x="496" y="206"/>
                  <a:pt x="404" y="206"/>
                </a:cubicBezTo>
                <a:cubicBezTo>
                  <a:pt x="312" y="206"/>
                  <a:pt x="248" y="180"/>
                  <a:pt x="248" y="158"/>
                </a:cubicBezTo>
                <a:cubicBezTo>
                  <a:pt x="248" y="89"/>
                  <a:pt x="248" y="89"/>
                  <a:pt x="248" y="89"/>
                </a:cubicBezTo>
                <a:cubicBezTo>
                  <a:pt x="257" y="96"/>
                  <a:pt x="270" y="103"/>
                  <a:pt x="287" y="108"/>
                </a:cubicBezTo>
                <a:cubicBezTo>
                  <a:pt x="318" y="119"/>
                  <a:pt x="360" y="125"/>
                  <a:pt x="404" y="125"/>
                </a:cubicBezTo>
                <a:cubicBezTo>
                  <a:pt x="449" y="125"/>
                  <a:pt x="490" y="119"/>
                  <a:pt x="522" y="108"/>
                </a:cubicBezTo>
                <a:cubicBezTo>
                  <a:pt x="539" y="103"/>
                  <a:pt x="552" y="96"/>
                  <a:pt x="560" y="89"/>
                </a:cubicBezTo>
                <a:lnTo>
                  <a:pt x="560" y="158"/>
                </a:lnTo>
                <a:close/>
                <a:moveTo>
                  <a:pt x="404" y="14"/>
                </a:moveTo>
                <a:cubicBezTo>
                  <a:pt x="496" y="14"/>
                  <a:pt x="560" y="40"/>
                  <a:pt x="560" y="63"/>
                </a:cubicBezTo>
                <a:cubicBezTo>
                  <a:pt x="560" y="85"/>
                  <a:pt x="496" y="111"/>
                  <a:pt x="404" y="111"/>
                </a:cubicBezTo>
                <a:cubicBezTo>
                  <a:pt x="312" y="111"/>
                  <a:pt x="248" y="85"/>
                  <a:pt x="248" y="63"/>
                </a:cubicBezTo>
                <a:cubicBezTo>
                  <a:pt x="248" y="40"/>
                  <a:pt x="312" y="14"/>
                  <a:pt x="404" y="14"/>
                </a:cubicBezTo>
                <a:moveTo>
                  <a:pt x="248" y="183"/>
                </a:moveTo>
                <a:cubicBezTo>
                  <a:pt x="257" y="191"/>
                  <a:pt x="270" y="198"/>
                  <a:pt x="287" y="203"/>
                </a:cubicBezTo>
                <a:cubicBezTo>
                  <a:pt x="318" y="214"/>
                  <a:pt x="360" y="220"/>
                  <a:pt x="404" y="220"/>
                </a:cubicBezTo>
                <a:cubicBezTo>
                  <a:pt x="449" y="220"/>
                  <a:pt x="490" y="214"/>
                  <a:pt x="522" y="203"/>
                </a:cubicBezTo>
                <a:cubicBezTo>
                  <a:pt x="539" y="198"/>
                  <a:pt x="552" y="191"/>
                  <a:pt x="560" y="183"/>
                </a:cubicBezTo>
                <a:cubicBezTo>
                  <a:pt x="560" y="243"/>
                  <a:pt x="560" y="243"/>
                  <a:pt x="560" y="243"/>
                </a:cubicBezTo>
                <a:cubicBezTo>
                  <a:pt x="560" y="266"/>
                  <a:pt x="496" y="291"/>
                  <a:pt x="404" y="291"/>
                </a:cubicBezTo>
                <a:cubicBezTo>
                  <a:pt x="382" y="291"/>
                  <a:pt x="360" y="290"/>
                  <a:pt x="340" y="287"/>
                </a:cubicBezTo>
                <a:cubicBezTo>
                  <a:pt x="340" y="268"/>
                  <a:pt x="340" y="268"/>
                  <a:pt x="340" y="268"/>
                </a:cubicBezTo>
                <a:cubicBezTo>
                  <a:pt x="340" y="250"/>
                  <a:pt x="322" y="234"/>
                  <a:pt x="288" y="223"/>
                </a:cubicBezTo>
                <a:cubicBezTo>
                  <a:pt x="276" y="219"/>
                  <a:pt x="262" y="215"/>
                  <a:pt x="248" y="213"/>
                </a:cubicBezTo>
                <a:lnTo>
                  <a:pt x="248" y="183"/>
                </a:lnTo>
                <a:close/>
                <a:moveTo>
                  <a:pt x="170" y="220"/>
                </a:moveTo>
                <a:cubicBezTo>
                  <a:pt x="196" y="220"/>
                  <a:pt x="219" y="222"/>
                  <a:pt x="239" y="225"/>
                </a:cubicBezTo>
                <a:cubicBezTo>
                  <a:pt x="240" y="225"/>
                  <a:pt x="240" y="226"/>
                  <a:pt x="240" y="226"/>
                </a:cubicBezTo>
                <a:cubicBezTo>
                  <a:pt x="293" y="234"/>
                  <a:pt x="326" y="252"/>
                  <a:pt x="326" y="268"/>
                </a:cubicBezTo>
                <a:cubicBezTo>
                  <a:pt x="326" y="291"/>
                  <a:pt x="262" y="317"/>
                  <a:pt x="170" y="317"/>
                </a:cubicBezTo>
                <a:cubicBezTo>
                  <a:pt x="78" y="317"/>
                  <a:pt x="14" y="291"/>
                  <a:pt x="14" y="268"/>
                </a:cubicBezTo>
                <a:cubicBezTo>
                  <a:pt x="14" y="246"/>
                  <a:pt x="78" y="220"/>
                  <a:pt x="170" y="220"/>
                </a:cubicBezTo>
                <a:moveTo>
                  <a:pt x="170" y="567"/>
                </a:moveTo>
                <a:cubicBezTo>
                  <a:pt x="78" y="567"/>
                  <a:pt x="14" y="542"/>
                  <a:pt x="14" y="519"/>
                </a:cubicBezTo>
                <a:cubicBezTo>
                  <a:pt x="14" y="464"/>
                  <a:pt x="14" y="464"/>
                  <a:pt x="14" y="464"/>
                </a:cubicBezTo>
                <a:cubicBezTo>
                  <a:pt x="23" y="472"/>
                  <a:pt x="36" y="478"/>
                  <a:pt x="52" y="484"/>
                </a:cubicBezTo>
                <a:cubicBezTo>
                  <a:pt x="84" y="495"/>
                  <a:pt x="126" y="500"/>
                  <a:pt x="170" y="500"/>
                </a:cubicBezTo>
                <a:cubicBezTo>
                  <a:pt x="214" y="500"/>
                  <a:pt x="256" y="495"/>
                  <a:pt x="288" y="484"/>
                </a:cubicBezTo>
                <a:cubicBezTo>
                  <a:pt x="304" y="478"/>
                  <a:pt x="317" y="472"/>
                  <a:pt x="326" y="464"/>
                </a:cubicBezTo>
                <a:cubicBezTo>
                  <a:pt x="326" y="519"/>
                  <a:pt x="326" y="519"/>
                  <a:pt x="326" y="519"/>
                </a:cubicBezTo>
                <a:cubicBezTo>
                  <a:pt x="326" y="542"/>
                  <a:pt x="262" y="567"/>
                  <a:pt x="170" y="567"/>
                </a:cubicBezTo>
                <a:moveTo>
                  <a:pt x="404" y="458"/>
                </a:moveTo>
                <a:cubicBezTo>
                  <a:pt x="382" y="458"/>
                  <a:pt x="360" y="456"/>
                  <a:pt x="340" y="453"/>
                </a:cubicBezTo>
                <a:cubicBezTo>
                  <a:pt x="340" y="387"/>
                  <a:pt x="340" y="387"/>
                  <a:pt x="340" y="387"/>
                </a:cubicBezTo>
                <a:cubicBezTo>
                  <a:pt x="361" y="389"/>
                  <a:pt x="382" y="391"/>
                  <a:pt x="404" y="391"/>
                </a:cubicBezTo>
                <a:cubicBezTo>
                  <a:pt x="449" y="391"/>
                  <a:pt x="490" y="385"/>
                  <a:pt x="522" y="374"/>
                </a:cubicBezTo>
                <a:cubicBezTo>
                  <a:pt x="539" y="369"/>
                  <a:pt x="552" y="362"/>
                  <a:pt x="560" y="355"/>
                </a:cubicBezTo>
                <a:cubicBezTo>
                  <a:pt x="560" y="410"/>
                  <a:pt x="560" y="410"/>
                  <a:pt x="560" y="410"/>
                </a:cubicBezTo>
                <a:cubicBezTo>
                  <a:pt x="560" y="432"/>
                  <a:pt x="496" y="458"/>
                  <a:pt x="404" y="45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774031" y="3360747"/>
            <a:ext cx="209550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40" rIns="243840" bIns="60960">
            <a:spAutoFit/>
          </a:bodyPr>
          <a:lstStyle/>
          <a:p>
            <a:pPr algn="ctr" eaLnBrk="1" hangingPunct="1"/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Hoàn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thiện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trang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chủ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và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các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trang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con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của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Website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Lato Light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87563" y="3041650"/>
            <a:ext cx="13890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FontEnd</a:t>
            </a:r>
            <a:endParaRPr lang="id-ID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8289131" y="3279521"/>
            <a:ext cx="2095500" cy="76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40" rIns="243840" bIns="60960">
            <a:spAutoFit/>
          </a:bodyPr>
          <a:lstStyle/>
          <a:p>
            <a:pPr algn="ctr" eaLnBrk="1" hangingPunct="1">
              <a:lnSpc>
                <a:spcPct val="89000"/>
              </a:lnSpc>
            </a:pP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Nhập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dữ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liệu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và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cài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đặt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các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plugin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cần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thiêt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Lato Light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723313" y="2951163"/>
            <a:ext cx="11477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BackEnd</a:t>
            </a:r>
            <a:endParaRPr lang="id-ID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774031" y="5644159"/>
            <a:ext cx="2095500" cy="54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40" rIns="243840" bIns="60960">
            <a:spAutoFit/>
          </a:bodyPr>
          <a:lstStyle/>
          <a:p>
            <a:pPr algn="ctr" eaLnBrk="1" hangingPunct="1">
              <a:lnSpc>
                <a:spcPct val="89000"/>
              </a:lnSpc>
            </a:pP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Chạy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và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kiểm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tra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lỗi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Lato Light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87563" y="5337175"/>
            <a:ext cx="13890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Test</a:t>
            </a:r>
            <a:endParaRPr lang="id-ID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8289131" y="5562600"/>
            <a:ext cx="2095500" cy="98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40" rIns="243840" bIns="60960">
            <a:spAutoFit/>
          </a:bodyPr>
          <a:lstStyle/>
          <a:p>
            <a:pPr algn="ctr" eaLnBrk="1" hangingPunct="1">
              <a:lnSpc>
                <a:spcPct val="89000"/>
              </a:lnSpc>
            </a:pP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Mua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/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tìm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hosting &amp; domain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để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trang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Web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lên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hoạt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Lato Light" pitchFamily="34" charset="0"/>
              </a:rPr>
              <a:t>động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Lato Light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23313" y="5246688"/>
            <a:ext cx="11477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Build</a:t>
            </a:r>
            <a:endParaRPr lang="id-ID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3663950" y="2500313"/>
            <a:ext cx="1801813" cy="276225"/>
            <a:chOff x="1848067" y="2697524"/>
            <a:chExt cx="2311184" cy="316190"/>
          </a:xfrm>
        </p:grpSpPr>
        <p:cxnSp>
          <p:nvCxnSpPr>
            <p:cNvPr id="80" name="Straight Connector 79"/>
            <p:cNvCxnSpPr/>
            <p:nvPr/>
          </p:nvCxnSpPr>
          <p:spPr>
            <a:xfrm flipH="1" flipV="1">
              <a:off x="3660361" y="2697524"/>
              <a:ext cx="498890" cy="31619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848067" y="2697524"/>
              <a:ext cx="1812294" cy="0"/>
            </a:xfrm>
            <a:prstGeom prst="line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41"/>
          <p:cNvGrpSpPr>
            <a:grpSpLocks/>
          </p:cNvGrpSpPr>
          <p:nvPr/>
        </p:nvGrpSpPr>
        <p:grpSpPr bwMode="auto">
          <a:xfrm>
            <a:off x="3438525" y="4464050"/>
            <a:ext cx="1374775" cy="342900"/>
            <a:chOff x="2185142" y="4994858"/>
            <a:chExt cx="2113299" cy="31619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3800620" y="4994858"/>
              <a:ext cx="497821" cy="31619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185142" y="5311048"/>
              <a:ext cx="1615478" cy="0"/>
            </a:xfrm>
            <a:prstGeom prst="line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44"/>
          <p:cNvGrpSpPr>
            <a:grpSpLocks/>
          </p:cNvGrpSpPr>
          <p:nvPr/>
        </p:nvGrpSpPr>
        <p:grpSpPr bwMode="auto">
          <a:xfrm>
            <a:off x="7164388" y="2500313"/>
            <a:ext cx="1379537" cy="257175"/>
            <a:chOff x="7528087" y="2680840"/>
            <a:chExt cx="2061939" cy="31619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7528087" y="2680840"/>
              <a:ext cx="498282" cy="31619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8026369" y="2680840"/>
              <a:ext cx="1563657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47"/>
          <p:cNvGrpSpPr>
            <a:grpSpLocks/>
          </p:cNvGrpSpPr>
          <p:nvPr/>
        </p:nvGrpSpPr>
        <p:grpSpPr bwMode="auto">
          <a:xfrm>
            <a:off x="7626350" y="4549775"/>
            <a:ext cx="862013" cy="257175"/>
            <a:chOff x="8125333" y="4745260"/>
            <a:chExt cx="2389596" cy="20303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8125333" y="4745260"/>
              <a:ext cx="523688" cy="20303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649021" y="4948294"/>
              <a:ext cx="1865908" cy="0"/>
            </a:xfrm>
            <a:prstGeom prst="line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7489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006263" cy="6858000"/>
          </a:xfrm>
        </p:spPr>
      </p:pic>
      <p:sp>
        <p:nvSpPr>
          <p:cNvPr id="7" name="Rectangle 6"/>
          <p:cNvSpPr/>
          <p:nvPr/>
        </p:nvSpPr>
        <p:spPr>
          <a:xfrm>
            <a:off x="0" y="0"/>
            <a:ext cx="12006263" cy="6891338"/>
          </a:xfrm>
          <a:prstGeom prst="rect">
            <a:avLst/>
          </a:prstGeom>
          <a:solidFill>
            <a:schemeClr val="accent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Roboto Thin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130280" y="1812925"/>
            <a:ext cx="3745704" cy="3635375"/>
          </a:xfrm>
          <a:prstGeom prst="rect">
            <a:avLst/>
          </a:prstGeom>
          <a:solidFill>
            <a:schemeClr val="accent2">
              <a:lumMod val="50000"/>
              <a:alpha val="68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accent5"/>
              </a:solidFill>
            </a:endParaRPr>
          </a:p>
        </p:txBody>
      </p:sp>
      <p:sp>
        <p:nvSpPr>
          <p:cNvPr id="186373" name="Rectangle 12"/>
          <p:cNvSpPr>
            <a:spLocks noChangeArrowheads="1"/>
          </p:cNvSpPr>
          <p:nvPr/>
        </p:nvSpPr>
        <p:spPr bwMode="auto">
          <a:xfrm>
            <a:off x="4039607" y="2906714"/>
            <a:ext cx="39082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Lato Heavy" pitchFamily="34" charset="0"/>
                <a:ea typeface="Roboto Bold" pitchFamily="2" charset="0"/>
                <a:cs typeface="Lato Heavy" pitchFamily="34" charset="0"/>
              </a:rPr>
              <a:t>Question 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Lato Heavy" pitchFamily="34" charset="0"/>
                <a:ea typeface="Roboto Bold" pitchFamily="2" charset="0"/>
                <a:cs typeface="Lato Heavy" pitchFamily="34" charset="0"/>
              </a:rPr>
              <a:t>&amp; 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Lato Heavy" pitchFamily="34" charset="0"/>
                <a:ea typeface="Roboto Bold" pitchFamily="2" charset="0"/>
                <a:cs typeface="Lato Heavy" pitchFamily="34" charset="0"/>
              </a:rPr>
              <a:t>Answer</a:t>
            </a:r>
            <a:endParaRPr lang="id-ID" sz="6000" b="1" dirty="0">
              <a:solidFill>
                <a:schemeClr val="bg1"/>
              </a:solidFill>
              <a:latin typeface="Lato Heavy" pitchFamily="34" charset="0"/>
              <a:ea typeface="Roboto Bold" pitchFamily="2" charset="0"/>
              <a:cs typeface="Lato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58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0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006263" cy="6858000"/>
          </a:xfrm>
        </p:spPr>
      </p:pic>
      <p:sp>
        <p:nvSpPr>
          <p:cNvPr id="7" name="Rectangle 6"/>
          <p:cNvSpPr/>
          <p:nvPr/>
        </p:nvSpPr>
        <p:spPr>
          <a:xfrm>
            <a:off x="0" y="0"/>
            <a:ext cx="11996882" cy="6891338"/>
          </a:xfrm>
          <a:prstGeom prst="rect">
            <a:avLst/>
          </a:prstGeom>
          <a:solidFill>
            <a:schemeClr val="accent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Roboto Thin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4130280" y="1812925"/>
            <a:ext cx="3745704" cy="3635375"/>
          </a:xfrm>
          <a:prstGeom prst="rect">
            <a:avLst/>
          </a:prstGeom>
          <a:solidFill>
            <a:schemeClr val="accent2">
              <a:lumMod val="50000"/>
              <a:alpha val="68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accent5"/>
              </a:solidFill>
            </a:endParaRPr>
          </a:p>
        </p:txBody>
      </p:sp>
      <p:sp>
        <p:nvSpPr>
          <p:cNvPr id="186373" name="Rectangle 12"/>
          <p:cNvSpPr>
            <a:spLocks noChangeArrowheads="1"/>
          </p:cNvSpPr>
          <p:nvPr/>
        </p:nvSpPr>
        <p:spPr bwMode="auto">
          <a:xfrm>
            <a:off x="4039607" y="2906714"/>
            <a:ext cx="39082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Lato Heavy" pitchFamily="34" charset="0"/>
                <a:ea typeface="Roboto Bold" pitchFamily="2" charset="0"/>
                <a:cs typeface="Lato Heavy" pitchFamily="34" charset="0"/>
              </a:rPr>
              <a:t>Thanks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Lato Heavy" pitchFamily="34" charset="0"/>
                <a:ea typeface="Roboto Bold" pitchFamily="2" charset="0"/>
                <a:cs typeface="Lato Heavy" pitchFamily="34" charset="0"/>
              </a:rPr>
              <a:t>For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Lato Heavy" pitchFamily="34" charset="0"/>
                <a:ea typeface="Roboto Bold" pitchFamily="2" charset="0"/>
                <a:cs typeface="Lato Heavy" pitchFamily="34" charset="0"/>
              </a:rPr>
              <a:t>Watching</a:t>
            </a:r>
            <a:endParaRPr lang="id-ID" sz="6000" b="1" dirty="0">
              <a:solidFill>
                <a:schemeClr val="bg1"/>
              </a:solidFill>
              <a:latin typeface="Lato Heavy" pitchFamily="34" charset="0"/>
              <a:ea typeface="Roboto Bold" pitchFamily="2" charset="0"/>
              <a:cs typeface="Lato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51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205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Danh mục</vt:lpstr>
      <vt:lpstr>Những công việc đã hoàn thành</vt:lpstr>
      <vt:lpstr>Những công việc chưa hoàn thành</vt:lpstr>
      <vt:lpstr>Những bất cập còn gặp phải</vt:lpstr>
      <vt:lpstr>Một số chuyển biến tốt tuần này</vt:lpstr>
      <vt:lpstr>Những công việc sẽ làm trong tuần tới</vt:lpstr>
      <vt:lpstr>PowerPoint Presentation</vt:lpstr>
      <vt:lpstr>PowerPoint Presentation</vt:lpstr>
    </vt:vector>
  </TitlesOfParts>
  <Company>TMA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 Standard</dc:creator>
  <cp:lastModifiedBy>Windows 10 Standard</cp:lastModifiedBy>
  <cp:revision>14</cp:revision>
  <dcterms:created xsi:type="dcterms:W3CDTF">2020-10-16T01:19:08Z</dcterms:created>
  <dcterms:modified xsi:type="dcterms:W3CDTF">2020-10-19T06:54:27Z</dcterms:modified>
</cp:coreProperties>
</file>