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1" r:id="rId4"/>
    <p:sldId id="260" r:id="rId5"/>
    <p:sldId id="262" r:id="rId6"/>
    <p:sldId id="275" r:id="rId7"/>
    <p:sldId id="263" r:id="rId8"/>
    <p:sldId id="264" r:id="rId9"/>
    <p:sldId id="276" r:id="rId10"/>
    <p:sldId id="266" r:id="rId11"/>
    <p:sldId id="269" r:id="rId12"/>
    <p:sldId id="268" r:id="rId13"/>
    <p:sldId id="267" r:id="rId14"/>
    <p:sldId id="277" r:id="rId15"/>
    <p:sldId id="270" r:id="rId16"/>
    <p:sldId id="271" r:id="rId17"/>
    <p:sldId id="272" r:id="rId18"/>
    <p:sldId id="273" r:id="rId19"/>
    <p:sldId id="274" r:id="rId20"/>
    <p:sldId id="280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ipalog.com/posts/Dung-bo-qua-10-cau-lenh-GIT-nay-neu-ban-la-develop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viblo.asia/p/tap-hop-nhung-cau-lenh-git-huu-dung-dWrvwWr2vw38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/>
              <a:t>Tìm hiểu về</a:t>
            </a:r>
            <a:br>
              <a:rPr lang="en-US" sz="8000"/>
            </a:br>
            <a:r>
              <a:rPr lang="en-US" sz="8000"/>
              <a:t>GitHub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50886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ên: y dik mlô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hat is GitHub? - Computer Business Review">
            <a:extLst>
              <a:ext uri="{FF2B5EF4-FFF2-40B4-BE49-F238E27FC236}">
                <a16:creationId xmlns:a16="http://schemas.microsoft.com/office/drawing/2014/main" id="{83DF6B25-2207-4ED6-AC75-72C7B13974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5" r="11497"/>
          <a:stretch/>
        </p:blipFill>
        <p:spPr bwMode="auto">
          <a:xfrm>
            <a:off x="36783" y="628644"/>
            <a:ext cx="514718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xploring GitHub Repositories | TechSlides">
            <a:extLst>
              <a:ext uri="{FF2B5EF4-FFF2-40B4-BE49-F238E27FC236}">
                <a16:creationId xmlns:a16="http://schemas.microsoft.com/office/drawing/2014/main" id="{F5116C5C-4234-4AC8-9CD6-92D8EFA0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98" y="411040"/>
            <a:ext cx="859204" cy="8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735015" y="1153014"/>
            <a:ext cx="7995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9B3988-377A-417E-A237-1B1FA8881D01}"/>
              </a:ext>
            </a:extLst>
          </p:cNvPr>
          <p:cNvSpPr txBox="1"/>
          <p:nvPr/>
        </p:nvSpPr>
        <p:spPr>
          <a:xfrm>
            <a:off x="2064238" y="548254"/>
            <a:ext cx="561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Các câu lệnh thường dùng.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2CC4D-12E5-4D17-83CF-14A110100BFA}"/>
              </a:ext>
            </a:extLst>
          </p:cNvPr>
          <p:cNvSpPr txBox="1"/>
          <p:nvPr/>
        </p:nvSpPr>
        <p:spPr>
          <a:xfrm>
            <a:off x="1244600" y="1689100"/>
            <a:ext cx="478106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Git init</a:t>
            </a:r>
          </a:p>
          <a:p>
            <a:pPr marL="342900" indent="-342900">
              <a:buFontTx/>
              <a:buChar char="-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Tạo một git repository rỗng tại folder hiện tại. </a:t>
            </a:r>
          </a:p>
          <a:p>
            <a:pPr marL="342900" indent="-342900">
              <a:buFontTx/>
              <a:buChar char="-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	$ git init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8" name="Picture 6" descr="C:\Users\DELL\Desktop\New folder\Screenshot (1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95" y="3892062"/>
            <a:ext cx="6038850" cy="170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DELL\Pictures\Screenshots\Screenshot (17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337667" y="1689098"/>
            <a:ext cx="3255915" cy="390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91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xploring GitHub Repositories | TechSlides">
            <a:extLst>
              <a:ext uri="{FF2B5EF4-FFF2-40B4-BE49-F238E27FC236}">
                <a16:creationId xmlns:a16="http://schemas.microsoft.com/office/drawing/2014/main" id="{F5116C5C-4234-4AC8-9CD6-92D8EFA0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98" y="411040"/>
            <a:ext cx="859204" cy="8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735015" y="1153014"/>
            <a:ext cx="7995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9B3988-377A-417E-A237-1B1FA8881D01}"/>
              </a:ext>
            </a:extLst>
          </p:cNvPr>
          <p:cNvSpPr txBox="1"/>
          <p:nvPr/>
        </p:nvSpPr>
        <p:spPr>
          <a:xfrm>
            <a:off x="2064238" y="548254"/>
            <a:ext cx="561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Các câu lệnh thường dùng.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2CC4D-12E5-4D17-83CF-14A110100BFA}"/>
              </a:ext>
            </a:extLst>
          </p:cNvPr>
          <p:cNvSpPr txBox="1"/>
          <p:nvPr/>
        </p:nvSpPr>
        <p:spPr>
          <a:xfrm>
            <a:off x="1244600" y="1689100"/>
            <a:ext cx="478106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Git clone </a:t>
            </a:r>
          </a:p>
          <a:p>
            <a:pPr marL="342900" indent="-342900">
              <a:buFontTx/>
              <a:buChar char="-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Sẽ clone 1 repository đã được tạo sẵn về thư mục của bạn. </a:t>
            </a:r>
          </a:p>
          <a:p>
            <a:pPr marL="342900" indent="-342900">
              <a:buFontTx/>
              <a:buChar char="-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 git clone &lt;git-url&gt;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9" name="Picture 3" descr="C:\Users\DELL\Pictures\Screenshots\Screenshot (1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48" y="1689100"/>
            <a:ext cx="3247649" cy="413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DELL\Pictures\Screenshots\Screenshot (20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276" y="3624262"/>
            <a:ext cx="5643065" cy="220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DELL\Pictures\Screenshots\Screenshot (19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276" y="3624262"/>
            <a:ext cx="5293263" cy="220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1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75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xploring GitHub Repositories | TechSlides">
            <a:extLst>
              <a:ext uri="{FF2B5EF4-FFF2-40B4-BE49-F238E27FC236}">
                <a16:creationId xmlns:a16="http://schemas.microsoft.com/office/drawing/2014/main" id="{F5116C5C-4234-4AC8-9CD6-92D8EFA0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98" y="411040"/>
            <a:ext cx="859204" cy="8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735015" y="1153014"/>
            <a:ext cx="7995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9B3988-377A-417E-A237-1B1FA8881D01}"/>
              </a:ext>
            </a:extLst>
          </p:cNvPr>
          <p:cNvSpPr txBox="1"/>
          <p:nvPr/>
        </p:nvSpPr>
        <p:spPr>
          <a:xfrm>
            <a:off x="2064238" y="548254"/>
            <a:ext cx="561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Các câu lệnh thường dùng.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2CC4D-12E5-4D17-83CF-14A110100BFA}"/>
              </a:ext>
            </a:extLst>
          </p:cNvPr>
          <p:cNvSpPr txBox="1"/>
          <p:nvPr/>
        </p:nvSpPr>
        <p:spPr>
          <a:xfrm>
            <a:off x="1244599" y="1689100"/>
            <a:ext cx="47576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Git config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   Để set user name và email của bạn trong main configuration file.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$ git config -- global user.name = “</a:t>
            </a:r>
            <a:r>
              <a:rPr lang="en-US"/>
              <a:t>Dik Maloo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và 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    $ git config -- global user.email = “arrankitmaloo@gmail.com”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vi-V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:\Users\DELL\Pictures\Screenshots\Screenshot (15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201" y="1649398"/>
            <a:ext cx="2038231" cy="286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76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ELL\Desktop\New folder\gi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" b="8768"/>
          <a:stretch/>
        </p:blipFill>
        <p:spPr bwMode="auto">
          <a:xfrm>
            <a:off x="3775553" y="1377863"/>
            <a:ext cx="7754563" cy="482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ploring GitHub Repositories | TechSlides">
            <a:extLst>
              <a:ext uri="{FF2B5EF4-FFF2-40B4-BE49-F238E27FC236}">
                <a16:creationId xmlns:a16="http://schemas.microsoft.com/office/drawing/2014/main" id="{F5116C5C-4234-4AC8-9CD6-92D8EFA0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98" y="411040"/>
            <a:ext cx="859204" cy="8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735015" y="1153014"/>
            <a:ext cx="7995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9B3988-377A-417E-A237-1B1FA8881D01}"/>
              </a:ext>
            </a:extLst>
          </p:cNvPr>
          <p:cNvSpPr txBox="1"/>
          <p:nvPr/>
        </p:nvSpPr>
        <p:spPr>
          <a:xfrm>
            <a:off x="2064238" y="548254"/>
            <a:ext cx="561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Các câu lệnh thường dùng.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887A3-3BCD-4882-990E-7293B50AD038}"/>
              </a:ext>
            </a:extLst>
          </p:cNvPr>
          <p:cNvSpPr txBox="1"/>
          <p:nvPr/>
        </p:nvSpPr>
        <p:spPr>
          <a:xfrm>
            <a:off x="751560" y="1728592"/>
            <a:ext cx="30239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Git add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&lt;files&gt;</a:t>
            </a:r>
            <a:endParaRPr lang="en-US" sz="2000" b="1"/>
          </a:p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add &lt;files&gt;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add –A</a:t>
            </a:r>
          </a:p>
          <a:p>
            <a:pPr marL="285750" indent="-285750">
              <a:buFontTx/>
              <a:buChar char="-"/>
            </a:pP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Git commit</a:t>
            </a:r>
          </a:p>
          <a:p>
            <a:pPr marL="342900" indent="-34290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commit -m "create login screen“</a:t>
            </a:r>
          </a:p>
          <a:p>
            <a:pPr marL="342900" indent="-342900">
              <a:buFontTx/>
              <a:buChar char="-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  <a:p>
            <a:pPr marL="285750" indent="-285750" latinLnBrk="1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push &lt;remote&gt;</a:t>
            </a:r>
          </a:p>
          <a:p>
            <a:pPr marL="285750" indent="-285750" latinLnBrk="1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push --set-upstream &lt;remote&gt; &lt;name-of-your-branch&gt;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535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ELL\Desktop\New folder\gi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" b="8768"/>
          <a:stretch/>
        </p:blipFill>
        <p:spPr bwMode="auto">
          <a:xfrm>
            <a:off x="431105" y="1470113"/>
            <a:ext cx="7263808" cy="451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ploring GitHub Repositories | TechSlides">
            <a:extLst>
              <a:ext uri="{FF2B5EF4-FFF2-40B4-BE49-F238E27FC236}">
                <a16:creationId xmlns:a16="http://schemas.microsoft.com/office/drawing/2014/main" id="{F5116C5C-4234-4AC8-9CD6-92D8EFA0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98" y="411040"/>
            <a:ext cx="859204" cy="8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735015" y="1153014"/>
            <a:ext cx="7995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9B3988-377A-417E-A237-1B1FA8881D01}"/>
              </a:ext>
            </a:extLst>
          </p:cNvPr>
          <p:cNvSpPr txBox="1"/>
          <p:nvPr/>
        </p:nvSpPr>
        <p:spPr>
          <a:xfrm>
            <a:off x="2064238" y="548254"/>
            <a:ext cx="561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Các câu lệnh thường dùng.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887A3-3BCD-4882-990E-7293B50AD038}"/>
              </a:ext>
            </a:extLst>
          </p:cNvPr>
          <p:cNvSpPr txBox="1"/>
          <p:nvPr/>
        </p:nvSpPr>
        <p:spPr>
          <a:xfrm>
            <a:off x="7694913" y="1470113"/>
            <a:ext cx="36787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Git remote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Để check remote/source bạn có hoặc add thêm remote.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remote add &lt;: remote_url:&gt;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remote add remote-name &lt;: remote_url:&gt;</a:t>
            </a:r>
          </a:p>
          <a:p>
            <a:pPr marL="285750" indent="-285750">
              <a:buFontTx/>
              <a:buChar char="-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remote -v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remote set-url remote-name &lt;: remote_url:&gt;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remote rm remote_name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325AD36-0197-4566-862E-0F5454EC9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EC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A182758-2144-482C-A4CC-750FF2A1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EC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9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ELL\Desktop\New folder\gi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" b="8768"/>
          <a:stretch/>
        </p:blipFill>
        <p:spPr bwMode="auto">
          <a:xfrm>
            <a:off x="431105" y="1470113"/>
            <a:ext cx="7263808" cy="451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ploring GitHub Repositories | TechSlides">
            <a:extLst>
              <a:ext uri="{FF2B5EF4-FFF2-40B4-BE49-F238E27FC236}">
                <a16:creationId xmlns:a16="http://schemas.microsoft.com/office/drawing/2014/main" id="{F5116C5C-4234-4AC8-9CD6-92D8EFA0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98" y="411040"/>
            <a:ext cx="859204" cy="8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735015" y="1153014"/>
            <a:ext cx="7995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9B3988-377A-417E-A237-1B1FA8881D01}"/>
              </a:ext>
            </a:extLst>
          </p:cNvPr>
          <p:cNvSpPr txBox="1"/>
          <p:nvPr/>
        </p:nvSpPr>
        <p:spPr>
          <a:xfrm>
            <a:off x="2064238" y="548254"/>
            <a:ext cx="561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Các câu lệnh thường dùng.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887A3-3BCD-4882-990E-7293B50AD038}"/>
              </a:ext>
            </a:extLst>
          </p:cNvPr>
          <p:cNvSpPr txBox="1"/>
          <p:nvPr/>
        </p:nvSpPr>
        <p:spPr>
          <a:xfrm>
            <a:off x="7694913" y="1470113"/>
            <a:ext cx="367872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Git fetch</a:t>
            </a:r>
          </a:p>
          <a:p>
            <a:pPr marL="342900" indent="-342900">
              <a:buFontTx/>
              <a:buChar char="-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fetch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fetch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&lt;remote&gt;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fetch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&lt;remote&gt;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&lt;branch&gt;</a:t>
            </a:r>
          </a:p>
          <a:p>
            <a:pPr marL="342900" indent="-342900">
              <a:buFontTx/>
              <a:buChar char="-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 git log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oneline origin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merge origin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</a:p>
          <a:p>
            <a:pPr marL="342900" indent="-342900">
              <a:buFontTx/>
              <a:buChar char="-"/>
            </a:pPr>
            <a:endParaRPr lang="en-US" sz="2000" b="1"/>
          </a:p>
          <a:p>
            <a:r>
              <a:rPr lang="en-US" sz="2000" b="1"/>
              <a:t>Git pull</a:t>
            </a:r>
          </a:p>
          <a:p>
            <a:pPr marL="285750" indent="-285750" latinLnBrk="1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pull &lt;remote&gt;</a:t>
            </a:r>
          </a:p>
          <a:p>
            <a:pPr marL="285750" indent="-285750" latinLnBrk="1">
              <a:buFontTx/>
              <a:buChar char="-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 git pull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rebase origin</a:t>
            </a:r>
            <a:endParaRPr lang="en-US" sz="200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325AD36-0197-4566-862E-0F5454EC9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EC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A182758-2144-482C-A4CC-750FF2A1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EC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249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xploring GitHub Repositories | TechSlides">
            <a:extLst>
              <a:ext uri="{FF2B5EF4-FFF2-40B4-BE49-F238E27FC236}">
                <a16:creationId xmlns:a16="http://schemas.microsoft.com/office/drawing/2014/main" id="{F5116C5C-4234-4AC8-9CD6-92D8EFA0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98" y="411040"/>
            <a:ext cx="859204" cy="8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735015" y="1153014"/>
            <a:ext cx="7995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9B3988-377A-417E-A237-1B1FA8881D01}"/>
              </a:ext>
            </a:extLst>
          </p:cNvPr>
          <p:cNvSpPr txBox="1"/>
          <p:nvPr/>
        </p:nvSpPr>
        <p:spPr>
          <a:xfrm>
            <a:off x="2064238" y="548254"/>
            <a:ext cx="561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Các câu lệnh thường dùng.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887A3-3BCD-4882-990E-7293B50AD038}"/>
              </a:ext>
            </a:extLst>
          </p:cNvPr>
          <p:cNvSpPr txBox="1"/>
          <p:nvPr/>
        </p:nvSpPr>
        <p:spPr>
          <a:xfrm>
            <a:off x="789598" y="1692678"/>
            <a:ext cx="393271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Git branch</a:t>
            </a:r>
          </a:p>
          <a:p>
            <a:pPr marL="342900" indent="-342900" latinLnBrk="1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branch &lt;branch-name&gt;</a:t>
            </a:r>
          </a:p>
          <a:p>
            <a:pPr marL="342900" indent="-342900" latinLnBrk="1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branch -l	</a:t>
            </a:r>
          </a:p>
          <a:p>
            <a:pPr marL="342900" indent="-342900" latinLnBrk="1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branch -d &lt;branch-name&gt;</a:t>
            </a:r>
          </a:p>
          <a:p>
            <a:pPr marL="342900" indent="-342900">
              <a:buFontTx/>
              <a:buChar char="-"/>
            </a:pPr>
            <a:endParaRPr lang="en-US" sz="2000" b="1"/>
          </a:p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Git checkout </a:t>
            </a:r>
          </a:p>
          <a:p>
            <a:pPr marL="285750" indent="-285750" latinLnBrk="1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checkout &lt;branch-name&gt;</a:t>
            </a:r>
          </a:p>
          <a:p>
            <a:pPr marL="285750" indent="-285750" latinLnBrk="1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checkout -b &lt;branch-name&gt;</a:t>
            </a:r>
          </a:p>
          <a:p>
            <a:endParaRPr lang="en-US" sz="2000" b="1"/>
          </a:p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merge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&lt;:branch_ban_muon_merge:&gt;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325AD36-0197-4566-862E-0F5454EC9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EC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A182758-2144-482C-A4CC-750FF2A1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EC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BE2A678-8036-4B78-AE65-633BDB856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7" t="16881" r="20192" b="44763"/>
          <a:stretch/>
        </p:blipFill>
        <p:spPr bwMode="auto">
          <a:xfrm>
            <a:off x="4722312" y="1671077"/>
            <a:ext cx="6553978" cy="25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97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xploring GitHub Repositories | TechSlides">
            <a:extLst>
              <a:ext uri="{FF2B5EF4-FFF2-40B4-BE49-F238E27FC236}">
                <a16:creationId xmlns:a16="http://schemas.microsoft.com/office/drawing/2014/main" id="{F5116C5C-4234-4AC8-9CD6-92D8EFA0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98" y="411040"/>
            <a:ext cx="859204" cy="8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735015" y="1153014"/>
            <a:ext cx="7995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9B3988-377A-417E-A237-1B1FA8881D01}"/>
              </a:ext>
            </a:extLst>
          </p:cNvPr>
          <p:cNvSpPr txBox="1"/>
          <p:nvPr/>
        </p:nvSpPr>
        <p:spPr>
          <a:xfrm>
            <a:off x="2064238" y="548254"/>
            <a:ext cx="561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Các câu lệnh thường dùng.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887A3-3BCD-4882-990E-7293B50AD038}"/>
              </a:ext>
            </a:extLst>
          </p:cNvPr>
          <p:cNvSpPr txBox="1"/>
          <p:nvPr/>
        </p:nvSpPr>
        <p:spPr>
          <a:xfrm>
            <a:off x="789598" y="1692678"/>
            <a:ext cx="453396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Git rebase</a:t>
            </a:r>
          </a:p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Apply lại những commit từ nhánh hiện tại lên một nhánh khác.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rebase master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rebase –continue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rebase –skip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rebase --abort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325AD36-0197-4566-862E-0F5454EC9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EC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A182758-2144-482C-A4CC-750FF2A1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EC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9FF0F3-3F11-416F-8230-E9742E288E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" t="7361" r="3503" b="25926"/>
          <a:stretch/>
        </p:blipFill>
        <p:spPr>
          <a:xfrm>
            <a:off x="6096000" y="1437362"/>
            <a:ext cx="3678721" cy="19916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2DDD99-B648-40DF-94CF-210B53AD2A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" t="5151" b="24684"/>
          <a:stretch/>
        </p:blipFill>
        <p:spPr>
          <a:xfrm>
            <a:off x="6100176" y="3598051"/>
            <a:ext cx="5202018" cy="21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49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ELL\Desktop\New folder\gi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" b="8768"/>
          <a:stretch/>
        </p:blipFill>
        <p:spPr bwMode="auto">
          <a:xfrm>
            <a:off x="4264070" y="1557868"/>
            <a:ext cx="7263808" cy="451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ploring GitHub Repositories | TechSlides">
            <a:extLst>
              <a:ext uri="{FF2B5EF4-FFF2-40B4-BE49-F238E27FC236}">
                <a16:creationId xmlns:a16="http://schemas.microsoft.com/office/drawing/2014/main" id="{F5116C5C-4234-4AC8-9CD6-92D8EFA0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98" y="411040"/>
            <a:ext cx="859204" cy="8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735015" y="1153014"/>
            <a:ext cx="7995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9B3988-377A-417E-A237-1B1FA8881D01}"/>
              </a:ext>
            </a:extLst>
          </p:cNvPr>
          <p:cNvSpPr txBox="1"/>
          <p:nvPr/>
        </p:nvSpPr>
        <p:spPr>
          <a:xfrm>
            <a:off x="2064238" y="548254"/>
            <a:ext cx="561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Các câu lệnh thường dùng.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887A3-3BCD-4882-990E-7293B50AD038}"/>
              </a:ext>
            </a:extLst>
          </p:cNvPr>
          <p:cNvSpPr txBox="1"/>
          <p:nvPr/>
        </p:nvSpPr>
        <p:spPr>
          <a:xfrm>
            <a:off x="789598" y="1607972"/>
            <a:ext cx="367872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stash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Lưu thay đổi mà bạn không muốn commit ngay lập tức.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stash</a:t>
            </a:r>
          </a:p>
          <a:p>
            <a:pPr marL="285750" indent="-285750">
              <a:buFontTx/>
              <a:buChar char="-"/>
            </a:pP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 git stash list</a:t>
            </a:r>
          </a:p>
          <a:p>
            <a:pPr marL="285750" indent="-285750">
              <a:buFontTx/>
              <a:buChar char="-"/>
            </a:pP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 git stash list –p</a:t>
            </a:r>
          </a:p>
          <a:p>
            <a:pPr marL="285750" indent="-285750">
              <a:buFontTx/>
              <a:buChar char="-"/>
            </a:pP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 git stash show stash@{</a:t>
            </a:r>
            <a:r>
              <a:rPr lang="en-US" b="0" i="0">
                <a:solidFill>
                  <a:srgbClr val="0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 git stash apply stash@{</a:t>
            </a:r>
            <a:r>
              <a:rPr lang="en-US" b="0" i="0">
                <a:solidFill>
                  <a:srgbClr val="0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buFontTx/>
              <a:buChar char="-"/>
            </a:pP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 git stash drop stash@{</a:t>
            </a:r>
            <a:r>
              <a:rPr lang="en-US" b="0" i="0">
                <a:solidFill>
                  <a:srgbClr val="0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buFontTx/>
              <a:buChar char="-"/>
            </a:pPr>
            <a:r>
              <a:rPr lang="sv-SE" b="0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 git stash pop stash@{</a:t>
            </a:r>
            <a:r>
              <a:rPr lang="sv-SE" b="0" i="0">
                <a:solidFill>
                  <a:srgbClr val="0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sv-SE" b="0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 git stash clear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325AD36-0197-4566-862E-0F5454EC9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EC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A182758-2144-482C-A4CC-750FF2A1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EC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59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ELL\Desktop\New folder\gi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" b="8768"/>
          <a:stretch/>
        </p:blipFill>
        <p:spPr bwMode="auto">
          <a:xfrm>
            <a:off x="431105" y="1470113"/>
            <a:ext cx="7263808" cy="451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ploring GitHub Repositories | TechSlides">
            <a:extLst>
              <a:ext uri="{FF2B5EF4-FFF2-40B4-BE49-F238E27FC236}">
                <a16:creationId xmlns:a16="http://schemas.microsoft.com/office/drawing/2014/main" id="{F5116C5C-4234-4AC8-9CD6-92D8EFA0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98" y="411040"/>
            <a:ext cx="859204" cy="8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735015" y="1153014"/>
            <a:ext cx="7995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9B3988-377A-417E-A237-1B1FA8881D01}"/>
              </a:ext>
            </a:extLst>
          </p:cNvPr>
          <p:cNvSpPr txBox="1"/>
          <p:nvPr/>
        </p:nvSpPr>
        <p:spPr>
          <a:xfrm>
            <a:off x="2064238" y="548254"/>
            <a:ext cx="561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Các câu lệnh thường dùng.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887A3-3BCD-4882-990E-7293B50AD038}"/>
              </a:ext>
            </a:extLst>
          </p:cNvPr>
          <p:cNvSpPr txBox="1"/>
          <p:nvPr/>
        </p:nvSpPr>
        <p:spPr>
          <a:xfrm>
            <a:off x="7694913" y="1470113"/>
            <a:ext cx="36787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292B2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Xem thông tin của nhánh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>
                <a:solidFill>
                  <a:srgbClr val="24292E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$ git status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>
              <a:solidFill>
                <a:srgbClr val="24292E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292B2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Xem commit history</a:t>
            </a:r>
            <a:endParaRPr lang="en-US" altLang="en-US" sz="2000" b="1">
              <a:solidFill>
                <a:srgbClr val="1F3763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>
                <a:solidFill>
                  <a:srgbClr val="24292E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$ git log –oneline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Xem thay đổi trước khi push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$ git diff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325AD36-0197-4566-862E-0F5454EC9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EC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A182758-2144-482C-A4CC-750FF2A1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EC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4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t's Upload Your Project at Github | by Dana Irwanda | Medium">
            <a:extLst>
              <a:ext uri="{FF2B5EF4-FFF2-40B4-BE49-F238E27FC236}">
                <a16:creationId xmlns:a16="http://schemas.microsoft.com/office/drawing/2014/main" id="{6F7BA26D-45DE-4B39-A1BD-0844A0CDA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464293"/>
            <a:ext cx="3082511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9B3988-377A-417E-A237-1B1FA8881D01}"/>
              </a:ext>
            </a:extLst>
          </p:cNvPr>
          <p:cNvSpPr txBox="1"/>
          <p:nvPr/>
        </p:nvSpPr>
        <p:spPr>
          <a:xfrm>
            <a:off x="1219201" y="2613392"/>
            <a:ext cx="48299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là gì?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thuật ngữ liên quan?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câu lệnh thường dùng?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 khảo.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DA892-69AC-4F80-8688-960CD082B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08" y="2425700"/>
            <a:ext cx="5181600" cy="33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8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t's Upload Your Project at Github | by Dana Irwanda | Medium">
            <a:extLst>
              <a:ext uri="{FF2B5EF4-FFF2-40B4-BE49-F238E27FC236}">
                <a16:creationId xmlns:a16="http://schemas.microsoft.com/office/drawing/2014/main" id="{6F7BA26D-45DE-4B39-A1BD-0844A0CDA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464293"/>
            <a:ext cx="3082511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9B3988-377A-417E-A237-1B1FA8881D01}"/>
              </a:ext>
            </a:extLst>
          </p:cNvPr>
          <p:cNvSpPr txBox="1"/>
          <p:nvPr/>
        </p:nvSpPr>
        <p:spPr>
          <a:xfrm>
            <a:off x="1117200" y="1993725"/>
            <a:ext cx="3920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 khảo</a:t>
            </a:r>
          </a:p>
        </p:txBody>
      </p:sp>
      <p:sp>
        <p:nvSpPr>
          <p:cNvPr id="8" name="AutoShape 2" descr="Tạo và lưu trữ Static Website sử dụng GitHub Pages - VinaSupport">
            <a:extLst>
              <a:ext uri="{FF2B5EF4-FFF2-40B4-BE49-F238E27FC236}">
                <a16:creationId xmlns:a16="http://schemas.microsoft.com/office/drawing/2014/main" id="{9D2655A3-C6EA-43ED-9039-80EB5A42F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84790" y="2916815"/>
            <a:ext cx="993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F0"/>
                </a:solidFill>
                <a:hlinkClick r:id="rId3"/>
              </a:rPr>
              <a:t>https://kipalog.com/posts/Dung-bo-qua-10-cau-lenh-GIT-nay-neu-ban-la-developer</a:t>
            </a:r>
            <a:endParaRPr lang="en-US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F0"/>
                </a:solidFill>
                <a:hlinkClick r:id="rId4"/>
              </a:rPr>
              <a:t>https://viblo.asia/p/tap-hop-nhung-cau-lenh-git-huu-dung-dWrvwWr2vw38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27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t's Upload Your Project at Github | by Dana Irwanda | Medium">
            <a:extLst>
              <a:ext uri="{FF2B5EF4-FFF2-40B4-BE49-F238E27FC236}">
                <a16:creationId xmlns:a16="http://schemas.microsoft.com/office/drawing/2014/main" id="{6F7BA26D-45DE-4B39-A1BD-0844A0CDA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464293"/>
            <a:ext cx="3082511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Tạo và lưu trữ Static Website sử dụng GitHub Pages - VinaSupport">
            <a:extLst>
              <a:ext uri="{FF2B5EF4-FFF2-40B4-BE49-F238E27FC236}">
                <a16:creationId xmlns:a16="http://schemas.microsoft.com/office/drawing/2014/main" id="{9D2655A3-C6EA-43ED-9039-80EB5A42F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335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B3988-377A-417E-A237-1B1FA8881D01}"/>
              </a:ext>
            </a:extLst>
          </p:cNvPr>
          <p:cNvSpPr txBox="1"/>
          <p:nvPr/>
        </p:nvSpPr>
        <p:spPr>
          <a:xfrm>
            <a:off x="1117200" y="1993725"/>
            <a:ext cx="3920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Q/A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8912" y="3218725"/>
            <a:ext cx="4444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8" r="10191" b="8032"/>
          <a:stretch/>
        </p:blipFill>
        <p:spPr bwMode="auto">
          <a:xfrm>
            <a:off x="9589261" y="816650"/>
            <a:ext cx="1360390" cy="96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56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t's Upload Your Project at Github | by Dana Irwanda | Medium">
            <a:extLst>
              <a:ext uri="{FF2B5EF4-FFF2-40B4-BE49-F238E27FC236}">
                <a16:creationId xmlns:a16="http://schemas.microsoft.com/office/drawing/2014/main" id="{6F7BA26D-45DE-4B39-A1BD-0844A0CDA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464293"/>
            <a:ext cx="3082511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9B3988-377A-417E-A237-1B1FA8881D01}"/>
              </a:ext>
            </a:extLst>
          </p:cNvPr>
          <p:cNvSpPr txBox="1"/>
          <p:nvPr/>
        </p:nvSpPr>
        <p:spPr>
          <a:xfrm>
            <a:off x="3243154" y="2714013"/>
            <a:ext cx="5400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</a:t>
            </a:r>
          </a:p>
          <a:p>
            <a:pPr algn="ctr"/>
            <a:r>
              <a:rPr lang="en-US" sz="72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</a:p>
        </p:txBody>
      </p:sp>
      <p:sp>
        <p:nvSpPr>
          <p:cNvPr id="8" name="AutoShape 2" descr="Tạo và lưu trữ Static Website sử dụng GitHub Pages - VinaSupport">
            <a:extLst>
              <a:ext uri="{FF2B5EF4-FFF2-40B4-BE49-F238E27FC236}">
                <a16:creationId xmlns:a16="http://schemas.microsoft.com/office/drawing/2014/main" id="{9D2655A3-C6EA-43ED-9039-80EB5A42F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2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t's Upload Your Project at Github | by Dana Irwanda | Medium">
            <a:extLst>
              <a:ext uri="{FF2B5EF4-FFF2-40B4-BE49-F238E27FC236}">
                <a16:creationId xmlns:a16="http://schemas.microsoft.com/office/drawing/2014/main" id="{6F7BA26D-45DE-4B39-A1BD-0844A0CDA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464293"/>
            <a:ext cx="3082511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9B3988-377A-417E-A237-1B1FA8881D01}"/>
              </a:ext>
            </a:extLst>
          </p:cNvPr>
          <p:cNvSpPr txBox="1"/>
          <p:nvPr/>
        </p:nvSpPr>
        <p:spPr>
          <a:xfrm>
            <a:off x="6388100" y="2182743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40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</a:t>
            </a:r>
            <a:r>
              <a:rPr lang="en-US" sz="36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là gì?</a:t>
            </a:r>
          </a:p>
        </p:txBody>
      </p:sp>
      <p:sp>
        <p:nvSpPr>
          <p:cNvPr id="8" name="AutoShape 2" descr="Tạo và lưu trữ Static Website sử dụng GitHub Pages - VinaSupport">
            <a:extLst>
              <a:ext uri="{FF2B5EF4-FFF2-40B4-BE49-F238E27FC236}">
                <a16:creationId xmlns:a16="http://schemas.microsoft.com/office/drawing/2014/main" id="{9D2655A3-C6EA-43ED-9039-80EB5A42F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918A0-DEF7-4722-9ED2-BF12607A5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53" y="2070100"/>
            <a:ext cx="4894747" cy="4185229"/>
          </a:xfrm>
          <a:prstGeom prst="rect">
            <a:avLst/>
          </a:prstGeom>
        </p:spPr>
      </p:pic>
      <p:pic>
        <p:nvPicPr>
          <p:cNvPr id="4100" name="Picture 4" descr="GitHub là gì? Lợi ích của Github đối với developer">
            <a:extLst>
              <a:ext uri="{FF2B5EF4-FFF2-40B4-BE49-F238E27FC236}">
                <a16:creationId xmlns:a16="http://schemas.microsoft.com/office/drawing/2014/main" id="{3E2D9558-6654-44F7-A691-442C41DFD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3276600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6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9B3988-377A-417E-A237-1B1FA8881D01}"/>
              </a:ext>
            </a:extLst>
          </p:cNvPr>
          <p:cNvSpPr txBox="1"/>
          <p:nvPr/>
        </p:nvSpPr>
        <p:spPr>
          <a:xfrm>
            <a:off x="2755900" y="94612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GitHub là gì?</a:t>
            </a:r>
          </a:p>
        </p:txBody>
      </p:sp>
      <p:pic>
        <p:nvPicPr>
          <p:cNvPr id="3078" name="Picture 6" descr="Exploring GitHub Repositories | TechSlides">
            <a:extLst>
              <a:ext uri="{FF2B5EF4-FFF2-40B4-BE49-F238E27FC236}">
                <a16:creationId xmlns:a16="http://schemas.microsoft.com/office/drawing/2014/main" id="{F5116C5C-4234-4AC8-9CD6-92D8EFA0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41350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B2CC4D-12E5-4D17-83CF-14A110100BFA}"/>
              </a:ext>
            </a:extLst>
          </p:cNvPr>
          <p:cNvSpPr txBox="1"/>
          <p:nvPr/>
        </p:nvSpPr>
        <p:spPr>
          <a:xfrm>
            <a:off x="1244600" y="2298700"/>
            <a:ext cx="53213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Soucre control/ Version control</a:t>
            </a:r>
          </a:p>
          <a:p>
            <a:pPr marL="285750" indent="-285750">
              <a:buFontTx/>
              <a:buChar char="-"/>
            </a:pPr>
            <a:r>
              <a:rPr lang="en-US" sz="20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Hệ thống giúp lưu trữ mọi thay đổi của source code.</a:t>
            </a:r>
          </a:p>
          <a:p>
            <a:pPr marL="285750" indent="-285750">
              <a:buFontTx/>
              <a:buChar char="-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Hỗ trợ nhiều người làm việc cùng lúc.</a:t>
            </a:r>
          </a:p>
          <a:p>
            <a:pPr marL="285750" indent="-285750">
              <a:buFontTx/>
              <a:buChar char="-"/>
            </a:pPr>
            <a:r>
              <a:rPr lang="en-US" sz="20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Revert các thay đổi, đưa code về version cũ hơn, không lo mất code.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DF337-3E81-4170-A5F0-6D20AE6D79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1365" r="6683" b="4162"/>
          <a:stretch/>
        </p:blipFill>
        <p:spPr>
          <a:xfrm>
            <a:off x="6985000" y="2060555"/>
            <a:ext cx="39624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2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9B3988-377A-417E-A237-1B1FA8881D01}"/>
              </a:ext>
            </a:extLst>
          </p:cNvPr>
          <p:cNvSpPr txBox="1"/>
          <p:nvPr/>
        </p:nvSpPr>
        <p:spPr>
          <a:xfrm>
            <a:off x="2755900" y="94612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GitHub là gì?</a:t>
            </a:r>
          </a:p>
        </p:txBody>
      </p:sp>
      <p:pic>
        <p:nvPicPr>
          <p:cNvPr id="3078" name="Picture 6" descr="Exploring GitHub Repositories | TechSlides">
            <a:extLst>
              <a:ext uri="{FF2B5EF4-FFF2-40B4-BE49-F238E27FC236}">
                <a16:creationId xmlns:a16="http://schemas.microsoft.com/office/drawing/2014/main" id="{F5116C5C-4234-4AC8-9CD6-92D8EFA0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41350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B2CC4D-12E5-4D17-83CF-14A110100BFA}"/>
              </a:ext>
            </a:extLst>
          </p:cNvPr>
          <p:cNvSpPr txBox="1"/>
          <p:nvPr/>
        </p:nvSpPr>
        <p:spPr>
          <a:xfrm>
            <a:off x="1244600" y="2298700"/>
            <a:ext cx="49883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marL="285750" indent="-285750">
              <a:buFontTx/>
              <a:buChar char="-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à một hệ thống quản lý dự án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oạt động giống như một mạng xã hội cho lập trình viên. 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à một nền tảng lưu trữ online lớn nhất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2" name="Picture 4" descr="Giải pháp cho dữ liệu doanh nghiệp | CMC 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968" y="2298700"/>
            <a:ext cx="520065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0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t's Upload Your Project at Github | by Dana Irwanda | Medium">
            <a:extLst>
              <a:ext uri="{FF2B5EF4-FFF2-40B4-BE49-F238E27FC236}">
                <a16:creationId xmlns:a16="http://schemas.microsoft.com/office/drawing/2014/main" id="{6F7BA26D-45DE-4B39-A1BD-0844A0CDA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464293"/>
            <a:ext cx="3082511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9B3988-377A-417E-A237-1B1FA8881D01}"/>
              </a:ext>
            </a:extLst>
          </p:cNvPr>
          <p:cNvSpPr txBox="1"/>
          <p:nvPr/>
        </p:nvSpPr>
        <p:spPr>
          <a:xfrm>
            <a:off x="1047750" y="2257961"/>
            <a:ext cx="4576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40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thuật ngữ liên quan.</a:t>
            </a:r>
            <a:endParaRPr lang="en-US" sz="3600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2" descr="Tạo và lưu trữ Static Website sử dụng GitHub Pages - VinaSupport">
            <a:extLst>
              <a:ext uri="{FF2B5EF4-FFF2-40B4-BE49-F238E27FC236}">
                <a16:creationId xmlns:a16="http://schemas.microsoft.com/office/drawing/2014/main" id="{9D2655A3-C6EA-43ED-9039-80EB5A42F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 descr="GitHub là gì? Lợi ích của Github đối với developer">
            <a:extLst>
              <a:ext uri="{FF2B5EF4-FFF2-40B4-BE49-F238E27FC236}">
                <a16:creationId xmlns:a16="http://schemas.microsoft.com/office/drawing/2014/main" id="{3E2D9558-6654-44F7-A691-442C41DFD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450" y="3137700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74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9B3988-377A-417E-A237-1B1FA8881D01}"/>
              </a:ext>
            </a:extLst>
          </p:cNvPr>
          <p:cNvSpPr txBox="1"/>
          <p:nvPr/>
        </p:nvSpPr>
        <p:spPr>
          <a:xfrm>
            <a:off x="2755900" y="946120"/>
            <a:ext cx="561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Một số thuật ngữ liên quan.</a:t>
            </a:r>
          </a:p>
        </p:txBody>
      </p:sp>
      <p:pic>
        <p:nvPicPr>
          <p:cNvPr id="3078" name="Picture 6" descr="Exploring GitHub Repositories | TechSlides">
            <a:extLst>
              <a:ext uri="{FF2B5EF4-FFF2-40B4-BE49-F238E27FC236}">
                <a16:creationId xmlns:a16="http://schemas.microsoft.com/office/drawing/2014/main" id="{F5116C5C-4234-4AC8-9CD6-92D8EFA0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41350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B2CC4D-12E5-4D17-83CF-14A110100BFA}"/>
              </a:ext>
            </a:extLst>
          </p:cNvPr>
          <p:cNvSpPr txBox="1"/>
          <p:nvPr/>
        </p:nvSpPr>
        <p:spPr>
          <a:xfrm>
            <a:off x="1244600" y="2298700"/>
            <a:ext cx="6057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à một thư viện nơi chứa các files của dự án.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  <a:p>
            <a:pPr marL="342900" indent="-342900">
              <a:buFontTx/>
              <a:buChar char="-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Lưu lại những gì mình đã làm.</a:t>
            </a:r>
          </a:p>
          <a:p>
            <a:pPr marL="342900" indent="-342900">
              <a:buFontTx/>
              <a:buChar char="-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Ghi thay đổi này vào repository.</a:t>
            </a:r>
          </a:p>
          <a:p>
            <a:pPr marL="342900" indent="-342900">
              <a:buFontTx/>
              <a:buChar char="-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vi-V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2222C-86CE-4BA5-8A46-4D1AF9A7D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638" y="1915628"/>
            <a:ext cx="2883507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5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9B3988-377A-417E-A237-1B1FA8881D01}"/>
              </a:ext>
            </a:extLst>
          </p:cNvPr>
          <p:cNvSpPr txBox="1"/>
          <p:nvPr/>
        </p:nvSpPr>
        <p:spPr>
          <a:xfrm>
            <a:off x="2755900" y="946120"/>
            <a:ext cx="561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Một số thuật ngữ liên quan.</a:t>
            </a:r>
          </a:p>
        </p:txBody>
      </p:sp>
      <p:pic>
        <p:nvPicPr>
          <p:cNvPr id="3078" name="Picture 6" descr="Exploring GitHub Repositories | TechSlides">
            <a:extLst>
              <a:ext uri="{FF2B5EF4-FFF2-40B4-BE49-F238E27FC236}">
                <a16:creationId xmlns:a16="http://schemas.microsoft.com/office/drawing/2014/main" id="{F5116C5C-4234-4AC8-9CD6-92D8EFA0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41350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B2CC4D-12E5-4D17-83CF-14A110100BFA}"/>
              </a:ext>
            </a:extLst>
          </p:cNvPr>
          <p:cNvSpPr txBox="1"/>
          <p:nvPr/>
        </p:nvSpPr>
        <p:spPr>
          <a:xfrm>
            <a:off x="1244600" y="2298700"/>
            <a:ext cx="396044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</a:p>
          <a:p>
            <a:pPr marL="342900" indent="-342900">
              <a:buFontTx/>
              <a:buChar char="-"/>
            </a:pP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Branch là một bản sao của repository.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Làm việc với branch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sẽ kh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ông ảnh hưởng tới repository chính hoặc những branches khác.</a:t>
            </a:r>
            <a:endParaRPr lang="vi-V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2203938"/>
            <a:ext cx="5715000" cy="338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75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t's Upload Your Project at Github | by Dana Irwanda | Medium">
            <a:extLst>
              <a:ext uri="{FF2B5EF4-FFF2-40B4-BE49-F238E27FC236}">
                <a16:creationId xmlns:a16="http://schemas.microsoft.com/office/drawing/2014/main" id="{6F7BA26D-45DE-4B39-A1BD-0844A0CDA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464293"/>
            <a:ext cx="3082511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9B3988-377A-417E-A237-1B1FA8881D01}"/>
              </a:ext>
            </a:extLst>
          </p:cNvPr>
          <p:cNvSpPr txBox="1"/>
          <p:nvPr/>
        </p:nvSpPr>
        <p:spPr>
          <a:xfrm>
            <a:off x="1047750" y="2257961"/>
            <a:ext cx="3920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Các câu lệnh thường dùng.</a:t>
            </a:r>
            <a:endParaRPr lang="en-US" sz="3600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2" descr="Tạo và lưu trữ Static Website sử dụng GitHub Pages - VinaSupport">
            <a:extLst>
              <a:ext uri="{FF2B5EF4-FFF2-40B4-BE49-F238E27FC236}">
                <a16:creationId xmlns:a16="http://schemas.microsoft.com/office/drawing/2014/main" id="{9D2655A3-C6EA-43ED-9039-80EB5A42F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 descr="GitHub là gì? Lợi ích của Github đối với developer">
            <a:extLst>
              <a:ext uri="{FF2B5EF4-FFF2-40B4-BE49-F238E27FC236}">
                <a16:creationId xmlns:a16="http://schemas.microsoft.com/office/drawing/2014/main" id="{3E2D9558-6654-44F7-A691-442C41DFD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75" y="3137700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28512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{D7678CB5-8AB8-475D-B940-BACE493D8EF3}tf56160789_win32</Template>
  <TotalTime>1165</TotalTime>
  <Words>714</Words>
  <Application>Microsoft Office PowerPoint</Application>
  <PresentationFormat>Widescreen</PresentationFormat>
  <Paragraphs>131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Wingdings</vt:lpstr>
      <vt:lpstr>1_RetrospectVTI</vt:lpstr>
      <vt:lpstr>Tìm hiểu về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GitHub</dc:title>
  <dc:creator>Administrator</dc:creator>
  <cp:lastModifiedBy>Administrator</cp:lastModifiedBy>
  <cp:revision>87</cp:revision>
  <dcterms:created xsi:type="dcterms:W3CDTF">2020-10-07T02:37:28Z</dcterms:created>
  <dcterms:modified xsi:type="dcterms:W3CDTF">2020-10-09T07:53:57Z</dcterms:modified>
</cp:coreProperties>
</file>