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48" r:id="rId1"/>
  </p:sldMasterIdLst>
  <p:notesMasterIdLst>
    <p:notesMasterId r:id="rId12"/>
  </p:notesMasterIdLst>
  <p:sldIdLst>
    <p:sldId id="256" r:id="rId2"/>
    <p:sldId id="261" r:id="rId3"/>
    <p:sldId id="259" r:id="rId4"/>
    <p:sldId id="283" r:id="rId5"/>
    <p:sldId id="281" r:id="rId6"/>
    <p:sldId id="263" r:id="rId7"/>
    <p:sldId id="282" r:id="rId8"/>
    <p:sldId id="285" r:id="rId9"/>
    <p:sldId id="284" r:id="rId10"/>
    <p:sldId id="280" r:id="rId11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Muli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F932E-6D53-4362-957A-89D9B400D418}" v="145" dt="2020-10-14T01:01:59.316"/>
    <p1510:client id="{3406BF63-7EDC-4C37-9763-EC9C76C99E44}" v="542" dt="2020-10-14T04:28:07.383"/>
    <p1510:client id="{534CF0E6-7836-418F-A8A4-7E1925EA18AC}" v="16" dt="2020-10-13T09:43:41.837"/>
    <p1510:client id="{A53D65D9-6B3E-4967-9B1A-D6790CCD2D41}" v="116" dt="2020-10-14T08:24:17.370"/>
    <p1510:client id="{CB5CB19D-A8B1-494D-B614-53BF0D17CD87}" v="247" dt="2020-10-13T04:41:59.511"/>
    <p1510:client id="{D7C02A27-D50F-4AAC-B9CA-098F50CFB8D7}" v="3" dt="2020-10-14T01:02:50.932"/>
    <p1510:client id="{DAE4B07E-35A1-4B03-B313-C59C1983D376}" v="3" dt="2020-10-14T01:28:39.239"/>
  </p1510:revLst>
</p1510:revInfo>
</file>

<file path=ppt/tableStyles.xml><?xml version="1.0" encoding="utf-8"?>
<a:tblStyleLst xmlns:a="http://schemas.openxmlformats.org/drawingml/2006/main" def="{51F49FEA-A8DC-4CDF-ADF0-F4EEC92C7CAB}">
  <a:tblStyle styleId="{51F49FEA-A8DC-4CDF-ADF0-F4EEC92C7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2514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10667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3733">
                <a:solidFill>
                  <a:schemeClr val="tx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7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200"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56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7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2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87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14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96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97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0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552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45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4978" b="0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497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  <p:sldLayoutId id="2147483969" r:id="rId21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title"/>
          </p:nvPr>
        </p:nvSpPr>
        <p:spPr>
          <a:xfrm>
            <a:off x="1113235" y="1068861"/>
            <a:ext cx="7514032" cy="2514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500" b="1" err="1">
                <a:latin typeface="Times New Roman"/>
                <a:cs typeface="Times New Roman"/>
              </a:rPr>
              <a:t>Giới</a:t>
            </a:r>
            <a:r>
              <a:rPr lang="en" sz="3500" b="1">
                <a:latin typeface="Times New Roman"/>
                <a:cs typeface="Times New Roman"/>
              </a:rPr>
              <a:t> </a:t>
            </a:r>
            <a:r>
              <a:rPr lang="en" sz="3500" b="1" err="1">
                <a:latin typeface="Times New Roman"/>
                <a:cs typeface="Times New Roman"/>
              </a:rPr>
              <a:t>thiệu</a:t>
            </a:r>
            <a:r>
              <a:rPr lang="en" sz="3500" b="1">
                <a:latin typeface="Times New Roman"/>
                <a:cs typeface="Times New Roman"/>
              </a:rPr>
              <a:t> theme</a:t>
            </a:r>
            <a:r>
              <a:rPr lang="en" sz="3500" b="1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" sz="4000" b="1">
                <a:solidFill>
                  <a:schemeClr val="accent1"/>
                </a:solidFill>
                <a:latin typeface="Times New Roman"/>
                <a:cs typeface="Times New Roman"/>
              </a:rPr>
              <a:t>Tour Operator</a:t>
            </a:r>
            <a:endParaRPr lang="en-US" sz="4000" b="1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B1A30-0477-4006-B723-6F506993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234" y="3410508"/>
            <a:ext cx="7514033" cy="81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err="1">
                <a:latin typeface="Times New Roman"/>
                <a:cs typeface="Times New Roman"/>
              </a:rPr>
              <a:t>Trình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bày</a:t>
            </a:r>
            <a:r>
              <a:rPr lang="en-US" sz="2000">
                <a:latin typeface="Times New Roman"/>
                <a:cs typeface="Times New Roman"/>
              </a:rPr>
              <a:t>: </a:t>
            </a:r>
            <a:r>
              <a:rPr lang="en-US" sz="2000" err="1">
                <a:latin typeface="Times New Roman"/>
                <a:cs typeface="Times New Roman"/>
              </a:rPr>
              <a:t>Hồ</a:t>
            </a:r>
            <a:r>
              <a:rPr lang="en-US" sz="2000">
                <a:latin typeface="Times New Roman"/>
                <a:cs typeface="Times New Roman"/>
              </a:rPr>
              <a:t> Tiến Sang.</a:t>
            </a:r>
            <a:br>
              <a:rPr lang="en-US" sz="2000">
                <a:latin typeface="Times New Roman"/>
              </a:rPr>
            </a:br>
            <a:r>
              <a:rPr lang="en-US" sz="2000">
                <a:latin typeface="Times New Roman"/>
                <a:cs typeface="Times New Roman"/>
              </a:rPr>
              <a:t>Đoàn Xuân Tiến.</a:t>
            </a:r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1295400" y="432435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509454" y="1381125"/>
            <a:ext cx="5505150" cy="11525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Times New Roman"/>
                <a:cs typeface="Times New Roman"/>
              </a:rPr>
              <a:t>Thanks!</a:t>
            </a:r>
            <a:endParaRPr lang="en-US" sz="8000">
              <a:latin typeface="Times New Roman"/>
              <a:cs typeface="Times New Roman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568341" y="2400300"/>
            <a:ext cx="5446263" cy="7016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/>
                <a:cs typeface="Times New Roman"/>
              </a:rPr>
              <a:t>Any questions?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416583" y="668734"/>
            <a:ext cx="1148270" cy="186725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26273" y="71243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cs typeface="Times New Roman"/>
              </a:rPr>
              <a:t>Nội dung: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622087" y="1978592"/>
            <a:ext cx="5635630" cy="2775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indent="-457200" algn="just">
              <a:spcBef>
                <a:spcPts val="0"/>
              </a:spcBef>
              <a:buAutoNum type="arabicPeriod"/>
            </a:pPr>
            <a:r>
              <a:rPr lang="en" b="1">
                <a:latin typeface="Times New Roman"/>
              </a:rPr>
              <a:t>Tour Operator</a:t>
            </a:r>
            <a:r>
              <a:rPr lang="en">
                <a:latin typeface="Times New Roman"/>
              </a:rPr>
              <a:t> </a:t>
            </a:r>
            <a:r>
              <a:rPr lang="en" err="1">
                <a:latin typeface="Times New Roman"/>
              </a:rPr>
              <a:t>là</a:t>
            </a:r>
            <a:r>
              <a:rPr lang="en">
                <a:latin typeface="Times New Roman"/>
              </a:rPr>
              <a:t> </a:t>
            </a:r>
            <a:r>
              <a:rPr lang="en" err="1">
                <a:latin typeface="Times New Roman"/>
              </a:rPr>
              <a:t>gì</a:t>
            </a:r>
            <a:r>
              <a:rPr lang="en">
                <a:latin typeface="Times New Roman"/>
              </a:rPr>
              <a:t>?</a:t>
            </a:r>
            <a:endParaRPr lang="en-US">
              <a:latin typeface="Times New Roman"/>
            </a:endParaRPr>
          </a:p>
          <a:p>
            <a:pPr marL="596900" indent="-457200" algn="just">
              <a:spcBef>
                <a:spcPts val="0"/>
              </a:spcBef>
              <a:buAutoNum type="arabicPeriod"/>
            </a:pPr>
            <a:r>
              <a:rPr lang="en" err="1">
                <a:latin typeface="Times New Roman"/>
              </a:rPr>
              <a:t>Tính</a:t>
            </a:r>
            <a:r>
              <a:rPr lang="en">
                <a:latin typeface="Times New Roman"/>
              </a:rPr>
              <a:t> </a:t>
            </a:r>
            <a:r>
              <a:rPr lang="en" err="1">
                <a:latin typeface="Times New Roman"/>
              </a:rPr>
              <a:t>năng</a:t>
            </a:r>
            <a:r>
              <a:rPr lang="en">
                <a:latin typeface="Times New Roman"/>
              </a:rPr>
              <a:t> </a:t>
            </a:r>
            <a:r>
              <a:rPr lang="en" err="1">
                <a:latin typeface="Times New Roman"/>
              </a:rPr>
              <a:t>của</a:t>
            </a:r>
            <a:r>
              <a:rPr lang="en">
                <a:latin typeface="Times New Roman"/>
              </a:rPr>
              <a:t> </a:t>
            </a:r>
            <a:r>
              <a:rPr lang="en" b="1">
                <a:latin typeface="Times New Roman"/>
              </a:rPr>
              <a:t>Tour Operator</a:t>
            </a:r>
            <a:r>
              <a:rPr lang="en">
                <a:latin typeface="Times New Roman"/>
              </a:rPr>
              <a:t>.</a:t>
            </a:r>
          </a:p>
          <a:p>
            <a:pPr marL="596900" indent="-457200" algn="just">
              <a:spcBef>
                <a:spcPts val="0"/>
              </a:spcBef>
              <a:buAutoNum type="arabicPeriod"/>
            </a:pPr>
            <a:r>
              <a:rPr lang="en">
                <a:latin typeface="Times New Roman"/>
              </a:rPr>
              <a:t>So </a:t>
            </a:r>
            <a:r>
              <a:rPr lang="en" err="1">
                <a:latin typeface="Times New Roman"/>
              </a:rPr>
              <a:t>sánh</a:t>
            </a:r>
            <a:r>
              <a:rPr lang="en">
                <a:latin typeface="Times New Roman"/>
              </a:rPr>
              <a:t> </a:t>
            </a:r>
            <a:r>
              <a:rPr lang="en" b="1">
                <a:latin typeface="Times New Roman"/>
                <a:cs typeface="Times New Roman"/>
              </a:rPr>
              <a:t>Tour Operator </a:t>
            </a:r>
            <a:r>
              <a:rPr lang="en" err="1">
                <a:latin typeface="Times New Roman"/>
                <a:cs typeface="Times New Roman"/>
              </a:rPr>
              <a:t>với</a:t>
            </a:r>
            <a:r>
              <a:rPr lang="en" b="1">
                <a:latin typeface="Times New Roman"/>
                <a:cs typeface="Times New Roman"/>
              </a:rPr>
              <a:t> </a:t>
            </a:r>
            <a:r>
              <a:rPr lang="en" b="1" err="1">
                <a:latin typeface="Times New Roman"/>
                <a:cs typeface="Times New Roman"/>
              </a:rPr>
              <a:t>FlatSome</a:t>
            </a:r>
            <a:r>
              <a:rPr lang="en" b="1">
                <a:latin typeface="Times New Roman"/>
                <a:cs typeface="Times New Roman"/>
              </a:rPr>
              <a:t>.</a:t>
            </a:r>
            <a:endParaRPr lang="en">
              <a:latin typeface="Times New Roman"/>
            </a:endParaRPr>
          </a:p>
          <a:p>
            <a:pPr marL="596900" indent="-457200" algn="just">
              <a:spcBef>
                <a:spcPts val="0"/>
              </a:spcBef>
              <a:buAutoNum type="arabicPeriod"/>
            </a:pPr>
            <a:r>
              <a:rPr lang="en">
                <a:latin typeface="Times New Roman"/>
              </a:rPr>
              <a:t>Demo.</a:t>
            </a:r>
          </a:p>
          <a:p>
            <a:pPr marL="596900" lvl="0" indent="-4572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3206870" y="1886712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b="1">
                <a:latin typeface="Times New Roman"/>
                <a:ea typeface="+mj-lt"/>
                <a:cs typeface="+mj-lt"/>
              </a:rPr>
              <a:t>Tour Operator</a:t>
            </a:r>
            <a:r>
              <a:rPr lang="en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" err="1">
                <a:solidFill>
                  <a:srgbClr val="000000"/>
                </a:solidFill>
                <a:latin typeface="Times New Roman"/>
                <a:cs typeface="Times New Roman"/>
              </a:rPr>
              <a:t>là</a:t>
            </a:r>
            <a:r>
              <a:rPr lang="en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" err="1">
                <a:solidFill>
                  <a:srgbClr val="000000"/>
                </a:solidFill>
                <a:latin typeface="Times New Roman"/>
                <a:cs typeface="Times New Roman"/>
              </a:rPr>
              <a:t>gì</a:t>
            </a:r>
            <a:r>
              <a:rPr lang="en">
                <a:solidFill>
                  <a:srgbClr val="000000"/>
                </a:solidFill>
                <a:latin typeface="Times New Roman"/>
                <a:cs typeface="Times New Roman"/>
              </a:rPr>
              <a:t>?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Times New Roman"/>
                <a:ea typeface="Nixie One"/>
                <a:cs typeface="Nixie One"/>
                <a:sym typeface="Nixie One"/>
              </a:rPr>
              <a:t>1</a:t>
            </a:r>
            <a:endParaRPr b="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268245" y="514350"/>
            <a:ext cx="6858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b="1">
                <a:latin typeface="Times New Roman"/>
                <a:ea typeface="+mj-lt"/>
                <a:cs typeface="+mj-lt"/>
              </a:rPr>
              <a:t>Tour Operator</a:t>
            </a:r>
            <a:r>
              <a:rPr lang="en" sz="3600">
                <a:latin typeface="Times New Roman"/>
                <a:cs typeface="Times New Roman"/>
              </a:rPr>
              <a:t> </a:t>
            </a:r>
            <a:r>
              <a:rPr lang="en" sz="3600" err="1">
                <a:latin typeface="Times New Roman"/>
                <a:cs typeface="Times New Roman"/>
              </a:rPr>
              <a:t>là</a:t>
            </a:r>
            <a:r>
              <a:rPr lang="en" sz="3600">
                <a:latin typeface="Times New Roman"/>
                <a:cs typeface="Times New Roman"/>
              </a:rPr>
              <a:t> </a:t>
            </a:r>
            <a:r>
              <a:rPr lang="en" sz="3600" err="1">
                <a:latin typeface="Times New Roman"/>
                <a:cs typeface="Times New Roman"/>
              </a:rPr>
              <a:t>gì</a:t>
            </a:r>
            <a:r>
              <a:rPr lang="en" sz="3600">
                <a:latin typeface="Times New Roman"/>
                <a:cs typeface="Times New Roman"/>
              </a:rPr>
              <a:t>?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877623" y="1227548"/>
            <a:ext cx="3127792" cy="355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/>
              <a:buChar char="v"/>
            </a:pPr>
            <a:r>
              <a:rPr lang="en-US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Tour Operator 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là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một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chủ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đề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con 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miễn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 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phí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Times New Roman"/>
              </a:rPr>
              <a:t> 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của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chủ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-US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đề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WordPress Travel Agency.</a:t>
            </a:r>
            <a:endParaRPr lang="en-US"/>
          </a:p>
          <a:p>
            <a:pPr>
              <a:buFont typeface="Wingdings"/>
              <a:buChar char="v"/>
            </a:pP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Bạn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có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thể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giới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thiệu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các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hoạt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động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du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lịch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,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làm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nổi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bật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các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đặc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sản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của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bạn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và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thậm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chí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cho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phép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khách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truy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cập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đặt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các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chuyến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 </a:t>
            </a:r>
            <a:r>
              <a:rPr lang="en" sz="2000" spc="-1" err="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đi</a:t>
            </a:r>
            <a:r>
              <a:rPr lang="en" sz="2000" spc="-1">
                <a:uFill>
                  <a:solidFill>
                    <a:srgbClr val="FFFFFF"/>
                  </a:solidFill>
                </a:uFill>
                <a:latin typeface="Times New Roman"/>
                <a:ea typeface="+mn-lt"/>
                <a:cs typeface="+mn-lt"/>
              </a:rPr>
              <a:t>.</a:t>
            </a:r>
            <a:endParaRPr lang="en-US" sz="2000" spc="-1">
              <a:uFill>
                <a:solidFill>
                  <a:srgbClr val="FFFFFF"/>
                </a:solidFill>
              </a:uFill>
              <a:latin typeface="Times New Roman"/>
              <a:ea typeface="+mn-lt"/>
              <a:cs typeface="+mn-lt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/>
              <a:buChar char="v"/>
            </a:pPr>
            <a:endParaRPr>
              <a:latin typeface="Montserrat" charset="0"/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4</a:t>
            </a:fld>
            <a:endParaRPr/>
          </a:p>
        </p:txBody>
      </p:sp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79F4FA6-DC6F-4537-B7E4-5BE5B0B9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79" y="1283197"/>
            <a:ext cx="4979457" cy="35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8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6135942" cy="1712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>
                <a:latin typeface="Times New Roman"/>
                <a:cs typeface="Times New Roman"/>
              </a:rPr>
              <a:t>Các </a:t>
            </a:r>
            <a:r>
              <a:rPr lang="en" err="1">
                <a:latin typeface="Times New Roman"/>
                <a:cs typeface="Times New Roman"/>
              </a:rPr>
              <a:t>tính</a:t>
            </a:r>
            <a:r>
              <a:rPr lang="en">
                <a:latin typeface="Times New Roman"/>
                <a:cs typeface="Times New Roman"/>
              </a:rPr>
              <a:t> </a:t>
            </a:r>
            <a:r>
              <a:rPr lang="en" err="1">
                <a:latin typeface="Times New Roman"/>
                <a:cs typeface="Times New Roman"/>
              </a:rPr>
              <a:t>năng</a:t>
            </a:r>
            <a:r>
              <a:rPr lang="en">
                <a:latin typeface="Times New Roman"/>
                <a:cs typeface="Times New Roman"/>
              </a:rPr>
              <a:t> </a:t>
            </a:r>
            <a:r>
              <a:rPr lang="en" err="1">
                <a:latin typeface="Times New Roman"/>
                <a:cs typeface="Times New Roman"/>
              </a:rPr>
              <a:t>của</a:t>
            </a:r>
            <a:r>
              <a:rPr lang="en">
                <a:latin typeface="Times New Roman"/>
                <a:cs typeface="Times New Roman"/>
              </a:rPr>
              <a:t> </a:t>
            </a:r>
            <a:r>
              <a:rPr lang="en" b="1">
                <a:latin typeface="Times New Roman"/>
                <a:cs typeface="Times New Roman"/>
              </a:rPr>
              <a:t>Tour Operator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28011" y="1685617"/>
            <a:ext cx="2048564" cy="176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tx1"/>
                </a:solidFill>
                <a:latin typeface="Times New Roman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75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828800" y="514350"/>
            <a:ext cx="6858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latin typeface="Times New Roman"/>
                <a:cs typeface="Times New Roman"/>
              </a:rPr>
              <a:t>Các </a:t>
            </a:r>
            <a:r>
              <a:rPr lang="en" sz="3600" err="1">
                <a:latin typeface="Times New Roman"/>
                <a:cs typeface="Times New Roman"/>
              </a:rPr>
              <a:t>tính</a:t>
            </a:r>
            <a:r>
              <a:rPr lang="en" sz="3600">
                <a:latin typeface="Times New Roman"/>
                <a:cs typeface="Times New Roman"/>
              </a:rPr>
              <a:t> </a:t>
            </a:r>
            <a:r>
              <a:rPr lang="en" sz="3600" err="1">
                <a:latin typeface="Times New Roman"/>
                <a:cs typeface="Times New Roman"/>
              </a:rPr>
              <a:t>năng</a:t>
            </a:r>
            <a:r>
              <a:rPr lang="en" sz="3600">
                <a:latin typeface="Times New Roman"/>
                <a:cs typeface="Times New Roman"/>
              </a:rPr>
              <a:t> </a:t>
            </a:r>
            <a:r>
              <a:rPr lang="en" sz="3600" err="1">
                <a:latin typeface="Times New Roman"/>
                <a:cs typeface="Times New Roman"/>
              </a:rPr>
              <a:t>của</a:t>
            </a:r>
            <a:r>
              <a:rPr lang="en" sz="3600">
                <a:latin typeface="Times New Roman"/>
                <a:cs typeface="Times New Roman"/>
              </a:rPr>
              <a:t> </a:t>
            </a:r>
            <a:r>
              <a:rPr lang="en" sz="3600" b="1">
                <a:latin typeface="Times New Roman"/>
                <a:cs typeface="Times New Roman"/>
              </a:rPr>
              <a:t>Tour Operator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494503" y="1039147"/>
            <a:ext cx="6777048" cy="3926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/>
              <a:buChar char="v"/>
            </a:pPr>
            <a:r>
              <a:rPr lang="en-US" sz="1800" err="1">
                <a:latin typeface="Times New Roman"/>
                <a:cs typeface="Times New Roman"/>
              </a:rPr>
              <a:t>Thiết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kế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đáp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ứng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liền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mạch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trên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mọi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loại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thiết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bị</a:t>
            </a:r>
            <a:r>
              <a:rPr lang="en-US" sz="1800">
                <a:latin typeface="Times New Roman"/>
                <a:cs typeface="Times New Roman"/>
              </a:rPr>
              <a:t>.</a:t>
            </a:r>
            <a:endParaRPr lang="en-US" sz="1800" spc="-1">
              <a:uFill>
                <a:solidFill>
                  <a:srgbClr val="FFFFFF"/>
                </a:solidFill>
              </a:uFill>
              <a:latin typeface="Times New Roman"/>
              <a:ea typeface="+mn-lt"/>
              <a:cs typeface="Times New Roman"/>
            </a:endParaRPr>
          </a:p>
          <a:p>
            <a:pPr>
              <a:buFont typeface="Wingdings"/>
              <a:buChar char="v"/>
            </a:pPr>
            <a:r>
              <a:rPr lang="en-US" sz="1800" err="1">
                <a:latin typeface="Times New Roman"/>
                <a:cs typeface="Times New Roman"/>
              </a:rPr>
              <a:t>Tối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ưu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hóa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tốc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độ</a:t>
            </a:r>
            <a:r>
              <a:rPr lang="en-US" sz="1800">
                <a:latin typeface="Times New Roman"/>
                <a:cs typeface="Times New Roman"/>
              </a:rPr>
              <a:t>.</a:t>
            </a:r>
            <a:endParaRPr lang="en-US" sz="1800" spc="-1"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  <a:p>
            <a:pPr>
              <a:buFont typeface="Wingdings"/>
              <a:buChar char="v"/>
            </a:pPr>
            <a:r>
              <a:rPr lang="en-US" sz="1800" err="1">
                <a:latin typeface="Times New Roman"/>
                <a:cs typeface="Times New Roman"/>
              </a:rPr>
              <a:t>Tối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ưu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hóa</a:t>
            </a:r>
            <a:r>
              <a:rPr lang="en-US" sz="1800">
                <a:latin typeface="Times New Roman"/>
                <a:cs typeface="Times New Roman"/>
              </a:rPr>
              <a:t> SEO.</a:t>
            </a:r>
            <a:endParaRPr lang="en-US" sz="1800" spc="-1"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  <a:p>
            <a:pPr>
              <a:buFont typeface="Wingdings"/>
              <a:buChar char="v"/>
            </a:pPr>
            <a:r>
              <a:rPr lang="en-US" sz="1800" err="1">
                <a:latin typeface="Times New Roman"/>
                <a:cs typeface="Times New Roman"/>
              </a:rPr>
              <a:t>Chuyến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đi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nổi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bật</a:t>
            </a:r>
            <a:r>
              <a:rPr lang="en-US" sz="1800">
                <a:latin typeface="Times New Roman"/>
                <a:cs typeface="Times New Roman"/>
              </a:rPr>
              <a:t>.</a:t>
            </a:r>
          </a:p>
          <a:p>
            <a:pPr>
              <a:buFont typeface="Wingdings"/>
              <a:buChar char="v"/>
            </a:pPr>
            <a:r>
              <a:rPr lang="en-US" sz="1800" err="1">
                <a:latin typeface="Times New Roman"/>
                <a:cs typeface="Times New Roman"/>
              </a:rPr>
              <a:t>Tương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thích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với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nhiều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trình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duyệt</a:t>
            </a:r>
            <a:r>
              <a:rPr lang="en-US" sz="1800">
                <a:latin typeface="Times New Roman"/>
                <a:cs typeface="Times New Roman"/>
              </a:rPr>
              <a:t>.</a:t>
            </a:r>
          </a:p>
          <a:p>
            <a:pPr>
              <a:buFont typeface="Wingdings"/>
              <a:buChar char="v"/>
            </a:pPr>
            <a:r>
              <a:rPr lang="en-US" sz="1800" err="1">
                <a:latin typeface="Times New Roman"/>
                <a:cs typeface="Times New Roman"/>
              </a:rPr>
              <a:t>Tích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hợp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truyền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thông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xã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hội</a:t>
            </a:r>
            <a:r>
              <a:rPr lang="en-US" sz="1800">
                <a:latin typeface="Times New Roman"/>
                <a:cs typeface="Times New Roman"/>
              </a:rPr>
              <a:t>.</a:t>
            </a:r>
          </a:p>
          <a:p>
            <a:pPr>
              <a:buFont typeface="Wingdings"/>
              <a:buChar char="v"/>
            </a:pPr>
            <a:r>
              <a:rPr lang="en-US" sz="1800" err="1">
                <a:latin typeface="Times New Roman"/>
                <a:cs typeface="Times New Roman"/>
              </a:rPr>
              <a:t>Hỗ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trợ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thân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thiện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và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nhanh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chóng</a:t>
            </a:r>
            <a:r>
              <a:rPr lang="en-US" sz="1800">
                <a:latin typeface="Times New Roman"/>
                <a:cs typeface="Times New Roman"/>
              </a:rPr>
              <a:t>.</a:t>
            </a:r>
            <a:endParaRPr lang="en-US" sz="1800" spc="-1"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  <a:p>
            <a:pPr>
              <a:buFont typeface="Wingdings"/>
              <a:buChar char="v"/>
            </a:pPr>
            <a:r>
              <a:rPr lang="en-US" sz="1800" err="1">
                <a:latin typeface="Times New Roman"/>
                <a:cs typeface="Times New Roman"/>
              </a:rPr>
              <a:t>Chủ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đề</a:t>
            </a:r>
            <a:r>
              <a:rPr lang="en-US" sz="1800">
                <a:latin typeface="Times New Roman"/>
                <a:cs typeface="Times New Roman"/>
              </a:rPr>
              <a:t> WordPress Tour Operator </a:t>
            </a:r>
            <a:r>
              <a:rPr lang="en-US" sz="1800" err="1">
                <a:latin typeface="Times New Roman"/>
                <a:cs typeface="Times New Roman"/>
              </a:rPr>
              <a:t>hoàn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toàn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miễn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phí</a:t>
            </a:r>
            <a:r>
              <a:rPr lang="en-US" sz="1800">
                <a:latin typeface="Times New Roman"/>
                <a:cs typeface="Times New Roman"/>
              </a:rPr>
              <a:t>.</a:t>
            </a:r>
            <a:endParaRPr lang="en-US" sz="1800" spc="-1">
              <a:uFill>
                <a:solidFill>
                  <a:srgbClr val="FFFFFF"/>
                </a:solidFill>
              </a:uFill>
              <a:latin typeface="Times New Roman"/>
              <a:cs typeface="Times New Roman"/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417575" cy="1454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>
                <a:latin typeface="Times New Roman"/>
                <a:cs typeface="Times New Roman"/>
              </a:rPr>
              <a:t>So </a:t>
            </a:r>
            <a:r>
              <a:rPr lang="en" err="1">
                <a:latin typeface="Times New Roman"/>
                <a:cs typeface="Times New Roman"/>
              </a:rPr>
              <a:t>sánh</a:t>
            </a:r>
            <a:r>
              <a:rPr lang="en">
                <a:latin typeface="Times New Roman"/>
                <a:cs typeface="Times New Roman"/>
              </a:rPr>
              <a:t> </a:t>
            </a:r>
            <a:r>
              <a:rPr lang="en" b="1">
                <a:latin typeface="Times New Roman"/>
                <a:cs typeface="Times New Roman"/>
              </a:rPr>
              <a:t>Tour Operator </a:t>
            </a:r>
            <a:r>
              <a:rPr lang="en" err="1">
                <a:latin typeface="Times New Roman"/>
                <a:cs typeface="Times New Roman"/>
              </a:rPr>
              <a:t>với</a:t>
            </a:r>
            <a:r>
              <a:rPr lang="en" b="1">
                <a:latin typeface="Times New Roman"/>
                <a:cs typeface="Times New Roman"/>
              </a:rPr>
              <a:t> </a:t>
            </a:r>
            <a:r>
              <a:rPr lang="en" b="1" err="1">
                <a:latin typeface="Times New Roman"/>
                <a:cs typeface="Times New Roman"/>
              </a:rPr>
              <a:t>FlatSome</a:t>
            </a:r>
            <a:r>
              <a:rPr lang="en" b="1">
                <a:latin typeface="Times New Roman"/>
                <a:cs typeface="Times New Roman"/>
              </a:rPr>
              <a:t>.</a:t>
            </a:r>
            <a:endParaRPr lang="en-US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tx1"/>
                </a:solidFill>
                <a:latin typeface="Times New Roman"/>
                <a:sym typeface="Nixie One"/>
              </a:rPr>
              <a:t>3</a:t>
            </a:r>
            <a:endParaRPr lang="en-US" b="1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878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4EE2-75E9-412C-8EDC-AA6E0A34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91" y="611037"/>
            <a:ext cx="7479178" cy="672952"/>
          </a:xfrm>
        </p:spPr>
        <p:txBody>
          <a:bodyPr/>
          <a:lstStyle/>
          <a:p>
            <a:pPr algn="l"/>
            <a:r>
              <a:rPr lang="en" sz="3600">
                <a:latin typeface="Times New Roman"/>
                <a:cs typeface="Times New Roman"/>
              </a:rPr>
              <a:t>So </a:t>
            </a:r>
            <a:r>
              <a:rPr lang="en" sz="3600" err="1">
                <a:latin typeface="Times New Roman"/>
                <a:cs typeface="Times New Roman"/>
              </a:rPr>
              <a:t>sánh</a:t>
            </a:r>
            <a:r>
              <a:rPr lang="en" sz="3600">
                <a:latin typeface="Times New Roman"/>
                <a:cs typeface="Times New Roman"/>
              </a:rPr>
              <a:t> </a:t>
            </a:r>
            <a:r>
              <a:rPr lang="en" sz="3600" b="1">
                <a:latin typeface="Times New Roman"/>
                <a:cs typeface="Times New Roman"/>
              </a:rPr>
              <a:t>Tour Operator </a:t>
            </a:r>
            <a:r>
              <a:rPr lang="en" sz="3600" err="1">
                <a:latin typeface="Times New Roman"/>
                <a:cs typeface="Times New Roman"/>
              </a:rPr>
              <a:t>với</a:t>
            </a:r>
            <a:r>
              <a:rPr lang="en" sz="3600" b="1">
                <a:latin typeface="Times New Roman"/>
                <a:cs typeface="Times New Roman"/>
              </a:rPr>
              <a:t> </a:t>
            </a:r>
            <a:r>
              <a:rPr lang="en" sz="3600" b="1" err="1">
                <a:latin typeface="Times New Roman"/>
                <a:cs typeface="Times New Roman"/>
              </a:rPr>
              <a:t>FlatSome</a:t>
            </a:r>
            <a:r>
              <a:rPr lang="en" sz="3600" b="1">
                <a:latin typeface="Times New Roman"/>
                <a:cs typeface="Times New Roman"/>
              </a:rPr>
              <a:t>.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0CC46-08F0-4B69-84CA-68E22E95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799" y="2340708"/>
            <a:ext cx="3008356" cy="2626829"/>
          </a:xfr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Font typeface="Wingdings"/>
              <a:buChar char="Ø"/>
            </a:pPr>
            <a:r>
              <a:rPr lang="en" sz="1600">
                <a:latin typeface="Times New Roman"/>
                <a:cs typeface="Times New Roman"/>
              </a:rPr>
              <a:t>Chuyên </a:t>
            </a:r>
            <a:r>
              <a:rPr lang="en" sz="1600" err="1">
                <a:latin typeface="Times New Roman"/>
                <a:cs typeface="Times New Roman"/>
              </a:rPr>
              <a:t>về</a:t>
            </a:r>
            <a:r>
              <a:rPr lang="en" sz="1600">
                <a:latin typeface="Times New Roman"/>
                <a:cs typeface="Times New Roman"/>
              </a:rPr>
              <a:t> </a:t>
            </a:r>
            <a:r>
              <a:rPr lang="en" sz="1600" err="1">
                <a:latin typeface="Times New Roman"/>
                <a:cs typeface="Times New Roman"/>
              </a:rPr>
              <a:t>các</a:t>
            </a:r>
            <a:r>
              <a:rPr lang="en" sz="1600">
                <a:latin typeface="Times New Roman"/>
                <a:cs typeface="Times New Roman"/>
              </a:rPr>
              <a:t> tour </a:t>
            </a:r>
            <a:r>
              <a:rPr lang="en" sz="1600" err="1">
                <a:latin typeface="Times New Roman"/>
                <a:cs typeface="Times New Roman"/>
              </a:rPr>
              <a:t>dịch</a:t>
            </a:r>
            <a:r>
              <a:rPr lang="en" sz="1600">
                <a:latin typeface="Times New Roman"/>
                <a:cs typeface="Times New Roman"/>
              </a:rPr>
              <a:t> </a:t>
            </a:r>
            <a:r>
              <a:rPr lang="en" sz="1600" err="1">
                <a:latin typeface="Times New Roman"/>
                <a:cs typeface="Times New Roman"/>
              </a:rPr>
              <a:t>vụ</a:t>
            </a:r>
            <a:r>
              <a:rPr lang="en" sz="1600">
                <a:latin typeface="Times New Roman"/>
                <a:cs typeface="Times New Roman"/>
              </a:rPr>
              <a:t> du </a:t>
            </a:r>
            <a:r>
              <a:rPr lang="en" sz="1600" err="1">
                <a:latin typeface="Times New Roman"/>
                <a:cs typeface="Times New Roman"/>
              </a:rPr>
              <a:t>lịch</a:t>
            </a:r>
            <a:r>
              <a:rPr lang="en" sz="1600">
                <a:latin typeface="Times New Roman"/>
                <a:cs typeface="Times New Roman"/>
              </a:rPr>
              <a:t>.</a:t>
            </a:r>
            <a:endParaRPr lang="en-US" sz="1600">
              <a:latin typeface="Times New Roman"/>
              <a:cs typeface="Times New Roman"/>
            </a:endParaRPr>
          </a:p>
          <a:p>
            <a:pPr>
              <a:buFont typeface="Wingdings"/>
              <a:buChar char="Ø"/>
            </a:pPr>
            <a:r>
              <a:rPr lang="en-US" sz="1600" err="1">
                <a:latin typeface="Times New Roman"/>
                <a:ea typeface="+mn-lt"/>
                <a:cs typeface="Times New Roman"/>
              </a:rPr>
              <a:t>Chưa</a:t>
            </a:r>
            <a:r>
              <a:rPr lang="en-US" sz="1600">
                <a:latin typeface="Times New Roman"/>
                <a:ea typeface="+mn-lt"/>
                <a:cs typeface="Times New Roman"/>
              </a:rPr>
              <a:t> 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được</a:t>
            </a:r>
            <a:r>
              <a:rPr lang="en-US" sz="1600">
                <a:latin typeface="Times New Roman"/>
                <a:ea typeface="+mn-lt"/>
                <a:cs typeface="Times New Roman"/>
              </a:rPr>
              <a:t> 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tích</a:t>
            </a:r>
            <a:r>
              <a:rPr lang="en-US" sz="1600">
                <a:latin typeface="Times New Roman"/>
                <a:ea typeface="+mn-lt"/>
                <a:cs typeface="Times New Roman"/>
              </a:rPr>
              <a:t> 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hợp</a:t>
            </a:r>
            <a:r>
              <a:rPr lang="en-US" sz="1600">
                <a:latin typeface="Times New Roman"/>
                <a:ea typeface="+mn-lt"/>
                <a:cs typeface="Times New Roman"/>
              </a:rPr>
              <a:t> 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Elementor</a:t>
            </a:r>
            <a:r>
              <a:rPr lang="en-US" sz="1600">
                <a:latin typeface="Times New Roman"/>
                <a:ea typeface="+mn-lt"/>
                <a:cs typeface="Times New Roman"/>
              </a:rPr>
              <a:t>.</a:t>
            </a:r>
          </a:p>
          <a:p>
            <a:pPr>
              <a:buFont typeface="Wingdings"/>
              <a:buChar char="Ø"/>
            </a:pPr>
            <a:r>
              <a:rPr lang="en-US" sz="1600" err="1">
                <a:latin typeface="Times New Roman"/>
                <a:ea typeface="+mn-lt"/>
                <a:cs typeface="Times New Roman"/>
              </a:rPr>
              <a:t>Phần</a:t>
            </a:r>
            <a:r>
              <a:rPr lang="en-US" sz="1600">
                <a:latin typeface="Times New Roman"/>
                <a:ea typeface="+mn-lt"/>
                <a:cs typeface="Times New Roman"/>
              </a:rPr>
              <a:t> 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hoạt</a:t>
            </a:r>
            <a:r>
              <a:rPr lang="en-US" sz="1600">
                <a:latin typeface="Times New Roman"/>
                <a:ea typeface="+mn-lt"/>
                <a:cs typeface="Times New Roman"/>
              </a:rPr>
              <a:t> 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động</a:t>
            </a:r>
            <a:r>
              <a:rPr lang="en-US" sz="1600">
                <a:latin typeface="Times New Roman"/>
                <a:ea typeface="+mn-lt"/>
                <a:cs typeface="Times New Roman"/>
              </a:rPr>
              <a:t> 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phiêu</a:t>
            </a:r>
            <a:r>
              <a:rPr lang="en-US" sz="1600">
                <a:latin typeface="Times New Roman"/>
                <a:ea typeface="+mn-lt"/>
                <a:cs typeface="Times New Roman"/>
              </a:rPr>
              <a:t> 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lưu</a:t>
            </a:r>
            <a:r>
              <a:rPr lang="en-US" sz="1600">
                <a:latin typeface="Times New Roman"/>
                <a:ea typeface="+mn-lt"/>
                <a:cs typeface="Times New Roman"/>
              </a:rPr>
              <a:t> 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nổi</a:t>
            </a:r>
            <a:r>
              <a:rPr lang="en-US" sz="1600">
                <a:latin typeface="Times New Roman"/>
                <a:ea typeface="+mn-lt"/>
                <a:cs typeface="Times New Roman"/>
              </a:rPr>
              <a:t> </a:t>
            </a:r>
            <a:r>
              <a:rPr lang="en-US" sz="1600" err="1">
                <a:latin typeface="Times New Roman"/>
                <a:ea typeface="+mn-lt"/>
                <a:cs typeface="Times New Roman"/>
              </a:rPr>
              <a:t>bật</a:t>
            </a:r>
            <a:r>
              <a:rPr lang="en-US" sz="1600">
                <a:latin typeface="Times New Roman"/>
                <a:ea typeface="+mn-lt"/>
                <a:cs typeface="Times New Roman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12A3F-AD59-4D77-93A9-C79E7F2CC4D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86951" y="2340708"/>
            <a:ext cx="3091316" cy="2663700"/>
          </a:xfr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Font typeface="Wingdings"/>
              <a:buChar char="Ø"/>
            </a:pPr>
            <a:r>
              <a:rPr lang="en-US" sz="1600">
                <a:latin typeface="Times New Roman"/>
                <a:cs typeface="Times New Roman"/>
              </a:rPr>
              <a:t>Chuyên </a:t>
            </a:r>
            <a:r>
              <a:rPr lang="en-US" sz="1600" err="1">
                <a:latin typeface="Times New Roman"/>
                <a:cs typeface="Times New Roman"/>
              </a:rPr>
              <a:t>về</a:t>
            </a:r>
            <a:r>
              <a:rPr lang="en-US" sz="1600">
                <a:latin typeface="Times New Roman"/>
                <a:cs typeface="Times New Roman"/>
              </a:rPr>
              <a:t> </a:t>
            </a:r>
            <a:r>
              <a:rPr lang="en-US" sz="1600" err="1">
                <a:latin typeface="Times New Roman"/>
                <a:cs typeface="Times New Roman"/>
              </a:rPr>
              <a:t>thương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mại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điện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tử</a:t>
            </a:r>
            <a:r>
              <a:rPr lang="en-US" sz="1600">
                <a:latin typeface="Times New Roman"/>
                <a:cs typeface="Times New Roman"/>
              </a:rPr>
              <a:t>.</a:t>
            </a:r>
          </a:p>
          <a:p>
            <a:pPr>
              <a:buFont typeface="Wingdings"/>
              <a:buChar char="Ø"/>
            </a:pPr>
            <a:r>
              <a:rPr lang="en-US" sz="1600" err="1">
                <a:latin typeface="Times New Roman"/>
                <a:cs typeface="Times New Roman"/>
              </a:rPr>
              <a:t>Tích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hợp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Elementor</a:t>
            </a:r>
            <a:r>
              <a:rPr lang="en-US" sz="1600">
                <a:latin typeface="Times New Roman"/>
                <a:cs typeface="Times New Roman"/>
              </a:rPr>
              <a:t>.</a:t>
            </a:r>
          </a:p>
          <a:p>
            <a:pPr>
              <a:buFont typeface="Wingdings"/>
              <a:buChar char="Ø"/>
            </a:pPr>
            <a:r>
              <a:rPr lang="en-US" sz="1600" err="1">
                <a:latin typeface="Times New Roman"/>
                <a:cs typeface="Times New Roman"/>
              </a:rPr>
              <a:t>Bố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cục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phân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trang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rõ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ràng</a:t>
            </a:r>
            <a:r>
              <a:rPr lang="en-US" sz="160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dễ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sử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dụng</a:t>
            </a:r>
            <a:r>
              <a:rPr lang="en-US" sz="160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khám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phá</a:t>
            </a:r>
            <a:r>
              <a:rPr lang="en-US" sz="1600">
                <a:latin typeface="Times New Roman"/>
                <a:cs typeface="Times New Roman"/>
              </a:rPr>
              <a:t>.</a:t>
            </a:r>
            <a:endParaRPr lang="en-US" sz="1800">
              <a:latin typeface="Times New Roman"/>
              <a:cs typeface="Times New Roman"/>
            </a:endParaRP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5CADD47-C694-4A07-8560-FB241D5E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32" y="1439643"/>
            <a:ext cx="2973642" cy="890772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EE2AF98B-E777-4F84-B2C3-80DF05D2F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90" y="1443153"/>
            <a:ext cx="3084255" cy="9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7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D874-06C2-41DA-92DB-382703DE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/>
                <a:cs typeface="Times New Roman"/>
              </a:rPr>
              <a:t>Demo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5F86B-84E3-4600-B10A-B27A46B9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92212" y="1678005"/>
            <a:ext cx="2092892" cy="1780316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sz="4800">
                <a:latin typeface="Times New Roman"/>
                <a:cs typeface="Times New Roman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0398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Giới thiệu theme Tour Operator</vt:lpstr>
      <vt:lpstr>Nội dung:</vt:lpstr>
      <vt:lpstr>Tour Operator là gì?</vt:lpstr>
      <vt:lpstr>Tour Operator là gì?</vt:lpstr>
      <vt:lpstr>Các tính năng của Tour Operator</vt:lpstr>
      <vt:lpstr>Các tính năng của Tour Operator</vt:lpstr>
      <vt:lpstr>So sánh Tour Operator với FlatSome.</vt:lpstr>
      <vt:lpstr>So sánh Tour Operator với FlatSome.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Sử dụng theme flatsome cho website Wordpress</dc:title>
  <cp:revision>2</cp:revision>
  <dcterms:modified xsi:type="dcterms:W3CDTF">2020-10-21T07:22:15Z</dcterms:modified>
</cp:coreProperties>
</file>