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27a5638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27a5638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c8fdf0d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c8fdf0d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27a56389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27a56389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27a56389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27a5638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27a5638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27a5638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c8fdf0d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c8fdf0d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c8fdf0d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c8fdf0d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024050" y="1221050"/>
            <a:ext cx="7095900" cy="239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Fuel Efficiency,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In-Cylindrical Pressure &amp;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HRR Prediction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56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Introduction</a:t>
            </a:r>
            <a:endParaRPr sz="4200">
              <a:latin typeface="Times New Roman"/>
              <a:ea typeface="Times New Roman"/>
              <a:cs typeface="Times New Roman"/>
              <a:sym typeface="Times New Roman"/>
            </a:endParaRPr>
          </a:p>
        </p:txBody>
      </p:sp>
      <p:sp>
        <p:nvSpPr>
          <p:cNvPr id="69" name="Google Shape;69;p14"/>
          <p:cNvSpPr txBox="1"/>
          <p:nvPr>
            <p:ph idx="1" type="body"/>
          </p:nvPr>
        </p:nvSpPr>
        <p:spPr>
          <a:xfrm>
            <a:off x="387900" y="1224175"/>
            <a:ext cx="8368200" cy="33447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The global vehicle count continues to surge, particularly in emerging economies such as China and India. The depletion of non-renewable resources like petroleum and the generation of undesirable greenhouse gasses and emissions.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One effective method to curtail fuel usage in vehicles is the implementation of strategic route planning. Nevertheless, this solution might not be universally applicable. </a:t>
            </a:r>
            <a:endParaRPr sz="2100">
              <a:latin typeface="Times New Roman"/>
              <a:ea typeface="Times New Roman"/>
              <a:cs typeface="Times New Roman"/>
              <a:sym typeface="Times New Roman"/>
            </a:endParaRPr>
          </a:p>
          <a:p>
            <a:pPr indent="0" lvl="0" marL="457200" rtl="0" algn="just">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Introduction</a:t>
            </a:r>
            <a:endParaRPr sz="4200">
              <a:latin typeface="Times New Roman"/>
              <a:ea typeface="Times New Roman"/>
              <a:cs typeface="Times New Roman"/>
              <a:sym typeface="Times New Roman"/>
            </a:endParaRPr>
          </a:p>
        </p:txBody>
      </p:sp>
      <p:sp>
        <p:nvSpPr>
          <p:cNvPr id="75" name="Google Shape;75;p15"/>
          <p:cNvSpPr txBox="1"/>
          <p:nvPr>
            <p:ph idx="1" type="body"/>
          </p:nvPr>
        </p:nvSpPr>
        <p:spPr>
          <a:xfrm>
            <a:off x="387900" y="1367724"/>
            <a:ext cx="8368200" cy="30789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In this study, our objective is to identify the best fuel Efficiency,In Cylindrical Pressure for 720 angles and Heat Release Rate Prediction. We intend to achieve this by using formula method and Machine Learning algorithms and visualization.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In project we have 20 + Fuels and its combination of Fuels.We are going to find which combination of amount of fuel gives best Efficiency with Several Loads such as 5.2 Brake Power,4.16,3.12,2.08,1.04 .Our parent Fuel is CNSL(Cashew Nut Shell Oil) combined with other Fuels like Diesel.Methanol etc.</a:t>
            </a:r>
            <a:endParaRPr sz="2100">
              <a:latin typeface="Times New Roman"/>
              <a:ea typeface="Times New Roman"/>
              <a:cs typeface="Times New Roman"/>
              <a:sym typeface="Times New Roman"/>
            </a:endParaRPr>
          </a:p>
          <a:p>
            <a:pPr indent="0" lvl="0" marL="0" rtl="0" algn="just">
              <a:spcBef>
                <a:spcPts val="0"/>
              </a:spcBef>
              <a:spcAft>
                <a:spcPts val="1200"/>
              </a:spcAft>
              <a:buNone/>
            </a:pPr>
            <a:r>
              <a:t/>
            </a:r>
            <a:endParaRPr b="1"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1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00">
                <a:latin typeface="Times New Roman"/>
                <a:ea typeface="Times New Roman"/>
                <a:cs typeface="Times New Roman"/>
                <a:sym typeface="Times New Roman"/>
              </a:rPr>
              <a:t>Motivation</a:t>
            </a:r>
            <a:endParaRPr sz="4100">
              <a:latin typeface="Times New Roman"/>
              <a:ea typeface="Times New Roman"/>
              <a:cs typeface="Times New Roman"/>
              <a:sym typeface="Times New Roman"/>
            </a:endParaRPr>
          </a:p>
        </p:txBody>
      </p:sp>
      <p:sp>
        <p:nvSpPr>
          <p:cNvPr id="81" name="Google Shape;81;p16"/>
          <p:cNvSpPr txBox="1"/>
          <p:nvPr>
            <p:ph idx="1" type="body"/>
          </p:nvPr>
        </p:nvSpPr>
        <p:spPr>
          <a:xfrm>
            <a:off x="387900" y="1178375"/>
            <a:ext cx="8368200" cy="38613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Meet both the ends of the most practical energy conversion device.</a:t>
            </a:r>
            <a:endParaRPr sz="2000">
              <a:latin typeface="Times New Roman"/>
              <a:ea typeface="Times New Roman"/>
              <a:cs typeface="Times New Roman"/>
              <a:sym typeface="Times New Roman"/>
            </a:endParaRPr>
          </a:p>
          <a:p>
            <a:pPr indent="0" lvl="0" marL="457200" rtl="0" algn="just">
              <a:spcBef>
                <a:spcPts val="1200"/>
              </a:spcBef>
              <a:spcAft>
                <a:spcPts val="0"/>
              </a:spcAft>
              <a:buNone/>
            </a:pPr>
            <a:r>
              <a:rPr lang="en" sz="2000">
                <a:latin typeface="Times New Roman"/>
                <a:ea typeface="Times New Roman"/>
                <a:cs typeface="Times New Roman"/>
                <a:sym typeface="Times New Roman"/>
              </a:rPr>
              <a:t>One side is diesel engines is needed in various sectors like industry and transport since its most reliable.</a:t>
            </a:r>
            <a:endParaRPr sz="2000">
              <a:latin typeface="Times New Roman"/>
              <a:ea typeface="Times New Roman"/>
              <a:cs typeface="Times New Roman"/>
              <a:sym typeface="Times New Roman"/>
            </a:endParaRPr>
          </a:p>
          <a:p>
            <a:pPr indent="0" lvl="0" marL="457200" rtl="0" algn="just">
              <a:spcBef>
                <a:spcPts val="1200"/>
              </a:spcBef>
              <a:spcAft>
                <a:spcPts val="0"/>
              </a:spcAft>
              <a:buNone/>
            </a:pPr>
            <a:r>
              <a:rPr lang="en" sz="2000">
                <a:latin typeface="Times New Roman"/>
                <a:ea typeface="Times New Roman"/>
                <a:cs typeface="Times New Roman"/>
                <a:sym typeface="Times New Roman"/>
              </a:rPr>
              <a:t>Other side we </a:t>
            </a:r>
            <a:r>
              <a:rPr lang="en" sz="2000">
                <a:latin typeface="Times New Roman"/>
                <a:ea typeface="Times New Roman"/>
                <a:cs typeface="Times New Roman"/>
                <a:sym typeface="Times New Roman"/>
              </a:rPr>
              <a:t>have</a:t>
            </a:r>
            <a:r>
              <a:rPr lang="en" sz="2000">
                <a:latin typeface="Times New Roman"/>
                <a:ea typeface="Times New Roman"/>
                <a:cs typeface="Times New Roman"/>
                <a:sym typeface="Times New Roman"/>
              </a:rPr>
              <a:t> </a:t>
            </a:r>
            <a:r>
              <a:rPr lang="en" sz="2000">
                <a:latin typeface="Times New Roman"/>
                <a:ea typeface="Times New Roman"/>
                <a:cs typeface="Times New Roman"/>
                <a:sym typeface="Times New Roman"/>
              </a:rPr>
              <a:t>biofuels</a:t>
            </a:r>
            <a:r>
              <a:rPr lang="en" sz="2000">
                <a:latin typeface="Times New Roman"/>
                <a:ea typeface="Times New Roman"/>
                <a:cs typeface="Times New Roman"/>
                <a:sym typeface="Times New Roman"/>
              </a:rPr>
              <a:t> that are on par with diesel but they have some drawbacks if directly used.</a:t>
            </a:r>
            <a:endParaRPr sz="2000">
              <a:latin typeface="Times New Roman"/>
              <a:ea typeface="Times New Roman"/>
              <a:cs typeface="Times New Roman"/>
              <a:sym typeface="Times New Roman"/>
            </a:endParaRPr>
          </a:p>
          <a:p>
            <a:pPr indent="-355600" lvl="0" marL="457200" rtl="0" algn="just">
              <a:spcBef>
                <a:spcPts val="1200"/>
              </a:spcBef>
              <a:spcAft>
                <a:spcPts val="0"/>
              </a:spcAft>
              <a:buSzPts val="2000"/>
              <a:buFont typeface="Times New Roman"/>
              <a:buChar char="●"/>
            </a:pPr>
            <a:r>
              <a:rPr lang="en" sz="2000">
                <a:latin typeface="Times New Roman"/>
                <a:ea typeface="Times New Roman"/>
                <a:cs typeface="Times New Roman"/>
                <a:sym typeface="Times New Roman"/>
              </a:rPr>
              <a:t>Through this project we can find which fuel combination at which load give best performance.</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Since Mechanical engineers </a:t>
            </a:r>
            <a:r>
              <a:rPr lang="en" sz="2000">
                <a:latin typeface="Times New Roman"/>
                <a:ea typeface="Times New Roman"/>
                <a:cs typeface="Times New Roman"/>
                <a:sym typeface="Times New Roman"/>
              </a:rPr>
              <a:t>don't</a:t>
            </a:r>
            <a:r>
              <a:rPr lang="en" sz="2000">
                <a:latin typeface="Times New Roman"/>
                <a:ea typeface="Times New Roman"/>
                <a:cs typeface="Times New Roman"/>
                <a:sym typeface="Times New Roman"/>
              </a:rPr>
              <a:t> know ML and Data Analytics difficult for them to work with huge datasets and precision.</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Innovation</a:t>
            </a:r>
            <a:endParaRPr sz="4200">
              <a:latin typeface="Times New Roman"/>
              <a:ea typeface="Times New Roman"/>
              <a:cs typeface="Times New Roman"/>
              <a:sym typeface="Times New Roman"/>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Project will predict behaviours/performance of diesel engine when filled with various combinations of </a:t>
            </a:r>
            <a:r>
              <a:rPr lang="en" sz="2100">
                <a:latin typeface="Times New Roman"/>
                <a:ea typeface="Times New Roman"/>
                <a:cs typeface="Times New Roman"/>
                <a:sym typeface="Times New Roman"/>
              </a:rPr>
              <a:t>biofuels</a:t>
            </a:r>
            <a:r>
              <a:rPr lang="en"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Therefore</a:t>
            </a:r>
            <a:r>
              <a:rPr lang="en" sz="2100">
                <a:latin typeface="Times New Roman"/>
                <a:ea typeface="Times New Roman"/>
                <a:cs typeface="Times New Roman"/>
                <a:sym typeface="Times New Roman"/>
              </a:rPr>
              <a:t> it saves time and money spent on testing engine with biofuels.</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This will finally help in saving the harmful pollution elements </a:t>
            </a:r>
            <a:r>
              <a:rPr lang="en" sz="2100">
                <a:latin typeface="Times New Roman"/>
                <a:ea typeface="Times New Roman"/>
                <a:cs typeface="Times New Roman"/>
                <a:sym typeface="Times New Roman"/>
              </a:rPr>
              <a:t>released</a:t>
            </a:r>
            <a:r>
              <a:rPr lang="en" sz="2100">
                <a:latin typeface="Times New Roman"/>
                <a:ea typeface="Times New Roman"/>
                <a:cs typeface="Times New Roman"/>
                <a:sym typeface="Times New Roman"/>
              </a:rPr>
              <a:t> by the automobiles in the air.</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Scope</a:t>
            </a:r>
            <a:endParaRPr sz="4200">
              <a:latin typeface="Times New Roman"/>
              <a:ea typeface="Times New Roman"/>
              <a:cs typeface="Times New Roman"/>
              <a:sym typeface="Times New Roman"/>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Since the results would be comparable with practically obtained results i.e experimental result.</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Hence we can rely on result and go for actual experiment with best performing point saving the time and money.</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These results can be used for validation since the precision rate would be higher.</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Purpose</a:t>
            </a:r>
            <a:endParaRPr sz="4200">
              <a:latin typeface="Times New Roman"/>
              <a:ea typeface="Times New Roman"/>
              <a:cs typeface="Times New Roman"/>
              <a:sym typeface="Times New Roman"/>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The  main aim is to predict engine performance without running the </a:t>
            </a:r>
            <a:r>
              <a:rPr lang="en" sz="2100">
                <a:latin typeface="Times New Roman"/>
                <a:ea typeface="Times New Roman"/>
                <a:cs typeface="Times New Roman"/>
                <a:sym typeface="Times New Roman"/>
              </a:rPr>
              <a:t>engines</a:t>
            </a:r>
            <a:r>
              <a:rPr lang="en" sz="2100">
                <a:latin typeface="Times New Roman"/>
                <a:ea typeface="Times New Roman"/>
                <a:cs typeface="Times New Roman"/>
                <a:sym typeface="Times New Roman"/>
              </a:rPr>
              <a:t> in the labs.</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Hence saves time,money spent on the engines.</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 sz="2100">
                <a:latin typeface="Times New Roman"/>
                <a:ea typeface="Times New Roman"/>
                <a:cs typeface="Times New Roman"/>
                <a:sym typeface="Times New Roman"/>
              </a:rPr>
              <a:t>The </a:t>
            </a:r>
            <a:r>
              <a:rPr lang="en" sz="2100">
                <a:latin typeface="Times New Roman"/>
                <a:ea typeface="Times New Roman"/>
                <a:cs typeface="Times New Roman"/>
                <a:sym typeface="Times New Roman"/>
              </a:rPr>
              <a:t>energy</a:t>
            </a:r>
            <a:r>
              <a:rPr lang="en" sz="2100">
                <a:latin typeface="Times New Roman"/>
                <a:ea typeface="Times New Roman"/>
                <a:cs typeface="Times New Roman"/>
                <a:sym typeface="Times New Roman"/>
              </a:rPr>
              <a:t> of the technical workers would be saved and hence can be invested to better places.</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0650" y="1260150"/>
            <a:ext cx="8282700" cy="131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05" name="Google Shape;105;p20"/>
          <p:cNvSpPr txBox="1"/>
          <p:nvPr>
            <p:ph idx="1" type="body"/>
          </p:nvPr>
        </p:nvSpPr>
        <p:spPr>
          <a:xfrm>
            <a:off x="387900" y="2919450"/>
            <a:ext cx="8368200" cy="13116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0"/>
              </a:spcAft>
              <a:buSzPts val="770"/>
              <a:buNone/>
            </a:pPr>
            <a:r>
              <a:rPr b="1" lang="en" sz="1600">
                <a:latin typeface="Times New Roman"/>
                <a:ea typeface="Times New Roman"/>
                <a:cs typeface="Times New Roman"/>
                <a:sym typeface="Times New Roman"/>
              </a:rPr>
              <a:t>MADE BY:</a:t>
            </a:r>
            <a:endParaRPr b="1" sz="1600">
              <a:latin typeface="Times New Roman"/>
              <a:ea typeface="Times New Roman"/>
              <a:cs typeface="Times New Roman"/>
              <a:sym typeface="Times New Roman"/>
            </a:endParaRPr>
          </a:p>
          <a:p>
            <a:pPr indent="0" lvl="0" marL="0" rtl="0" algn="r">
              <a:lnSpc>
                <a:spcPct val="95000"/>
              </a:lnSpc>
              <a:spcBef>
                <a:spcPts val="1200"/>
              </a:spcBef>
              <a:spcAft>
                <a:spcPts val="0"/>
              </a:spcAft>
              <a:buSzPts val="770"/>
              <a:buNone/>
            </a:pPr>
            <a:r>
              <a:rPr b="1" lang="en" sz="1600">
                <a:latin typeface="Times New Roman"/>
                <a:ea typeface="Times New Roman"/>
                <a:cs typeface="Times New Roman"/>
                <a:sym typeface="Times New Roman"/>
              </a:rPr>
              <a:t>DIKCHA SINGH (RA2011027010096)</a:t>
            </a:r>
            <a:endParaRPr b="1" sz="1600">
              <a:latin typeface="Times New Roman"/>
              <a:ea typeface="Times New Roman"/>
              <a:cs typeface="Times New Roman"/>
              <a:sym typeface="Times New Roman"/>
            </a:endParaRPr>
          </a:p>
          <a:p>
            <a:pPr indent="0" lvl="0" marL="0" rtl="0" algn="r">
              <a:lnSpc>
                <a:spcPct val="95000"/>
              </a:lnSpc>
              <a:spcBef>
                <a:spcPts val="1200"/>
              </a:spcBef>
              <a:spcAft>
                <a:spcPts val="1200"/>
              </a:spcAft>
              <a:buSzPts val="770"/>
              <a:buNone/>
            </a:pPr>
            <a:r>
              <a:rPr b="1" lang="en" sz="1600">
                <a:latin typeface="Times New Roman"/>
                <a:ea typeface="Times New Roman"/>
                <a:cs typeface="Times New Roman"/>
                <a:sym typeface="Times New Roman"/>
              </a:rPr>
              <a:t>K SANTHANA LAKSHMI (RA2011027010129)</a:t>
            </a:r>
            <a:endParaRPr b="1"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