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9"/>
  </p:notesMasterIdLst>
  <p:sldIdLst>
    <p:sldId id="284" r:id="rId3"/>
    <p:sldId id="277" r:id="rId4"/>
    <p:sldId id="276" r:id="rId5"/>
    <p:sldId id="265" r:id="rId6"/>
    <p:sldId id="258" r:id="rId7"/>
    <p:sldId id="270" r:id="rId8"/>
    <p:sldId id="261" r:id="rId9"/>
    <p:sldId id="267" r:id="rId10"/>
    <p:sldId id="285" r:id="rId11"/>
    <p:sldId id="269" r:id="rId12"/>
    <p:sldId id="259" r:id="rId13"/>
    <p:sldId id="263" r:id="rId14"/>
    <p:sldId id="271" r:id="rId15"/>
    <p:sldId id="287" r:id="rId16"/>
    <p:sldId id="268" r:id="rId17"/>
    <p:sldId id="272" r:id="rId18"/>
    <p:sldId id="274" r:id="rId19"/>
    <p:sldId id="275" r:id="rId20"/>
    <p:sldId id="264" r:id="rId21"/>
    <p:sldId id="288" r:id="rId22"/>
    <p:sldId id="260" r:id="rId23"/>
    <p:sldId id="262" r:id="rId24"/>
    <p:sldId id="266" r:id="rId25"/>
    <p:sldId id="273" r:id="rId26"/>
    <p:sldId id="289" r:id="rId27"/>
    <p:sldId id="1773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205FE63-E0D7-466C-8313-899A8CEABEC9}" type="datetimeFigureOut">
              <a:rPr lang="zh-CN" altLang="en-US" smtClean="0"/>
              <a:t>2022/3/16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5667603-CC4D-4E7E-B388-11232194225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42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包图简圆体" panose="02010601030101010101" pitchFamily="2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2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42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9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2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73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78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5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1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78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740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851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64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5619668" y="6356350"/>
            <a:ext cx="95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713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04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80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43362" y="661738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281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063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236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93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59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98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1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512084" y="2139928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974465" y="2139932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36842" y="2145108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99220" y="2145105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783605" y="1810319"/>
            <a:ext cx="4479242" cy="3749221"/>
          </a:xfrm>
          <a:custGeom>
            <a:avLst/>
            <a:gdLst>
              <a:gd name="connsiteX0" fmla="*/ 3305491 w 4479242"/>
              <a:gd name="connsiteY0" fmla="*/ 2418114 h 3749221"/>
              <a:gd name="connsiteX1" fmla="*/ 4479242 w 4479242"/>
              <a:gd name="connsiteY1" fmla="*/ 2418114 h 3749221"/>
              <a:gd name="connsiteX2" fmla="*/ 4479242 w 4479242"/>
              <a:gd name="connsiteY2" fmla="*/ 3192852 h 3749221"/>
              <a:gd name="connsiteX3" fmla="*/ 3305491 w 4479242"/>
              <a:gd name="connsiteY3" fmla="*/ 3192852 h 3749221"/>
              <a:gd name="connsiteX4" fmla="*/ 1206857 w 4479242"/>
              <a:gd name="connsiteY4" fmla="*/ 2399149 h 3749221"/>
              <a:gd name="connsiteX5" fmla="*/ 3217304 w 4479242"/>
              <a:gd name="connsiteY5" fmla="*/ 2399149 h 3749221"/>
              <a:gd name="connsiteX6" fmla="*/ 3217304 w 4479242"/>
              <a:gd name="connsiteY6" fmla="*/ 3749221 h 3749221"/>
              <a:gd name="connsiteX7" fmla="*/ 1206857 w 4479242"/>
              <a:gd name="connsiteY7" fmla="*/ 3749221 h 3749221"/>
              <a:gd name="connsiteX8" fmla="*/ 0 w 4479242"/>
              <a:gd name="connsiteY8" fmla="*/ 0 h 3749221"/>
              <a:gd name="connsiteX9" fmla="*/ 3219566 w 4479242"/>
              <a:gd name="connsiteY9" fmla="*/ 0 h 3749221"/>
              <a:gd name="connsiteX10" fmla="*/ 3219566 w 4479242"/>
              <a:gd name="connsiteY10" fmla="*/ 2321738 h 3749221"/>
              <a:gd name="connsiteX11" fmla="*/ 0 w 4479242"/>
              <a:gd name="connsiteY11" fmla="*/ 2321738 h 374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9242" h="3749221">
                <a:moveTo>
                  <a:pt x="3305491" y="2418114"/>
                </a:moveTo>
                <a:lnTo>
                  <a:pt x="4479242" y="2418114"/>
                </a:lnTo>
                <a:lnTo>
                  <a:pt x="4479242" y="3192852"/>
                </a:lnTo>
                <a:lnTo>
                  <a:pt x="3305491" y="3192852"/>
                </a:lnTo>
                <a:close/>
                <a:moveTo>
                  <a:pt x="1206857" y="2399149"/>
                </a:moveTo>
                <a:lnTo>
                  <a:pt x="3217304" y="2399149"/>
                </a:lnTo>
                <a:lnTo>
                  <a:pt x="3217304" y="3749221"/>
                </a:lnTo>
                <a:lnTo>
                  <a:pt x="1206857" y="3749221"/>
                </a:lnTo>
                <a:close/>
                <a:moveTo>
                  <a:pt x="0" y="0"/>
                </a:moveTo>
                <a:lnTo>
                  <a:pt x="3219566" y="0"/>
                </a:lnTo>
                <a:lnTo>
                  <a:pt x="3219566" y="2321738"/>
                </a:lnTo>
                <a:lnTo>
                  <a:pt x="0" y="23217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436686" y="2056891"/>
            <a:ext cx="2941179" cy="1986472"/>
          </a:xfrm>
          <a:custGeom>
            <a:avLst/>
            <a:gdLst>
              <a:gd name="connsiteX0" fmla="*/ 0 w 2941179"/>
              <a:gd name="connsiteY0" fmla="*/ 0 h 1986472"/>
              <a:gd name="connsiteX1" fmla="*/ 2941179 w 2941179"/>
              <a:gd name="connsiteY1" fmla="*/ 0 h 1986472"/>
              <a:gd name="connsiteX2" fmla="*/ 2941179 w 2941179"/>
              <a:gd name="connsiteY2" fmla="*/ 1986472 h 1986472"/>
              <a:gd name="connsiteX3" fmla="*/ 0 w 2941179"/>
              <a:gd name="connsiteY3" fmla="*/ 1986472 h 198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179" h="1986472">
                <a:moveTo>
                  <a:pt x="0" y="0"/>
                </a:moveTo>
                <a:lnTo>
                  <a:pt x="2941179" y="0"/>
                </a:lnTo>
                <a:lnTo>
                  <a:pt x="2941179" y="1986472"/>
                </a:lnTo>
                <a:lnTo>
                  <a:pt x="0" y="19864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624616" y="2056891"/>
            <a:ext cx="2941179" cy="1986472"/>
          </a:xfrm>
          <a:custGeom>
            <a:avLst/>
            <a:gdLst>
              <a:gd name="connsiteX0" fmla="*/ 0 w 2941179"/>
              <a:gd name="connsiteY0" fmla="*/ 0 h 1986472"/>
              <a:gd name="connsiteX1" fmla="*/ 2941179 w 2941179"/>
              <a:gd name="connsiteY1" fmla="*/ 0 h 1986472"/>
              <a:gd name="connsiteX2" fmla="*/ 2941179 w 2941179"/>
              <a:gd name="connsiteY2" fmla="*/ 1986472 h 1986472"/>
              <a:gd name="connsiteX3" fmla="*/ 0 w 2941179"/>
              <a:gd name="connsiteY3" fmla="*/ 1986472 h 198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179" h="1986472">
                <a:moveTo>
                  <a:pt x="0" y="0"/>
                </a:moveTo>
                <a:lnTo>
                  <a:pt x="2941179" y="0"/>
                </a:lnTo>
                <a:lnTo>
                  <a:pt x="2941179" y="1986472"/>
                </a:lnTo>
                <a:lnTo>
                  <a:pt x="0" y="19864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7812547" y="2055983"/>
            <a:ext cx="2941179" cy="1987380"/>
          </a:xfrm>
          <a:custGeom>
            <a:avLst/>
            <a:gdLst>
              <a:gd name="connsiteX0" fmla="*/ 0 w 2941179"/>
              <a:gd name="connsiteY0" fmla="*/ 0 h 1987380"/>
              <a:gd name="connsiteX1" fmla="*/ 2941179 w 2941179"/>
              <a:gd name="connsiteY1" fmla="*/ 0 h 1987380"/>
              <a:gd name="connsiteX2" fmla="*/ 2941179 w 2941179"/>
              <a:gd name="connsiteY2" fmla="*/ 1987380 h 1987380"/>
              <a:gd name="connsiteX3" fmla="*/ 0 w 2941179"/>
              <a:gd name="connsiteY3" fmla="*/ 1987380 h 19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179" h="1987380">
                <a:moveTo>
                  <a:pt x="0" y="0"/>
                </a:moveTo>
                <a:lnTo>
                  <a:pt x="2941179" y="0"/>
                </a:lnTo>
                <a:lnTo>
                  <a:pt x="2941179" y="1987380"/>
                </a:lnTo>
                <a:lnTo>
                  <a:pt x="0" y="1987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50902" y="2140173"/>
            <a:ext cx="4383572" cy="3279328"/>
          </a:xfrm>
          <a:custGeom>
            <a:avLst/>
            <a:gdLst>
              <a:gd name="connsiteX0" fmla="*/ 684108 w 4383572"/>
              <a:gd name="connsiteY0" fmla="*/ 2776135 h 3279328"/>
              <a:gd name="connsiteX1" fmla="*/ 4383572 w 4383572"/>
              <a:gd name="connsiteY1" fmla="*/ 2776135 h 3279328"/>
              <a:gd name="connsiteX2" fmla="*/ 4257774 w 4383572"/>
              <a:gd name="connsiteY2" fmla="*/ 3279328 h 3279328"/>
              <a:gd name="connsiteX3" fmla="*/ 558310 w 4383572"/>
              <a:gd name="connsiteY3" fmla="*/ 3279328 h 3279328"/>
              <a:gd name="connsiteX4" fmla="*/ 125798 w 4383572"/>
              <a:gd name="connsiteY4" fmla="*/ 2220909 h 3279328"/>
              <a:gd name="connsiteX5" fmla="*/ 3825262 w 4383572"/>
              <a:gd name="connsiteY5" fmla="*/ 2220909 h 3279328"/>
              <a:gd name="connsiteX6" fmla="*/ 3699464 w 4383572"/>
              <a:gd name="connsiteY6" fmla="*/ 2724102 h 3279328"/>
              <a:gd name="connsiteX7" fmla="*/ 0 w 4383572"/>
              <a:gd name="connsiteY7" fmla="*/ 2724102 h 3279328"/>
              <a:gd name="connsiteX8" fmla="*/ 684108 w 4383572"/>
              <a:gd name="connsiteY8" fmla="*/ 1665682 h 3279328"/>
              <a:gd name="connsiteX9" fmla="*/ 4383572 w 4383572"/>
              <a:gd name="connsiteY9" fmla="*/ 1665682 h 3279328"/>
              <a:gd name="connsiteX10" fmla="*/ 4257774 w 4383572"/>
              <a:gd name="connsiteY10" fmla="*/ 2168875 h 3279328"/>
              <a:gd name="connsiteX11" fmla="*/ 558310 w 4383572"/>
              <a:gd name="connsiteY11" fmla="*/ 2168875 h 3279328"/>
              <a:gd name="connsiteX12" fmla="*/ 125798 w 4383572"/>
              <a:gd name="connsiteY12" fmla="*/ 1110454 h 3279328"/>
              <a:gd name="connsiteX13" fmla="*/ 3825262 w 4383572"/>
              <a:gd name="connsiteY13" fmla="*/ 1110454 h 3279328"/>
              <a:gd name="connsiteX14" fmla="*/ 3699464 w 4383572"/>
              <a:gd name="connsiteY14" fmla="*/ 1613647 h 3279328"/>
              <a:gd name="connsiteX15" fmla="*/ 0 w 4383572"/>
              <a:gd name="connsiteY15" fmla="*/ 1613647 h 3279328"/>
              <a:gd name="connsiteX16" fmla="*/ 684108 w 4383572"/>
              <a:gd name="connsiteY16" fmla="*/ 555227 h 3279328"/>
              <a:gd name="connsiteX17" fmla="*/ 4383572 w 4383572"/>
              <a:gd name="connsiteY17" fmla="*/ 555227 h 3279328"/>
              <a:gd name="connsiteX18" fmla="*/ 4257774 w 4383572"/>
              <a:gd name="connsiteY18" fmla="*/ 1058420 h 3279328"/>
              <a:gd name="connsiteX19" fmla="*/ 558310 w 4383572"/>
              <a:gd name="connsiteY19" fmla="*/ 1058420 h 3279328"/>
              <a:gd name="connsiteX20" fmla="*/ 125798 w 4383572"/>
              <a:gd name="connsiteY20" fmla="*/ 0 h 3279328"/>
              <a:gd name="connsiteX21" fmla="*/ 3825262 w 4383572"/>
              <a:gd name="connsiteY21" fmla="*/ 0 h 3279328"/>
              <a:gd name="connsiteX22" fmla="*/ 3699464 w 4383572"/>
              <a:gd name="connsiteY22" fmla="*/ 503193 h 3279328"/>
              <a:gd name="connsiteX23" fmla="*/ 0 w 4383572"/>
              <a:gd name="connsiteY23" fmla="*/ 503193 h 3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83572" h="3279328">
                <a:moveTo>
                  <a:pt x="684108" y="2776135"/>
                </a:moveTo>
                <a:lnTo>
                  <a:pt x="4383572" y="2776135"/>
                </a:lnTo>
                <a:lnTo>
                  <a:pt x="4257774" y="3279328"/>
                </a:lnTo>
                <a:lnTo>
                  <a:pt x="558310" y="3279328"/>
                </a:lnTo>
                <a:close/>
                <a:moveTo>
                  <a:pt x="125798" y="2220909"/>
                </a:moveTo>
                <a:lnTo>
                  <a:pt x="3825262" y="2220909"/>
                </a:lnTo>
                <a:lnTo>
                  <a:pt x="3699464" y="2724102"/>
                </a:lnTo>
                <a:lnTo>
                  <a:pt x="0" y="2724102"/>
                </a:lnTo>
                <a:close/>
                <a:moveTo>
                  <a:pt x="684108" y="1665682"/>
                </a:moveTo>
                <a:lnTo>
                  <a:pt x="4383572" y="1665682"/>
                </a:lnTo>
                <a:lnTo>
                  <a:pt x="4257774" y="2168875"/>
                </a:lnTo>
                <a:lnTo>
                  <a:pt x="558310" y="2168875"/>
                </a:lnTo>
                <a:close/>
                <a:moveTo>
                  <a:pt x="125798" y="1110454"/>
                </a:moveTo>
                <a:lnTo>
                  <a:pt x="3825262" y="1110454"/>
                </a:lnTo>
                <a:lnTo>
                  <a:pt x="3699464" y="1613647"/>
                </a:lnTo>
                <a:lnTo>
                  <a:pt x="0" y="1613647"/>
                </a:lnTo>
                <a:close/>
                <a:moveTo>
                  <a:pt x="684108" y="555227"/>
                </a:moveTo>
                <a:lnTo>
                  <a:pt x="4383572" y="555227"/>
                </a:lnTo>
                <a:lnTo>
                  <a:pt x="4257774" y="1058420"/>
                </a:lnTo>
                <a:lnTo>
                  <a:pt x="558310" y="1058420"/>
                </a:lnTo>
                <a:close/>
                <a:moveTo>
                  <a:pt x="125798" y="0"/>
                </a:moveTo>
                <a:lnTo>
                  <a:pt x="3825262" y="0"/>
                </a:lnTo>
                <a:lnTo>
                  <a:pt x="3699464" y="503193"/>
                </a:lnTo>
                <a:lnTo>
                  <a:pt x="0" y="503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168047" y="2219327"/>
            <a:ext cx="1424866" cy="1122271"/>
          </a:xfrm>
          <a:custGeom>
            <a:avLst/>
            <a:gdLst>
              <a:gd name="connsiteX0" fmla="*/ 873890 w 1424866"/>
              <a:gd name="connsiteY0" fmla="*/ 1467 h 1122271"/>
              <a:gd name="connsiteX1" fmla="*/ 1424866 w 1424866"/>
              <a:gd name="connsiteY1" fmla="*/ 77135 h 1122271"/>
              <a:gd name="connsiteX2" fmla="*/ 1148601 w 1424866"/>
              <a:gd name="connsiteY2" fmla="*/ 1100526 h 1122271"/>
              <a:gd name="connsiteX3" fmla="*/ 692314 w 1424866"/>
              <a:gd name="connsiteY3" fmla="*/ 1122271 h 1122271"/>
              <a:gd name="connsiteX4" fmla="*/ 0 w 1424866"/>
              <a:gd name="connsiteY4" fmla="*/ 319163 h 1122271"/>
              <a:gd name="connsiteX5" fmla="*/ 873890 w 1424866"/>
              <a:gd name="connsiteY5" fmla="*/ 1467 h 112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866" h="1122271">
                <a:moveTo>
                  <a:pt x="873890" y="1467"/>
                </a:moveTo>
                <a:cubicBezTo>
                  <a:pt x="1059599" y="-6602"/>
                  <a:pt x="1246486" y="18617"/>
                  <a:pt x="1424866" y="77135"/>
                </a:cubicBezTo>
                <a:cubicBezTo>
                  <a:pt x="1391553" y="431835"/>
                  <a:pt x="1298475" y="777915"/>
                  <a:pt x="1148601" y="1100526"/>
                </a:cubicBezTo>
                <a:cubicBezTo>
                  <a:pt x="1003211" y="1033067"/>
                  <a:pt x="832096" y="1040241"/>
                  <a:pt x="692314" y="1122271"/>
                </a:cubicBezTo>
                <a:cubicBezTo>
                  <a:pt x="487555" y="833305"/>
                  <a:pt x="255750" y="564528"/>
                  <a:pt x="0" y="319163"/>
                </a:cubicBezTo>
                <a:cubicBezTo>
                  <a:pt x="258133" y="120833"/>
                  <a:pt x="564375" y="14917"/>
                  <a:pt x="873890" y="146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595499" y="3777572"/>
            <a:ext cx="1220733" cy="1407787"/>
          </a:xfrm>
          <a:custGeom>
            <a:avLst/>
            <a:gdLst>
              <a:gd name="connsiteX0" fmla="*/ 1023212 w 1220733"/>
              <a:gd name="connsiteY0" fmla="*/ 0 h 1407787"/>
              <a:gd name="connsiteX1" fmla="*/ 1165857 w 1220733"/>
              <a:gd name="connsiteY1" fmla="*/ 336696 h 1407787"/>
              <a:gd name="connsiteX2" fmla="*/ 1220733 w 1220733"/>
              <a:gd name="connsiteY2" fmla="*/ 383231 h 1407787"/>
              <a:gd name="connsiteX3" fmla="*/ 1035645 w 1220733"/>
              <a:gd name="connsiteY3" fmla="*/ 887753 h 1407787"/>
              <a:gd name="connsiteX4" fmla="*/ 899782 w 1220733"/>
              <a:gd name="connsiteY4" fmla="*/ 1407787 h 1407787"/>
              <a:gd name="connsiteX5" fmla="*/ 419966 w 1220733"/>
              <a:gd name="connsiteY5" fmla="*/ 1082041 h 1407787"/>
              <a:gd name="connsiteX6" fmla="*/ 146036 w 1220733"/>
              <a:gd name="connsiteY6" fmla="*/ 708065 h 1407787"/>
              <a:gd name="connsiteX7" fmla="*/ 0 w 1220733"/>
              <a:gd name="connsiteY7" fmla="*/ 241084 h 1407787"/>
              <a:gd name="connsiteX8" fmla="*/ 499370 w 1220733"/>
              <a:gd name="connsiteY8" fmla="*/ 76777 h 1407787"/>
              <a:gd name="connsiteX9" fmla="*/ 1023212 w 1220733"/>
              <a:gd name="connsiteY9" fmla="*/ 0 h 140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733" h="1407787">
                <a:moveTo>
                  <a:pt x="1023212" y="0"/>
                </a:moveTo>
                <a:cubicBezTo>
                  <a:pt x="1025416" y="122269"/>
                  <a:pt x="1072776" y="243625"/>
                  <a:pt x="1165857" y="336696"/>
                </a:cubicBezTo>
                <a:cubicBezTo>
                  <a:pt x="1183094" y="353967"/>
                  <a:pt x="1201688" y="369088"/>
                  <a:pt x="1220733" y="383231"/>
                </a:cubicBezTo>
                <a:cubicBezTo>
                  <a:pt x="1150937" y="548451"/>
                  <a:pt x="1089165" y="716798"/>
                  <a:pt x="1035645" y="887753"/>
                </a:cubicBezTo>
                <a:cubicBezTo>
                  <a:pt x="982125" y="1058708"/>
                  <a:pt x="936743" y="1232205"/>
                  <a:pt x="899782" y="1407787"/>
                </a:cubicBezTo>
                <a:cubicBezTo>
                  <a:pt x="725545" y="1332510"/>
                  <a:pt x="562272" y="1224253"/>
                  <a:pt x="419966" y="1082041"/>
                </a:cubicBezTo>
                <a:cubicBezTo>
                  <a:pt x="307048" y="969222"/>
                  <a:pt x="215267" y="843108"/>
                  <a:pt x="146036" y="708065"/>
                </a:cubicBezTo>
                <a:cubicBezTo>
                  <a:pt x="70305" y="560443"/>
                  <a:pt x="21589" y="402327"/>
                  <a:pt x="0" y="241084"/>
                </a:cubicBezTo>
                <a:cubicBezTo>
                  <a:pt x="161691" y="171933"/>
                  <a:pt x="328750" y="117055"/>
                  <a:pt x="499370" y="76777"/>
                </a:cubicBezTo>
                <a:cubicBezTo>
                  <a:pt x="671121" y="36172"/>
                  <a:pt x="846375" y="10493"/>
                  <a:pt x="10232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6377454" y="3630367"/>
            <a:ext cx="1278417" cy="1331279"/>
          </a:xfrm>
          <a:custGeom>
            <a:avLst/>
            <a:gdLst>
              <a:gd name="connsiteX0" fmla="*/ 1272143 w 1278417"/>
              <a:gd name="connsiteY0" fmla="*/ 0 h 1331279"/>
              <a:gd name="connsiteX1" fmla="*/ 1278417 w 1278417"/>
              <a:gd name="connsiteY1" fmla="*/ 135908 h 1331279"/>
              <a:gd name="connsiteX2" fmla="*/ 825505 w 1278417"/>
              <a:gd name="connsiteY2" fmla="*/ 1229702 h 1331279"/>
              <a:gd name="connsiteX3" fmla="*/ 713520 w 1278417"/>
              <a:gd name="connsiteY3" fmla="*/ 1331279 h 1331279"/>
              <a:gd name="connsiteX4" fmla="*/ 0 w 1278417"/>
              <a:gd name="connsiteY4" fmla="*/ 549055 h 1331279"/>
              <a:gd name="connsiteX5" fmla="*/ 80319 w 1278417"/>
              <a:gd name="connsiteY5" fmla="*/ 484152 h 1331279"/>
              <a:gd name="connsiteX6" fmla="*/ 223734 w 1278417"/>
              <a:gd name="connsiteY6" fmla="*/ 150516 h 1331279"/>
              <a:gd name="connsiteX7" fmla="*/ 1272143 w 1278417"/>
              <a:gd name="connsiteY7" fmla="*/ 0 h 13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8417" h="1331279">
                <a:moveTo>
                  <a:pt x="1272143" y="0"/>
                </a:moveTo>
                <a:cubicBezTo>
                  <a:pt x="1276109" y="45241"/>
                  <a:pt x="1278417" y="90544"/>
                  <a:pt x="1278417" y="135908"/>
                </a:cubicBezTo>
                <a:cubicBezTo>
                  <a:pt x="1278417" y="531797"/>
                  <a:pt x="1127427" y="927685"/>
                  <a:pt x="825505" y="1229702"/>
                </a:cubicBezTo>
                <a:cubicBezTo>
                  <a:pt x="789459" y="1265759"/>
                  <a:pt x="752111" y="1299536"/>
                  <a:pt x="713520" y="1331279"/>
                </a:cubicBezTo>
                <a:cubicBezTo>
                  <a:pt x="432788" y="1112717"/>
                  <a:pt x="191239" y="848421"/>
                  <a:pt x="0" y="549055"/>
                </a:cubicBezTo>
                <a:cubicBezTo>
                  <a:pt x="28411" y="530625"/>
                  <a:pt x="55401" y="509053"/>
                  <a:pt x="80319" y="484152"/>
                </a:cubicBezTo>
                <a:cubicBezTo>
                  <a:pt x="172713" y="391698"/>
                  <a:pt x="220182" y="271630"/>
                  <a:pt x="223734" y="150516"/>
                </a:cubicBezTo>
                <a:cubicBezTo>
                  <a:pt x="577149" y="133689"/>
                  <a:pt x="928079" y="83209"/>
                  <a:pt x="12721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185468" y="1905368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1185468" y="4446386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279321" y="1905368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279321" y="4446386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69B80D54-490B-40A1-B881-655F5D6D9F30}" type="datetimeFigureOut">
              <a:rPr lang="zh-CN" altLang="en-US" smtClean="0"/>
              <a:t>2022/3/16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84F2-6795-4B2C-94A9-E689C6BD88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6515100"/>
            <a:ext cx="56196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572332" y="6515100"/>
            <a:ext cx="56196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5619668" y="6356350"/>
            <a:ext cx="95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6EBB4EB7-59F5-46E3-8EC8-7F802E47989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pt7.com/" TargetMode="External"/><Relationship Id="rId3" Type="http://schemas.openxmlformats.org/officeDocument/2006/relationships/hyperlink" Target="https://www.instagram.com/slidesfree/" TargetMode="External"/><Relationship Id="rId7" Type="http://schemas.openxmlformats.org/officeDocument/2006/relationships/hyperlink" Target="https://www.jpppt.com/" TargetMode="External"/><Relationship Id="rId2" Type="http://schemas.openxmlformats.org/officeDocument/2006/relationships/hyperlink" Target="https://www.youtube.com/c/Slidesfree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twitter.com/freeppt7_com" TargetMode="External"/><Relationship Id="rId5" Type="http://schemas.openxmlformats.org/officeDocument/2006/relationships/hyperlink" Target="https://www.facebook.com/groups/best.PowerPoint.templates" TargetMode="External"/><Relationship Id="rId4" Type="http://schemas.openxmlformats.org/officeDocument/2006/relationships/hyperlink" Target="https://www.facebook.com/freeppt7/" TargetMode="External"/><Relationship Id="rId9" Type="http://schemas.openxmlformats.org/officeDocument/2006/relationships/hyperlink" Target="http://www.pixaba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703193" y="3351765"/>
            <a:ext cx="8843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3000">
                      <a:srgbClr val="737373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SIMPLE PPT TEMPLATES</a:t>
            </a:r>
            <a:endParaRPr lang="zh-CN" altLang="en-US" sz="5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3000">
                    <a:srgbClr val="737373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56974" y="4621534"/>
            <a:ext cx="6735882" cy="3627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Insert the Subtitle of Your Presentation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597531" y="5678733"/>
            <a:ext cx="5206234" cy="489356"/>
            <a:chOff x="3597531" y="5678733"/>
            <a:chExt cx="5206234" cy="489356"/>
          </a:xfrm>
        </p:grpSpPr>
        <p:sp>
          <p:nvSpPr>
            <p:cNvPr id="31" name="矩形 30"/>
            <p:cNvSpPr/>
            <p:nvPr/>
          </p:nvSpPr>
          <p:spPr>
            <a:xfrm rot="19800000">
              <a:off x="3597531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9800000">
              <a:off x="6066133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46777" y="5723497"/>
              <a:ext cx="219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Report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jpppt.com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864427" y="5678733"/>
              <a:ext cx="376756" cy="376756"/>
            </a:xfrm>
            <a:prstGeom prst="ellipse">
              <a:avLst/>
            </a:prstGeom>
            <a:gradFill flip="none" rotWithShape="0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lang="zh-CN" altLang="en-US"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14"/>
            <p:cNvSpPr/>
            <p:nvPr/>
          </p:nvSpPr>
          <p:spPr>
            <a:xfrm>
              <a:off x="3966030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73857" y="5697834"/>
              <a:ext cx="212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Time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20XX.XX.XX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34096" y="5678733"/>
              <a:ext cx="376756" cy="376756"/>
            </a:xfrm>
            <a:prstGeom prst="ellipse">
              <a:avLst/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14"/>
            <p:cNvSpPr/>
            <p:nvPr/>
          </p:nvSpPr>
          <p:spPr>
            <a:xfrm>
              <a:off x="6435699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52B62D69-A1CA-4A95-BE24-93692141D48D}"/>
              </a:ext>
            </a:extLst>
          </p:cNvPr>
          <p:cNvSpPr/>
          <p:nvPr/>
        </p:nvSpPr>
        <p:spPr>
          <a:xfrm>
            <a:off x="1940816" y="1202320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D78BEC59-818A-4B9B-B4A3-2EFB3AECA8BF}"/>
              </a:ext>
            </a:extLst>
          </p:cNvPr>
          <p:cNvSpPr/>
          <p:nvPr/>
        </p:nvSpPr>
        <p:spPr>
          <a:xfrm rot="10800000">
            <a:off x="3970627" y="1225444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36EC17AD-71D3-4F0E-9984-598EF4485C41}"/>
              </a:ext>
            </a:extLst>
          </p:cNvPr>
          <p:cNvSpPr/>
          <p:nvPr/>
        </p:nvSpPr>
        <p:spPr>
          <a:xfrm>
            <a:off x="6060839" y="1211788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C3A9395A-3A28-46C7-A7C9-C2895A090508}"/>
              </a:ext>
            </a:extLst>
          </p:cNvPr>
          <p:cNvSpPr/>
          <p:nvPr/>
        </p:nvSpPr>
        <p:spPr>
          <a:xfrm rot="10800000">
            <a:off x="8090650" y="1234912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A89A12D8-A3E2-4735-A3B4-BFFB74015F6B}"/>
              </a:ext>
            </a:extLst>
          </p:cNvPr>
          <p:cNvSpPr/>
          <p:nvPr/>
        </p:nvSpPr>
        <p:spPr>
          <a:xfrm>
            <a:off x="442595" y="3300289"/>
            <a:ext cx="578387" cy="4140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776E76A-6FD5-4607-A6FC-2DAEA6FC9E4A}"/>
              </a:ext>
            </a:extLst>
          </p:cNvPr>
          <p:cNvSpPr/>
          <p:nvPr/>
        </p:nvSpPr>
        <p:spPr>
          <a:xfrm rot="10800000">
            <a:off x="11569686" y="430691"/>
            <a:ext cx="578386" cy="4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B04B5-A2F7-43CA-A00E-4C76EA6F0B45}"/>
              </a:ext>
            </a:extLst>
          </p:cNvPr>
          <p:cNvSpPr txBox="1"/>
          <p:nvPr/>
        </p:nvSpPr>
        <p:spPr>
          <a:xfrm>
            <a:off x="2530383" y="1349731"/>
            <a:ext cx="1009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3B2C4E8-5B6D-4DD8-AB22-F1B606C5D070}"/>
              </a:ext>
            </a:extLst>
          </p:cNvPr>
          <p:cNvSpPr txBox="1"/>
          <p:nvPr/>
        </p:nvSpPr>
        <p:spPr>
          <a:xfrm>
            <a:off x="4671066" y="1047076"/>
            <a:ext cx="1009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</a:t>
            </a:r>
            <a:endParaRPr lang="zh-CN" altLang="en-US" sz="8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43C5CCC-4AD1-46ED-BF38-CA99121A70C5}"/>
              </a:ext>
            </a:extLst>
          </p:cNvPr>
          <p:cNvSpPr txBox="1"/>
          <p:nvPr/>
        </p:nvSpPr>
        <p:spPr>
          <a:xfrm>
            <a:off x="6714432" y="1380754"/>
            <a:ext cx="1009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X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993152-F401-4FBA-8C0F-C82EC2140D55}"/>
              </a:ext>
            </a:extLst>
          </p:cNvPr>
          <p:cNvSpPr txBox="1"/>
          <p:nvPr/>
        </p:nvSpPr>
        <p:spPr>
          <a:xfrm>
            <a:off x="8775603" y="1064847"/>
            <a:ext cx="1009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X</a:t>
            </a:r>
            <a:endParaRPr lang="zh-CN" altLang="en-US" sz="8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D1413E20-92D3-4A8F-9F84-88B9855BC6DF}"/>
              </a:ext>
            </a:extLst>
          </p:cNvPr>
          <p:cNvSpPr/>
          <p:nvPr/>
        </p:nvSpPr>
        <p:spPr>
          <a:xfrm>
            <a:off x="731788" y="424366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rgbClr val="88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LOGO</a:t>
            </a:r>
            <a:endParaRPr lang="ko-KR" altLang="en-US" sz="2700" dirty="0"/>
          </a:p>
        </p:txBody>
      </p:sp>
      <p:sp>
        <p:nvSpPr>
          <p:cNvPr id="27" name="TextBox 3">
            <a:hlinkClick r:id="rId3"/>
            <a:extLst>
              <a:ext uri="{FF2B5EF4-FFF2-40B4-BE49-F238E27FC236}">
                <a16:creationId xmlns:a16="http://schemas.microsoft.com/office/drawing/2014/main" id="{03EE1FFA-D1A7-46B3-B3FA-8A10FAD870E0}"/>
              </a:ext>
            </a:extLst>
          </p:cNvPr>
          <p:cNvSpPr txBox="1"/>
          <p:nvPr/>
        </p:nvSpPr>
        <p:spPr>
          <a:xfrm>
            <a:off x="3864427" y="6626785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9800000">
            <a:off x="0" y="1580149"/>
            <a:ext cx="5800572" cy="5004685"/>
          </a:xfrm>
          <a:custGeom>
            <a:avLst/>
            <a:gdLst>
              <a:gd name="connsiteX0" fmla="*/ 2753234 w 5134418"/>
              <a:gd name="connsiteY0" fmla="*/ 0 h 4429933"/>
              <a:gd name="connsiteX1" fmla="*/ 2753234 w 5134418"/>
              <a:gd name="connsiteY1" fmla="*/ 2316954 h 4429933"/>
              <a:gd name="connsiteX2" fmla="*/ 4773409 w 5134418"/>
              <a:gd name="connsiteY2" fmla="*/ 2316954 h 4429933"/>
              <a:gd name="connsiteX3" fmla="*/ 4773409 w 5134418"/>
              <a:gd name="connsiteY3" fmla="*/ 2829674 h 4429933"/>
              <a:gd name="connsiteX4" fmla="*/ 5134418 w 5134418"/>
              <a:gd name="connsiteY4" fmla="*/ 2829674 h 4429933"/>
              <a:gd name="connsiteX5" fmla="*/ 5134418 w 5134418"/>
              <a:gd name="connsiteY5" fmla="*/ 3744074 h 4429933"/>
              <a:gd name="connsiteX6" fmla="*/ 4738437 w 5134418"/>
              <a:gd name="connsiteY6" fmla="*/ 3744074 h 4429933"/>
              <a:gd name="connsiteX7" fmla="*/ 4738437 w 5134418"/>
              <a:gd name="connsiteY7" fmla="*/ 4429933 h 4429933"/>
              <a:gd name="connsiteX8" fmla="*/ 9788 w 5134418"/>
              <a:gd name="connsiteY8" fmla="*/ 4429933 h 4429933"/>
              <a:gd name="connsiteX9" fmla="*/ 9788 w 5134418"/>
              <a:gd name="connsiteY9" fmla="*/ 3515533 h 4429933"/>
              <a:gd name="connsiteX10" fmla="*/ 19430 w 5134418"/>
              <a:gd name="connsiteY10" fmla="*/ 3515533 h 4429933"/>
              <a:gd name="connsiteX11" fmla="*/ 19430 w 5134418"/>
              <a:gd name="connsiteY11" fmla="*/ 3231354 h 4429933"/>
              <a:gd name="connsiteX12" fmla="*/ 0 w 5134418"/>
              <a:gd name="connsiteY12" fmla="*/ 3231354 h 4429933"/>
              <a:gd name="connsiteX13" fmla="*/ 0 w 5134418"/>
              <a:gd name="connsiteY13" fmla="*/ 2316954 h 4429933"/>
              <a:gd name="connsiteX14" fmla="*/ 6444 w 5134418"/>
              <a:gd name="connsiteY14" fmla="*/ 2316954 h 4429933"/>
              <a:gd name="connsiteX15" fmla="*/ 6444 w 5134418"/>
              <a:gd name="connsiteY15" fmla="*/ 0 h 4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4418" h="4429933">
                <a:moveTo>
                  <a:pt x="2753234" y="0"/>
                </a:moveTo>
                <a:lnTo>
                  <a:pt x="2753234" y="2316954"/>
                </a:lnTo>
                <a:lnTo>
                  <a:pt x="4773409" y="2316954"/>
                </a:lnTo>
                <a:lnTo>
                  <a:pt x="4773409" y="2829674"/>
                </a:lnTo>
                <a:lnTo>
                  <a:pt x="5134418" y="2829674"/>
                </a:lnTo>
                <a:lnTo>
                  <a:pt x="5134418" y="3744074"/>
                </a:lnTo>
                <a:lnTo>
                  <a:pt x="4738437" y="3744074"/>
                </a:lnTo>
                <a:lnTo>
                  <a:pt x="4738437" y="4429933"/>
                </a:lnTo>
                <a:lnTo>
                  <a:pt x="9788" y="4429933"/>
                </a:lnTo>
                <a:lnTo>
                  <a:pt x="9788" y="3515533"/>
                </a:lnTo>
                <a:lnTo>
                  <a:pt x="19430" y="3515533"/>
                </a:lnTo>
                <a:lnTo>
                  <a:pt x="19430" y="3231354"/>
                </a:lnTo>
                <a:lnTo>
                  <a:pt x="0" y="3231354"/>
                </a:lnTo>
                <a:lnTo>
                  <a:pt x="0" y="2316954"/>
                </a:lnTo>
                <a:lnTo>
                  <a:pt x="6444" y="2316954"/>
                </a:lnTo>
                <a:lnTo>
                  <a:pt x="644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68000">
                <a:schemeClr val="bg1">
                  <a:lumMod val="95000"/>
                  <a:alpha val="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îṥļîḑé-Rectangle 14"/>
          <p:cNvSpPr/>
          <p:nvPr/>
        </p:nvSpPr>
        <p:spPr>
          <a:xfrm>
            <a:off x="5089100" y="2927041"/>
            <a:ext cx="1186656" cy="1183340"/>
          </a:xfrm>
          <a:prstGeom prst="rect">
            <a:avLst/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algn="ctr"/>
            <a:endParaRPr sz="8000" kern="0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88768" y="2092421"/>
            <a:ext cx="3958620" cy="1102869"/>
            <a:chOff x="5354322" y="1967781"/>
            <a:chExt cx="3958620" cy="1102869"/>
          </a:xfrm>
        </p:grpSpPr>
        <p:sp>
          <p:nvSpPr>
            <p:cNvPr id="16" name="矩形 15"/>
            <p:cNvSpPr/>
            <p:nvPr/>
          </p:nvSpPr>
          <p:spPr>
            <a:xfrm>
              <a:off x="5354322" y="2332306"/>
              <a:ext cx="3958620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88768" y="3319520"/>
            <a:ext cx="3958620" cy="1102869"/>
            <a:chOff x="5354322" y="1967781"/>
            <a:chExt cx="3958620" cy="1102869"/>
          </a:xfrm>
        </p:grpSpPr>
        <p:sp>
          <p:nvSpPr>
            <p:cNvPr id="19" name="矩形 18"/>
            <p:cNvSpPr/>
            <p:nvPr/>
          </p:nvSpPr>
          <p:spPr>
            <a:xfrm>
              <a:off x="5354322" y="2332306"/>
              <a:ext cx="3958620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88768" y="4557770"/>
            <a:ext cx="3958620" cy="1102869"/>
            <a:chOff x="5354322" y="1967781"/>
            <a:chExt cx="3958620" cy="1102869"/>
          </a:xfrm>
        </p:grpSpPr>
        <p:sp>
          <p:nvSpPr>
            <p:cNvPr id="22" name="矩形 21"/>
            <p:cNvSpPr/>
            <p:nvPr/>
          </p:nvSpPr>
          <p:spPr>
            <a:xfrm>
              <a:off x="5354322" y="2332306"/>
              <a:ext cx="3958620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25" name="文本框 24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pic>
        <p:nvPicPr>
          <p:cNvPr id="30" name="图片占位符 29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r="5531"/>
          <a:stretch>
            <a:fillRect/>
          </a:stretch>
        </p:blipFill>
        <p:spPr>
          <a:xfrm>
            <a:off x="1783605" y="1810319"/>
            <a:ext cx="4479242" cy="3749221"/>
          </a:xfrm>
        </p:spPr>
      </p:pic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60" name="文本框 59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2" name="Google Shape;203;p18">
            <a:extLst>
              <a:ext uri="{FF2B5EF4-FFF2-40B4-BE49-F238E27FC236}">
                <a16:creationId xmlns:a16="http://schemas.microsoft.com/office/drawing/2014/main" id="{ECB6BB59-FDA7-4BC6-940D-961348DF471D}"/>
              </a:ext>
            </a:extLst>
          </p:cNvPr>
          <p:cNvGrpSpPr/>
          <p:nvPr/>
        </p:nvGrpSpPr>
        <p:grpSpPr>
          <a:xfrm>
            <a:off x="609596" y="4193217"/>
            <a:ext cx="5131001" cy="1547979"/>
            <a:chOff x="457196" y="3144913"/>
            <a:chExt cx="3848251" cy="1160984"/>
          </a:xfrm>
        </p:grpSpPr>
        <p:sp>
          <p:nvSpPr>
            <p:cNvPr id="63" name="Google Shape;204;p18">
              <a:extLst>
                <a:ext uri="{FF2B5EF4-FFF2-40B4-BE49-F238E27FC236}">
                  <a16:creationId xmlns:a16="http://schemas.microsoft.com/office/drawing/2014/main" id="{1442C7AA-B2A7-48EC-BFF6-42410CEFB446}"/>
                </a:ext>
              </a:extLst>
            </p:cNvPr>
            <p:cNvSpPr/>
            <p:nvPr/>
          </p:nvSpPr>
          <p:spPr>
            <a:xfrm>
              <a:off x="457196" y="3144913"/>
              <a:ext cx="1207818" cy="1160984"/>
            </a:xfrm>
            <a:custGeom>
              <a:avLst/>
              <a:gdLst/>
              <a:ahLst/>
              <a:cxnLst/>
              <a:rect l="l" t="t" r="r" b="b"/>
              <a:pathLst>
                <a:path w="89747" h="86267" extrusionOk="0">
                  <a:moveTo>
                    <a:pt x="46696" y="1779"/>
                  </a:moveTo>
                  <a:cubicBezTo>
                    <a:pt x="69459" y="1779"/>
                    <a:pt x="87967" y="20292"/>
                    <a:pt x="87967" y="43134"/>
                  </a:cubicBezTo>
                  <a:cubicBezTo>
                    <a:pt x="87967" y="66019"/>
                    <a:pt x="69391" y="84487"/>
                    <a:pt x="46570" y="84487"/>
                  </a:cubicBezTo>
                  <a:cubicBezTo>
                    <a:pt x="46396" y="84487"/>
                    <a:pt x="46222" y="84486"/>
                    <a:pt x="46047" y="84484"/>
                  </a:cubicBezTo>
                  <a:cubicBezTo>
                    <a:pt x="34660" y="84342"/>
                    <a:pt x="23700" y="80000"/>
                    <a:pt x="15302" y="72314"/>
                  </a:cubicBezTo>
                  <a:cubicBezTo>
                    <a:pt x="6548" y="64343"/>
                    <a:pt x="1779" y="53952"/>
                    <a:pt x="1779" y="43134"/>
                  </a:cubicBezTo>
                  <a:cubicBezTo>
                    <a:pt x="1779" y="32316"/>
                    <a:pt x="6548" y="21925"/>
                    <a:pt x="15302" y="13954"/>
                  </a:cubicBezTo>
                  <a:cubicBezTo>
                    <a:pt x="23700" y="6268"/>
                    <a:pt x="34660" y="1927"/>
                    <a:pt x="46047" y="1784"/>
                  </a:cubicBezTo>
                  <a:cubicBezTo>
                    <a:pt x="46264" y="1781"/>
                    <a:pt x="46480" y="1779"/>
                    <a:pt x="46696" y="1779"/>
                  </a:cubicBezTo>
                  <a:close/>
                  <a:moveTo>
                    <a:pt x="46698" y="0"/>
                  </a:moveTo>
                  <a:cubicBezTo>
                    <a:pt x="46481" y="0"/>
                    <a:pt x="46264" y="2"/>
                    <a:pt x="46047" y="5"/>
                  </a:cubicBezTo>
                  <a:cubicBezTo>
                    <a:pt x="22276" y="5"/>
                    <a:pt x="0" y="19292"/>
                    <a:pt x="0" y="43134"/>
                  </a:cubicBezTo>
                  <a:cubicBezTo>
                    <a:pt x="0" y="66905"/>
                    <a:pt x="22276" y="86263"/>
                    <a:pt x="46047" y="86263"/>
                  </a:cubicBezTo>
                  <a:cubicBezTo>
                    <a:pt x="46222" y="86266"/>
                    <a:pt x="46397" y="86267"/>
                    <a:pt x="46571" y="86267"/>
                  </a:cubicBezTo>
                  <a:cubicBezTo>
                    <a:pt x="70387" y="86267"/>
                    <a:pt x="89746" y="67015"/>
                    <a:pt x="89746" y="43134"/>
                  </a:cubicBezTo>
                  <a:cubicBezTo>
                    <a:pt x="89746" y="19296"/>
                    <a:pt x="70456" y="0"/>
                    <a:pt x="4669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Google Shape;205;p18">
              <a:extLst>
                <a:ext uri="{FF2B5EF4-FFF2-40B4-BE49-F238E27FC236}">
                  <a16:creationId xmlns:a16="http://schemas.microsoft.com/office/drawing/2014/main" id="{BEC663A3-516D-4828-B96A-2FD8B261FE57}"/>
                </a:ext>
              </a:extLst>
            </p:cNvPr>
            <p:cNvSpPr/>
            <p:nvPr/>
          </p:nvSpPr>
          <p:spPr>
            <a:xfrm>
              <a:off x="1030925" y="3144967"/>
              <a:ext cx="2834194" cy="1160876"/>
            </a:xfrm>
            <a:custGeom>
              <a:avLst/>
              <a:gdLst/>
              <a:ahLst/>
              <a:cxnLst/>
              <a:rect l="l" t="t" r="r" b="b"/>
              <a:pathLst>
                <a:path w="210595" h="86259" extrusionOk="0">
                  <a:moveTo>
                    <a:pt x="5623" y="0"/>
                  </a:moveTo>
                  <a:cubicBezTo>
                    <a:pt x="2491" y="0"/>
                    <a:pt x="0" y="2491"/>
                    <a:pt x="0" y="5622"/>
                  </a:cubicBezTo>
                  <a:lnTo>
                    <a:pt x="0" y="80636"/>
                  </a:lnTo>
                  <a:cubicBezTo>
                    <a:pt x="0" y="83696"/>
                    <a:pt x="2491" y="86258"/>
                    <a:pt x="5623" y="86258"/>
                  </a:cubicBezTo>
                  <a:lnTo>
                    <a:pt x="204900" y="86258"/>
                  </a:lnTo>
                  <a:cubicBezTo>
                    <a:pt x="208032" y="86258"/>
                    <a:pt x="210594" y="83696"/>
                    <a:pt x="210594" y="80636"/>
                  </a:cubicBezTo>
                  <a:lnTo>
                    <a:pt x="210594" y="5622"/>
                  </a:lnTo>
                  <a:cubicBezTo>
                    <a:pt x="210594" y="2491"/>
                    <a:pt x="208032" y="0"/>
                    <a:pt x="2049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Google Shape;206;p18">
              <a:extLst>
                <a:ext uri="{FF2B5EF4-FFF2-40B4-BE49-F238E27FC236}">
                  <a16:creationId xmlns:a16="http://schemas.microsoft.com/office/drawing/2014/main" id="{19E015BC-9B35-4D8C-B8C6-C5D1597381E6}"/>
                </a:ext>
              </a:extLst>
            </p:cNvPr>
            <p:cNvSpPr/>
            <p:nvPr/>
          </p:nvSpPr>
          <p:spPr>
            <a:xfrm>
              <a:off x="3342127" y="3245054"/>
              <a:ext cx="522993" cy="960702"/>
            </a:xfrm>
            <a:custGeom>
              <a:avLst/>
              <a:gdLst/>
              <a:ahLst/>
              <a:cxnLst/>
              <a:rect l="l" t="t" r="r" b="b"/>
              <a:pathLst>
                <a:path w="38861" h="71385" extrusionOk="0">
                  <a:moveTo>
                    <a:pt x="35729" y="1"/>
                  </a:moveTo>
                  <a:cubicBezTo>
                    <a:pt x="33878" y="1"/>
                    <a:pt x="32028" y="143"/>
                    <a:pt x="30177" y="428"/>
                  </a:cubicBezTo>
                  <a:cubicBezTo>
                    <a:pt x="12812" y="3132"/>
                    <a:pt x="1" y="18149"/>
                    <a:pt x="1" y="35728"/>
                  </a:cubicBezTo>
                  <a:cubicBezTo>
                    <a:pt x="1" y="53307"/>
                    <a:pt x="12812" y="68324"/>
                    <a:pt x="30177" y="71029"/>
                  </a:cubicBezTo>
                  <a:cubicBezTo>
                    <a:pt x="32028" y="71242"/>
                    <a:pt x="33878" y="71385"/>
                    <a:pt x="35729" y="71385"/>
                  </a:cubicBezTo>
                  <a:cubicBezTo>
                    <a:pt x="36725" y="71385"/>
                    <a:pt x="37792" y="71385"/>
                    <a:pt x="38860" y="71242"/>
                  </a:cubicBezTo>
                  <a:lnTo>
                    <a:pt x="38860" y="143"/>
                  </a:lnTo>
                  <a:cubicBezTo>
                    <a:pt x="37792" y="72"/>
                    <a:pt x="36725" y="1"/>
                    <a:pt x="3572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Google Shape;207;p18">
              <a:extLst>
                <a:ext uri="{FF2B5EF4-FFF2-40B4-BE49-F238E27FC236}">
                  <a16:creationId xmlns:a16="http://schemas.microsoft.com/office/drawing/2014/main" id="{09C4E24D-BB41-4716-9449-94089789B3DE}"/>
                </a:ext>
              </a:extLst>
            </p:cNvPr>
            <p:cNvSpPr/>
            <p:nvPr/>
          </p:nvSpPr>
          <p:spPr>
            <a:xfrm>
              <a:off x="546261" y="3239308"/>
              <a:ext cx="485633" cy="972195"/>
            </a:xfrm>
            <a:custGeom>
              <a:avLst/>
              <a:gdLst/>
              <a:ahLst/>
              <a:cxnLst/>
              <a:rect l="l" t="t" r="r" b="b"/>
              <a:pathLst>
                <a:path w="36085" h="72239" extrusionOk="0">
                  <a:moveTo>
                    <a:pt x="36084" y="1"/>
                  </a:moveTo>
                  <a:lnTo>
                    <a:pt x="36084" y="72239"/>
                  </a:lnTo>
                  <a:lnTo>
                    <a:pt x="36084" y="72239"/>
                  </a:lnTo>
                  <a:cubicBezTo>
                    <a:pt x="34946" y="72239"/>
                    <a:pt x="33878" y="72167"/>
                    <a:pt x="32811" y="72025"/>
                  </a:cubicBezTo>
                  <a:cubicBezTo>
                    <a:pt x="32028" y="72025"/>
                    <a:pt x="31316" y="71883"/>
                    <a:pt x="30533" y="71812"/>
                  </a:cubicBezTo>
                  <a:lnTo>
                    <a:pt x="30248" y="71740"/>
                  </a:lnTo>
                  <a:cubicBezTo>
                    <a:pt x="12812" y="68894"/>
                    <a:pt x="1" y="53805"/>
                    <a:pt x="1" y="36155"/>
                  </a:cubicBezTo>
                  <a:cubicBezTo>
                    <a:pt x="1" y="18434"/>
                    <a:pt x="12812" y="3417"/>
                    <a:pt x="30248" y="570"/>
                  </a:cubicBezTo>
                  <a:lnTo>
                    <a:pt x="30533" y="499"/>
                  </a:lnTo>
                  <a:cubicBezTo>
                    <a:pt x="31316" y="357"/>
                    <a:pt x="32028" y="285"/>
                    <a:pt x="32811" y="214"/>
                  </a:cubicBezTo>
                  <a:cubicBezTo>
                    <a:pt x="33878" y="143"/>
                    <a:pt x="34946" y="72"/>
                    <a:pt x="36084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7" name="Google Shape;208;p18">
              <a:extLst>
                <a:ext uri="{FF2B5EF4-FFF2-40B4-BE49-F238E27FC236}">
                  <a16:creationId xmlns:a16="http://schemas.microsoft.com/office/drawing/2014/main" id="{C712CFAB-770C-4C21-8F45-2B62BE3F06C2}"/>
                </a:ext>
              </a:extLst>
            </p:cNvPr>
            <p:cNvSpPr/>
            <p:nvPr/>
          </p:nvSpPr>
          <p:spPr>
            <a:xfrm>
              <a:off x="1030925" y="3237875"/>
              <a:ext cx="108243" cy="975061"/>
            </a:xfrm>
            <a:custGeom>
              <a:avLst/>
              <a:gdLst/>
              <a:ahLst/>
              <a:cxnLst/>
              <a:rect l="l" t="t" r="r" b="b"/>
              <a:pathLst>
                <a:path w="8043" h="72452" extrusionOk="0">
                  <a:moveTo>
                    <a:pt x="0" y="1"/>
                  </a:moveTo>
                  <a:lnTo>
                    <a:pt x="0" y="72452"/>
                  </a:lnTo>
                  <a:cubicBezTo>
                    <a:pt x="4413" y="72452"/>
                    <a:pt x="8042" y="68893"/>
                    <a:pt x="8042" y="64410"/>
                  </a:cubicBezTo>
                  <a:lnTo>
                    <a:pt x="8042" y="7972"/>
                  </a:lnTo>
                  <a:cubicBezTo>
                    <a:pt x="8042" y="3559"/>
                    <a:pt x="4413" y="1"/>
                    <a:pt x="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Google Shape;209;p18">
              <a:extLst>
                <a:ext uri="{FF2B5EF4-FFF2-40B4-BE49-F238E27FC236}">
                  <a16:creationId xmlns:a16="http://schemas.microsoft.com/office/drawing/2014/main" id="{1CA5013B-4A32-4E1A-B282-EB6ADD6D1905}"/>
                </a:ext>
              </a:extLst>
            </p:cNvPr>
            <p:cNvSpPr/>
            <p:nvPr/>
          </p:nvSpPr>
          <p:spPr>
            <a:xfrm>
              <a:off x="3408871" y="3277117"/>
              <a:ext cx="896576" cy="896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Google Shape;210;p18">
              <a:extLst>
                <a:ext uri="{FF2B5EF4-FFF2-40B4-BE49-F238E27FC236}">
                  <a16:creationId xmlns:a16="http://schemas.microsoft.com/office/drawing/2014/main" id="{E2524D55-8778-4B3E-A333-A0B86DA38AFC}"/>
                </a:ext>
              </a:extLst>
            </p:cNvPr>
            <p:cNvSpPr/>
            <p:nvPr/>
          </p:nvSpPr>
          <p:spPr>
            <a:xfrm>
              <a:off x="3498545" y="3366824"/>
              <a:ext cx="717408" cy="7171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0" name="Google Shape;211;p18">
              <a:extLst>
                <a:ext uri="{FF2B5EF4-FFF2-40B4-BE49-F238E27FC236}">
                  <a16:creationId xmlns:a16="http://schemas.microsoft.com/office/drawing/2014/main" id="{337ADB96-5C08-4277-B4B4-2821761BDF95}"/>
                </a:ext>
              </a:extLst>
            </p:cNvPr>
            <p:cNvSpPr txBox="1"/>
            <p:nvPr/>
          </p:nvSpPr>
          <p:spPr>
            <a:xfrm>
              <a:off x="1215900" y="3332712"/>
              <a:ext cx="2084700" cy="7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" name="Google Shape;212;p18">
              <a:extLst>
                <a:ext uri="{FF2B5EF4-FFF2-40B4-BE49-F238E27FC236}">
                  <a16:creationId xmlns:a16="http://schemas.microsoft.com/office/drawing/2014/main" id="{7AE6AFD7-E5AB-40B4-BA30-10E82E61891C}"/>
                </a:ext>
              </a:extLst>
            </p:cNvPr>
            <p:cNvSpPr txBox="1"/>
            <p:nvPr/>
          </p:nvSpPr>
          <p:spPr>
            <a:xfrm>
              <a:off x="583525" y="3459775"/>
              <a:ext cx="4410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</a:t>
              </a:r>
              <a:endParaRPr sz="40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2" name="Google Shape;213;p18">
              <a:extLst>
                <a:ext uri="{FF2B5EF4-FFF2-40B4-BE49-F238E27FC236}">
                  <a16:creationId xmlns:a16="http://schemas.microsoft.com/office/drawing/2014/main" id="{4AED1C74-8E70-4642-9C81-C121EFD4B9D4}"/>
                </a:ext>
              </a:extLst>
            </p:cNvPr>
            <p:cNvSpPr/>
            <p:nvPr/>
          </p:nvSpPr>
          <p:spPr>
            <a:xfrm>
              <a:off x="3681515" y="3550679"/>
              <a:ext cx="351286" cy="349457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Google Shape;214;p18">
            <a:extLst>
              <a:ext uri="{FF2B5EF4-FFF2-40B4-BE49-F238E27FC236}">
                <a16:creationId xmlns:a16="http://schemas.microsoft.com/office/drawing/2014/main" id="{50FD2702-AA5F-44A9-B7E2-4981EED401F9}"/>
              </a:ext>
            </a:extLst>
          </p:cNvPr>
          <p:cNvGrpSpPr/>
          <p:nvPr/>
        </p:nvGrpSpPr>
        <p:grpSpPr>
          <a:xfrm>
            <a:off x="6451396" y="1992784"/>
            <a:ext cx="5131001" cy="1547979"/>
            <a:chOff x="4838546" y="1494588"/>
            <a:chExt cx="3848251" cy="1160984"/>
          </a:xfrm>
        </p:grpSpPr>
        <p:sp>
          <p:nvSpPr>
            <p:cNvPr id="74" name="Google Shape;215;p18">
              <a:extLst>
                <a:ext uri="{FF2B5EF4-FFF2-40B4-BE49-F238E27FC236}">
                  <a16:creationId xmlns:a16="http://schemas.microsoft.com/office/drawing/2014/main" id="{5937458A-1C70-4152-B319-AF0B71CE6ABA}"/>
                </a:ext>
              </a:extLst>
            </p:cNvPr>
            <p:cNvSpPr/>
            <p:nvPr/>
          </p:nvSpPr>
          <p:spPr>
            <a:xfrm>
              <a:off x="4838546" y="1494588"/>
              <a:ext cx="1207818" cy="1160984"/>
            </a:xfrm>
            <a:custGeom>
              <a:avLst/>
              <a:gdLst/>
              <a:ahLst/>
              <a:cxnLst/>
              <a:rect l="l" t="t" r="r" b="b"/>
              <a:pathLst>
                <a:path w="89747" h="86267" extrusionOk="0">
                  <a:moveTo>
                    <a:pt x="46696" y="1779"/>
                  </a:moveTo>
                  <a:cubicBezTo>
                    <a:pt x="69459" y="1779"/>
                    <a:pt x="87967" y="20292"/>
                    <a:pt x="87967" y="43134"/>
                  </a:cubicBezTo>
                  <a:cubicBezTo>
                    <a:pt x="87967" y="66019"/>
                    <a:pt x="69391" y="84487"/>
                    <a:pt x="46570" y="84487"/>
                  </a:cubicBezTo>
                  <a:cubicBezTo>
                    <a:pt x="46396" y="84487"/>
                    <a:pt x="46222" y="84486"/>
                    <a:pt x="46047" y="84484"/>
                  </a:cubicBezTo>
                  <a:cubicBezTo>
                    <a:pt x="34660" y="84342"/>
                    <a:pt x="23700" y="80000"/>
                    <a:pt x="15302" y="72314"/>
                  </a:cubicBezTo>
                  <a:cubicBezTo>
                    <a:pt x="6548" y="64343"/>
                    <a:pt x="1779" y="53952"/>
                    <a:pt x="1779" y="43134"/>
                  </a:cubicBezTo>
                  <a:cubicBezTo>
                    <a:pt x="1779" y="32316"/>
                    <a:pt x="6548" y="21925"/>
                    <a:pt x="15302" y="13954"/>
                  </a:cubicBezTo>
                  <a:cubicBezTo>
                    <a:pt x="23700" y="6268"/>
                    <a:pt x="34660" y="1927"/>
                    <a:pt x="46047" y="1784"/>
                  </a:cubicBezTo>
                  <a:cubicBezTo>
                    <a:pt x="46264" y="1781"/>
                    <a:pt x="46480" y="1779"/>
                    <a:pt x="46696" y="1779"/>
                  </a:cubicBezTo>
                  <a:close/>
                  <a:moveTo>
                    <a:pt x="46698" y="0"/>
                  </a:moveTo>
                  <a:cubicBezTo>
                    <a:pt x="46481" y="0"/>
                    <a:pt x="46264" y="2"/>
                    <a:pt x="46047" y="5"/>
                  </a:cubicBezTo>
                  <a:cubicBezTo>
                    <a:pt x="22276" y="5"/>
                    <a:pt x="0" y="19292"/>
                    <a:pt x="0" y="43134"/>
                  </a:cubicBezTo>
                  <a:cubicBezTo>
                    <a:pt x="0" y="66905"/>
                    <a:pt x="22276" y="86263"/>
                    <a:pt x="46047" y="86263"/>
                  </a:cubicBezTo>
                  <a:cubicBezTo>
                    <a:pt x="46222" y="86266"/>
                    <a:pt x="46397" y="86267"/>
                    <a:pt x="46571" y="86267"/>
                  </a:cubicBezTo>
                  <a:cubicBezTo>
                    <a:pt x="70387" y="86267"/>
                    <a:pt x="89746" y="67015"/>
                    <a:pt x="89746" y="43134"/>
                  </a:cubicBezTo>
                  <a:cubicBezTo>
                    <a:pt x="89746" y="19296"/>
                    <a:pt x="70456" y="0"/>
                    <a:pt x="4669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5" name="Google Shape;216;p18">
              <a:extLst>
                <a:ext uri="{FF2B5EF4-FFF2-40B4-BE49-F238E27FC236}">
                  <a16:creationId xmlns:a16="http://schemas.microsoft.com/office/drawing/2014/main" id="{039CEA09-B4A9-4153-B77A-3A6FE0EB172F}"/>
                </a:ext>
              </a:extLst>
            </p:cNvPr>
            <p:cNvSpPr/>
            <p:nvPr/>
          </p:nvSpPr>
          <p:spPr>
            <a:xfrm>
              <a:off x="5412275" y="1494642"/>
              <a:ext cx="2834194" cy="1160876"/>
            </a:xfrm>
            <a:custGeom>
              <a:avLst/>
              <a:gdLst/>
              <a:ahLst/>
              <a:cxnLst/>
              <a:rect l="l" t="t" r="r" b="b"/>
              <a:pathLst>
                <a:path w="210595" h="86259" extrusionOk="0">
                  <a:moveTo>
                    <a:pt x="5623" y="0"/>
                  </a:moveTo>
                  <a:cubicBezTo>
                    <a:pt x="2491" y="0"/>
                    <a:pt x="0" y="2491"/>
                    <a:pt x="0" y="5622"/>
                  </a:cubicBezTo>
                  <a:lnTo>
                    <a:pt x="0" y="80636"/>
                  </a:lnTo>
                  <a:cubicBezTo>
                    <a:pt x="0" y="83696"/>
                    <a:pt x="2491" y="86258"/>
                    <a:pt x="5623" y="86258"/>
                  </a:cubicBezTo>
                  <a:lnTo>
                    <a:pt x="204900" y="86258"/>
                  </a:lnTo>
                  <a:cubicBezTo>
                    <a:pt x="208032" y="86258"/>
                    <a:pt x="210594" y="83696"/>
                    <a:pt x="210594" y="80636"/>
                  </a:cubicBezTo>
                  <a:lnTo>
                    <a:pt x="210594" y="5622"/>
                  </a:lnTo>
                  <a:cubicBezTo>
                    <a:pt x="210594" y="2491"/>
                    <a:pt x="208032" y="0"/>
                    <a:pt x="2049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6" name="Google Shape;217;p18">
              <a:extLst>
                <a:ext uri="{FF2B5EF4-FFF2-40B4-BE49-F238E27FC236}">
                  <a16:creationId xmlns:a16="http://schemas.microsoft.com/office/drawing/2014/main" id="{9125C604-F47B-4773-AA22-37256B074666}"/>
                </a:ext>
              </a:extLst>
            </p:cNvPr>
            <p:cNvSpPr/>
            <p:nvPr/>
          </p:nvSpPr>
          <p:spPr>
            <a:xfrm>
              <a:off x="7723477" y="1594729"/>
              <a:ext cx="522993" cy="960702"/>
            </a:xfrm>
            <a:custGeom>
              <a:avLst/>
              <a:gdLst/>
              <a:ahLst/>
              <a:cxnLst/>
              <a:rect l="l" t="t" r="r" b="b"/>
              <a:pathLst>
                <a:path w="38861" h="71385" extrusionOk="0">
                  <a:moveTo>
                    <a:pt x="35729" y="1"/>
                  </a:moveTo>
                  <a:cubicBezTo>
                    <a:pt x="33878" y="1"/>
                    <a:pt x="32028" y="143"/>
                    <a:pt x="30177" y="428"/>
                  </a:cubicBezTo>
                  <a:cubicBezTo>
                    <a:pt x="12812" y="3132"/>
                    <a:pt x="1" y="18149"/>
                    <a:pt x="1" y="35728"/>
                  </a:cubicBezTo>
                  <a:cubicBezTo>
                    <a:pt x="1" y="53307"/>
                    <a:pt x="12812" y="68324"/>
                    <a:pt x="30177" y="71029"/>
                  </a:cubicBezTo>
                  <a:cubicBezTo>
                    <a:pt x="32028" y="71242"/>
                    <a:pt x="33878" y="71385"/>
                    <a:pt x="35729" y="71385"/>
                  </a:cubicBezTo>
                  <a:cubicBezTo>
                    <a:pt x="36725" y="71385"/>
                    <a:pt x="37792" y="71385"/>
                    <a:pt x="38860" y="71242"/>
                  </a:cubicBezTo>
                  <a:lnTo>
                    <a:pt x="38860" y="143"/>
                  </a:lnTo>
                  <a:cubicBezTo>
                    <a:pt x="37792" y="72"/>
                    <a:pt x="36725" y="1"/>
                    <a:pt x="3572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7" name="Google Shape;218;p18">
              <a:extLst>
                <a:ext uri="{FF2B5EF4-FFF2-40B4-BE49-F238E27FC236}">
                  <a16:creationId xmlns:a16="http://schemas.microsoft.com/office/drawing/2014/main" id="{07937E28-6A33-4A07-9508-D51F55D47434}"/>
                </a:ext>
              </a:extLst>
            </p:cNvPr>
            <p:cNvSpPr/>
            <p:nvPr/>
          </p:nvSpPr>
          <p:spPr>
            <a:xfrm>
              <a:off x="4927611" y="1588983"/>
              <a:ext cx="485633" cy="972195"/>
            </a:xfrm>
            <a:custGeom>
              <a:avLst/>
              <a:gdLst/>
              <a:ahLst/>
              <a:cxnLst/>
              <a:rect l="l" t="t" r="r" b="b"/>
              <a:pathLst>
                <a:path w="36085" h="72239" extrusionOk="0">
                  <a:moveTo>
                    <a:pt x="36084" y="1"/>
                  </a:moveTo>
                  <a:lnTo>
                    <a:pt x="36084" y="72239"/>
                  </a:lnTo>
                  <a:lnTo>
                    <a:pt x="36084" y="72239"/>
                  </a:lnTo>
                  <a:cubicBezTo>
                    <a:pt x="34946" y="72239"/>
                    <a:pt x="33878" y="72167"/>
                    <a:pt x="32811" y="72025"/>
                  </a:cubicBezTo>
                  <a:cubicBezTo>
                    <a:pt x="32028" y="72025"/>
                    <a:pt x="31316" y="71883"/>
                    <a:pt x="30533" y="71812"/>
                  </a:cubicBezTo>
                  <a:lnTo>
                    <a:pt x="30248" y="71740"/>
                  </a:lnTo>
                  <a:cubicBezTo>
                    <a:pt x="12812" y="68894"/>
                    <a:pt x="1" y="53805"/>
                    <a:pt x="1" y="36155"/>
                  </a:cubicBezTo>
                  <a:cubicBezTo>
                    <a:pt x="1" y="18434"/>
                    <a:pt x="12812" y="3417"/>
                    <a:pt x="30248" y="570"/>
                  </a:cubicBezTo>
                  <a:lnTo>
                    <a:pt x="30533" y="499"/>
                  </a:lnTo>
                  <a:cubicBezTo>
                    <a:pt x="31316" y="357"/>
                    <a:pt x="32028" y="285"/>
                    <a:pt x="32811" y="214"/>
                  </a:cubicBezTo>
                  <a:cubicBezTo>
                    <a:pt x="33878" y="143"/>
                    <a:pt x="34946" y="72"/>
                    <a:pt x="36084" y="7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Google Shape;219;p18">
              <a:extLst>
                <a:ext uri="{FF2B5EF4-FFF2-40B4-BE49-F238E27FC236}">
                  <a16:creationId xmlns:a16="http://schemas.microsoft.com/office/drawing/2014/main" id="{EC322513-0FF0-43CE-A15D-368D9A1F37EB}"/>
                </a:ext>
              </a:extLst>
            </p:cNvPr>
            <p:cNvSpPr/>
            <p:nvPr/>
          </p:nvSpPr>
          <p:spPr>
            <a:xfrm>
              <a:off x="5412275" y="1587550"/>
              <a:ext cx="108243" cy="975061"/>
            </a:xfrm>
            <a:custGeom>
              <a:avLst/>
              <a:gdLst/>
              <a:ahLst/>
              <a:cxnLst/>
              <a:rect l="l" t="t" r="r" b="b"/>
              <a:pathLst>
                <a:path w="8043" h="72452" extrusionOk="0">
                  <a:moveTo>
                    <a:pt x="0" y="1"/>
                  </a:moveTo>
                  <a:lnTo>
                    <a:pt x="0" y="72452"/>
                  </a:lnTo>
                  <a:cubicBezTo>
                    <a:pt x="4413" y="72452"/>
                    <a:pt x="8042" y="68893"/>
                    <a:pt x="8042" y="64410"/>
                  </a:cubicBezTo>
                  <a:lnTo>
                    <a:pt x="8042" y="7972"/>
                  </a:lnTo>
                  <a:cubicBezTo>
                    <a:pt x="8042" y="3559"/>
                    <a:pt x="4413" y="1"/>
                    <a:pt x="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9" name="Google Shape;220;p18">
              <a:extLst>
                <a:ext uri="{FF2B5EF4-FFF2-40B4-BE49-F238E27FC236}">
                  <a16:creationId xmlns:a16="http://schemas.microsoft.com/office/drawing/2014/main" id="{31C6FB07-7E59-4519-8E2E-8669E4A45A73}"/>
                </a:ext>
              </a:extLst>
            </p:cNvPr>
            <p:cNvSpPr/>
            <p:nvPr/>
          </p:nvSpPr>
          <p:spPr>
            <a:xfrm>
              <a:off x="7790221" y="1626792"/>
              <a:ext cx="896576" cy="8965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0" name="Google Shape;221;p18">
              <a:extLst>
                <a:ext uri="{FF2B5EF4-FFF2-40B4-BE49-F238E27FC236}">
                  <a16:creationId xmlns:a16="http://schemas.microsoft.com/office/drawing/2014/main" id="{0EBEFF31-A7EE-42F5-AE3B-B18C9F43A240}"/>
                </a:ext>
              </a:extLst>
            </p:cNvPr>
            <p:cNvSpPr/>
            <p:nvPr/>
          </p:nvSpPr>
          <p:spPr>
            <a:xfrm>
              <a:off x="7879895" y="1716499"/>
              <a:ext cx="717408" cy="717163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Google Shape;222;p18">
              <a:extLst>
                <a:ext uri="{FF2B5EF4-FFF2-40B4-BE49-F238E27FC236}">
                  <a16:creationId xmlns:a16="http://schemas.microsoft.com/office/drawing/2014/main" id="{AA64E428-5F3F-4864-82B5-C77643C42C26}"/>
                </a:ext>
              </a:extLst>
            </p:cNvPr>
            <p:cNvSpPr txBox="1"/>
            <p:nvPr/>
          </p:nvSpPr>
          <p:spPr>
            <a:xfrm>
              <a:off x="5597250" y="1682388"/>
              <a:ext cx="2084700" cy="7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Google Shape;223;p18">
              <a:extLst>
                <a:ext uri="{FF2B5EF4-FFF2-40B4-BE49-F238E27FC236}">
                  <a16:creationId xmlns:a16="http://schemas.microsoft.com/office/drawing/2014/main" id="{3A14BE40-7299-479F-90B5-B34C0FBAAC61}"/>
                </a:ext>
              </a:extLst>
            </p:cNvPr>
            <p:cNvSpPr txBox="1"/>
            <p:nvPr/>
          </p:nvSpPr>
          <p:spPr>
            <a:xfrm>
              <a:off x="4964875" y="1809450"/>
              <a:ext cx="4410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kern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sz="40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83" name="Google Shape;224;p18">
              <a:extLst>
                <a:ext uri="{FF2B5EF4-FFF2-40B4-BE49-F238E27FC236}">
                  <a16:creationId xmlns:a16="http://schemas.microsoft.com/office/drawing/2014/main" id="{81A68BF8-CF76-4FA6-8F3B-DCDD01A02486}"/>
                </a:ext>
              </a:extLst>
            </p:cNvPr>
            <p:cNvGrpSpPr/>
            <p:nvPr/>
          </p:nvGrpSpPr>
          <p:grpSpPr>
            <a:xfrm>
              <a:off x="8060376" y="1898317"/>
              <a:ext cx="356438" cy="353557"/>
              <a:chOff x="-31166825" y="1939525"/>
              <a:chExt cx="293800" cy="291425"/>
            </a:xfrm>
          </p:grpSpPr>
          <p:sp>
            <p:nvSpPr>
              <p:cNvPr id="84" name="Google Shape;225;p18">
                <a:extLst>
                  <a:ext uri="{FF2B5EF4-FFF2-40B4-BE49-F238E27FC236}">
                    <a16:creationId xmlns:a16="http://schemas.microsoft.com/office/drawing/2014/main" id="{6708B445-80AD-4B5A-BB09-726EA23E87E4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226;p18">
                <a:extLst>
                  <a:ext uri="{FF2B5EF4-FFF2-40B4-BE49-F238E27FC236}">
                    <a16:creationId xmlns:a16="http://schemas.microsoft.com/office/drawing/2014/main" id="{299810E3-7373-4458-9649-9394FB66DCD7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227;p18">
                <a:extLst>
                  <a:ext uri="{FF2B5EF4-FFF2-40B4-BE49-F238E27FC236}">
                    <a16:creationId xmlns:a16="http://schemas.microsoft.com/office/drawing/2014/main" id="{30FC2559-1589-40D2-8795-D174737A8F85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Google Shape;228;p18">
                <a:extLst>
                  <a:ext uri="{FF2B5EF4-FFF2-40B4-BE49-F238E27FC236}">
                    <a16:creationId xmlns:a16="http://schemas.microsoft.com/office/drawing/2014/main" id="{6F844FB0-8DA0-4C84-9077-1F27136F038F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Google Shape;229;p18">
                <a:extLst>
                  <a:ext uri="{FF2B5EF4-FFF2-40B4-BE49-F238E27FC236}">
                    <a16:creationId xmlns:a16="http://schemas.microsoft.com/office/drawing/2014/main" id="{56EF43E8-9099-4F86-9FA9-F38602C677A6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Google Shape;230;p18">
                <a:extLst>
                  <a:ext uri="{FF2B5EF4-FFF2-40B4-BE49-F238E27FC236}">
                    <a16:creationId xmlns:a16="http://schemas.microsoft.com/office/drawing/2014/main" id="{96933DD9-7286-48F0-9D83-3D8180AC7FBB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Google Shape;231;p18">
                <a:extLst>
                  <a:ext uri="{FF2B5EF4-FFF2-40B4-BE49-F238E27FC236}">
                    <a16:creationId xmlns:a16="http://schemas.microsoft.com/office/drawing/2014/main" id="{614DB06A-984B-4690-920C-EFED1AB8DCCC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Google Shape;232;p18">
                <a:extLst>
                  <a:ext uri="{FF2B5EF4-FFF2-40B4-BE49-F238E27FC236}">
                    <a16:creationId xmlns:a16="http://schemas.microsoft.com/office/drawing/2014/main" id="{254AC901-C468-442B-8DC2-C6F53E14650D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Google Shape;233;p18">
                <a:extLst>
                  <a:ext uri="{FF2B5EF4-FFF2-40B4-BE49-F238E27FC236}">
                    <a16:creationId xmlns:a16="http://schemas.microsoft.com/office/drawing/2014/main" id="{AE38BFC6-73B3-4E78-AEBD-D59E6DEAA627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Google Shape;234;p18">
                <a:extLst>
                  <a:ext uri="{FF2B5EF4-FFF2-40B4-BE49-F238E27FC236}">
                    <a16:creationId xmlns:a16="http://schemas.microsoft.com/office/drawing/2014/main" id="{12F21738-828D-402B-8F58-FE27CDA3356A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Google Shape;235;p18">
                <a:extLst>
                  <a:ext uri="{FF2B5EF4-FFF2-40B4-BE49-F238E27FC236}">
                    <a16:creationId xmlns:a16="http://schemas.microsoft.com/office/drawing/2014/main" id="{682EA99E-721C-4C37-BD6E-A2485E3D9057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5" name="Google Shape;236;p18">
            <a:extLst>
              <a:ext uri="{FF2B5EF4-FFF2-40B4-BE49-F238E27FC236}">
                <a16:creationId xmlns:a16="http://schemas.microsoft.com/office/drawing/2014/main" id="{8671A9DF-BC53-429F-98FE-3F688DA2BC4D}"/>
              </a:ext>
            </a:extLst>
          </p:cNvPr>
          <p:cNvGrpSpPr/>
          <p:nvPr/>
        </p:nvGrpSpPr>
        <p:grpSpPr>
          <a:xfrm>
            <a:off x="609596" y="1992784"/>
            <a:ext cx="5131001" cy="1547979"/>
            <a:chOff x="457196" y="1494588"/>
            <a:chExt cx="3848251" cy="1160984"/>
          </a:xfrm>
        </p:grpSpPr>
        <p:sp>
          <p:nvSpPr>
            <p:cNvPr id="96" name="Google Shape;237;p18">
              <a:extLst>
                <a:ext uri="{FF2B5EF4-FFF2-40B4-BE49-F238E27FC236}">
                  <a16:creationId xmlns:a16="http://schemas.microsoft.com/office/drawing/2014/main" id="{06A60B85-DE55-4925-AF78-219B492636EC}"/>
                </a:ext>
              </a:extLst>
            </p:cNvPr>
            <p:cNvSpPr/>
            <p:nvPr/>
          </p:nvSpPr>
          <p:spPr>
            <a:xfrm>
              <a:off x="457196" y="1494588"/>
              <a:ext cx="1207818" cy="1160984"/>
            </a:xfrm>
            <a:custGeom>
              <a:avLst/>
              <a:gdLst/>
              <a:ahLst/>
              <a:cxnLst/>
              <a:rect l="l" t="t" r="r" b="b"/>
              <a:pathLst>
                <a:path w="89747" h="86267" extrusionOk="0">
                  <a:moveTo>
                    <a:pt x="46696" y="1779"/>
                  </a:moveTo>
                  <a:cubicBezTo>
                    <a:pt x="69459" y="1779"/>
                    <a:pt x="87967" y="20292"/>
                    <a:pt x="87967" y="43134"/>
                  </a:cubicBezTo>
                  <a:cubicBezTo>
                    <a:pt x="87967" y="66019"/>
                    <a:pt x="69391" y="84487"/>
                    <a:pt x="46570" y="84487"/>
                  </a:cubicBezTo>
                  <a:cubicBezTo>
                    <a:pt x="46396" y="84487"/>
                    <a:pt x="46222" y="84486"/>
                    <a:pt x="46047" y="84484"/>
                  </a:cubicBezTo>
                  <a:cubicBezTo>
                    <a:pt x="34660" y="84342"/>
                    <a:pt x="23700" y="80000"/>
                    <a:pt x="15302" y="72314"/>
                  </a:cubicBezTo>
                  <a:cubicBezTo>
                    <a:pt x="6548" y="64343"/>
                    <a:pt x="1779" y="53952"/>
                    <a:pt x="1779" y="43134"/>
                  </a:cubicBezTo>
                  <a:cubicBezTo>
                    <a:pt x="1779" y="32316"/>
                    <a:pt x="6548" y="21925"/>
                    <a:pt x="15302" y="13954"/>
                  </a:cubicBezTo>
                  <a:cubicBezTo>
                    <a:pt x="23700" y="6268"/>
                    <a:pt x="34660" y="1927"/>
                    <a:pt x="46047" y="1784"/>
                  </a:cubicBezTo>
                  <a:cubicBezTo>
                    <a:pt x="46264" y="1781"/>
                    <a:pt x="46480" y="1779"/>
                    <a:pt x="46696" y="1779"/>
                  </a:cubicBezTo>
                  <a:close/>
                  <a:moveTo>
                    <a:pt x="46698" y="0"/>
                  </a:moveTo>
                  <a:cubicBezTo>
                    <a:pt x="46481" y="0"/>
                    <a:pt x="46264" y="2"/>
                    <a:pt x="46047" y="5"/>
                  </a:cubicBezTo>
                  <a:cubicBezTo>
                    <a:pt x="22276" y="5"/>
                    <a:pt x="0" y="19292"/>
                    <a:pt x="0" y="43134"/>
                  </a:cubicBezTo>
                  <a:cubicBezTo>
                    <a:pt x="0" y="66905"/>
                    <a:pt x="22276" y="86263"/>
                    <a:pt x="46047" y="86263"/>
                  </a:cubicBezTo>
                  <a:cubicBezTo>
                    <a:pt x="46222" y="86266"/>
                    <a:pt x="46397" y="86267"/>
                    <a:pt x="46571" y="86267"/>
                  </a:cubicBezTo>
                  <a:cubicBezTo>
                    <a:pt x="70387" y="86267"/>
                    <a:pt x="89746" y="67015"/>
                    <a:pt x="89746" y="43134"/>
                  </a:cubicBezTo>
                  <a:cubicBezTo>
                    <a:pt x="89746" y="19296"/>
                    <a:pt x="70456" y="0"/>
                    <a:pt x="4669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7" name="Google Shape;238;p18">
              <a:extLst>
                <a:ext uri="{FF2B5EF4-FFF2-40B4-BE49-F238E27FC236}">
                  <a16:creationId xmlns:a16="http://schemas.microsoft.com/office/drawing/2014/main" id="{B1A2363F-EDB7-4B10-8E82-5377333BCD2C}"/>
                </a:ext>
              </a:extLst>
            </p:cNvPr>
            <p:cNvSpPr/>
            <p:nvPr/>
          </p:nvSpPr>
          <p:spPr>
            <a:xfrm>
              <a:off x="1030925" y="1494642"/>
              <a:ext cx="2834194" cy="1160876"/>
            </a:xfrm>
            <a:custGeom>
              <a:avLst/>
              <a:gdLst/>
              <a:ahLst/>
              <a:cxnLst/>
              <a:rect l="l" t="t" r="r" b="b"/>
              <a:pathLst>
                <a:path w="210595" h="86259" extrusionOk="0">
                  <a:moveTo>
                    <a:pt x="5623" y="0"/>
                  </a:moveTo>
                  <a:cubicBezTo>
                    <a:pt x="2491" y="0"/>
                    <a:pt x="0" y="2491"/>
                    <a:pt x="0" y="5622"/>
                  </a:cubicBezTo>
                  <a:lnTo>
                    <a:pt x="0" y="80636"/>
                  </a:lnTo>
                  <a:cubicBezTo>
                    <a:pt x="0" y="83696"/>
                    <a:pt x="2491" y="86258"/>
                    <a:pt x="5623" y="86258"/>
                  </a:cubicBezTo>
                  <a:lnTo>
                    <a:pt x="204900" y="86258"/>
                  </a:lnTo>
                  <a:cubicBezTo>
                    <a:pt x="208032" y="86258"/>
                    <a:pt x="210594" y="83696"/>
                    <a:pt x="210594" y="80636"/>
                  </a:cubicBezTo>
                  <a:lnTo>
                    <a:pt x="210594" y="5622"/>
                  </a:lnTo>
                  <a:cubicBezTo>
                    <a:pt x="210594" y="2491"/>
                    <a:pt x="208032" y="0"/>
                    <a:pt x="2049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Google Shape;239;p18">
              <a:extLst>
                <a:ext uri="{FF2B5EF4-FFF2-40B4-BE49-F238E27FC236}">
                  <a16:creationId xmlns:a16="http://schemas.microsoft.com/office/drawing/2014/main" id="{F8648847-7E06-4365-AF39-EAFFE3DE92A2}"/>
                </a:ext>
              </a:extLst>
            </p:cNvPr>
            <p:cNvSpPr/>
            <p:nvPr/>
          </p:nvSpPr>
          <p:spPr>
            <a:xfrm>
              <a:off x="3342127" y="1594729"/>
              <a:ext cx="522993" cy="960702"/>
            </a:xfrm>
            <a:custGeom>
              <a:avLst/>
              <a:gdLst/>
              <a:ahLst/>
              <a:cxnLst/>
              <a:rect l="l" t="t" r="r" b="b"/>
              <a:pathLst>
                <a:path w="38861" h="71385" extrusionOk="0">
                  <a:moveTo>
                    <a:pt x="35729" y="1"/>
                  </a:moveTo>
                  <a:cubicBezTo>
                    <a:pt x="33878" y="1"/>
                    <a:pt x="32028" y="143"/>
                    <a:pt x="30177" y="428"/>
                  </a:cubicBezTo>
                  <a:cubicBezTo>
                    <a:pt x="12812" y="3132"/>
                    <a:pt x="1" y="18149"/>
                    <a:pt x="1" y="35728"/>
                  </a:cubicBezTo>
                  <a:cubicBezTo>
                    <a:pt x="1" y="53307"/>
                    <a:pt x="12812" y="68324"/>
                    <a:pt x="30177" y="71029"/>
                  </a:cubicBezTo>
                  <a:cubicBezTo>
                    <a:pt x="32028" y="71242"/>
                    <a:pt x="33878" y="71385"/>
                    <a:pt x="35729" y="71385"/>
                  </a:cubicBezTo>
                  <a:cubicBezTo>
                    <a:pt x="36725" y="71385"/>
                    <a:pt x="37792" y="71385"/>
                    <a:pt x="38860" y="71242"/>
                  </a:cubicBezTo>
                  <a:lnTo>
                    <a:pt x="38860" y="143"/>
                  </a:lnTo>
                  <a:cubicBezTo>
                    <a:pt x="37792" y="72"/>
                    <a:pt x="36725" y="1"/>
                    <a:pt x="3572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Google Shape;240;p18">
              <a:extLst>
                <a:ext uri="{FF2B5EF4-FFF2-40B4-BE49-F238E27FC236}">
                  <a16:creationId xmlns:a16="http://schemas.microsoft.com/office/drawing/2014/main" id="{D37C5E2A-49A9-4B8B-A2A2-ACCCC84B3F37}"/>
                </a:ext>
              </a:extLst>
            </p:cNvPr>
            <p:cNvSpPr/>
            <p:nvPr/>
          </p:nvSpPr>
          <p:spPr>
            <a:xfrm>
              <a:off x="546261" y="1588983"/>
              <a:ext cx="485633" cy="972195"/>
            </a:xfrm>
            <a:custGeom>
              <a:avLst/>
              <a:gdLst/>
              <a:ahLst/>
              <a:cxnLst/>
              <a:rect l="l" t="t" r="r" b="b"/>
              <a:pathLst>
                <a:path w="36085" h="72239" extrusionOk="0">
                  <a:moveTo>
                    <a:pt x="36084" y="1"/>
                  </a:moveTo>
                  <a:lnTo>
                    <a:pt x="36084" y="72239"/>
                  </a:lnTo>
                  <a:lnTo>
                    <a:pt x="36084" y="72239"/>
                  </a:lnTo>
                  <a:cubicBezTo>
                    <a:pt x="34946" y="72239"/>
                    <a:pt x="33878" y="72167"/>
                    <a:pt x="32811" y="72025"/>
                  </a:cubicBezTo>
                  <a:cubicBezTo>
                    <a:pt x="32028" y="72025"/>
                    <a:pt x="31316" y="71883"/>
                    <a:pt x="30533" y="71812"/>
                  </a:cubicBezTo>
                  <a:lnTo>
                    <a:pt x="30248" y="71740"/>
                  </a:lnTo>
                  <a:cubicBezTo>
                    <a:pt x="12812" y="68894"/>
                    <a:pt x="1" y="53805"/>
                    <a:pt x="1" y="36155"/>
                  </a:cubicBezTo>
                  <a:cubicBezTo>
                    <a:pt x="1" y="18434"/>
                    <a:pt x="12812" y="3417"/>
                    <a:pt x="30248" y="570"/>
                  </a:cubicBezTo>
                  <a:lnTo>
                    <a:pt x="30533" y="499"/>
                  </a:lnTo>
                  <a:cubicBezTo>
                    <a:pt x="31316" y="357"/>
                    <a:pt x="32028" y="285"/>
                    <a:pt x="32811" y="214"/>
                  </a:cubicBezTo>
                  <a:cubicBezTo>
                    <a:pt x="33878" y="143"/>
                    <a:pt x="34946" y="72"/>
                    <a:pt x="36084" y="7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0" name="Google Shape;241;p18">
              <a:extLst>
                <a:ext uri="{FF2B5EF4-FFF2-40B4-BE49-F238E27FC236}">
                  <a16:creationId xmlns:a16="http://schemas.microsoft.com/office/drawing/2014/main" id="{80BCFDD3-75AB-4B09-AD31-123854D8E213}"/>
                </a:ext>
              </a:extLst>
            </p:cNvPr>
            <p:cNvSpPr/>
            <p:nvPr/>
          </p:nvSpPr>
          <p:spPr>
            <a:xfrm>
              <a:off x="1030925" y="1587550"/>
              <a:ext cx="108243" cy="975061"/>
            </a:xfrm>
            <a:custGeom>
              <a:avLst/>
              <a:gdLst/>
              <a:ahLst/>
              <a:cxnLst/>
              <a:rect l="l" t="t" r="r" b="b"/>
              <a:pathLst>
                <a:path w="8043" h="72452" extrusionOk="0">
                  <a:moveTo>
                    <a:pt x="0" y="1"/>
                  </a:moveTo>
                  <a:lnTo>
                    <a:pt x="0" y="72452"/>
                  </a:lnTo>
                  <a:cubicBezTo>
                    <a:pt x="4413" y="72452"/>
                    <a:pt x="8042" y="68893"/>
                    <a:pt x="8042" y="64410"/>
                  </a:cubicBezTo>
                  <a:lnTo>
                    <a:pt x="8042" y="7972"/>
                  </a:lnTo>
                  <a:cubicBezTo>
                    <a:pt x="8042" y="3559"/>
                    <a:pt x="4413" y="1"/>
                    <a:pt x="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1" name="Google Shape;242;p18">
              <a:extLst>
                <a:ext uri="{FF2B5EF4-FFF2-40B4-BE49-F238E27FC236}">
                  <a16:creationId xmlns:a16="http://schemas.microsoft.com/office/drawing/2014/main" id="{A2350628-9788-41CE-8F31-40DE47D7DE02}"/>
                </a:ext>
              </a:extLst>
            </p:cNvPr>
            <p:cNvSpPr/>
            <p:nvPr/>
          </p:nvSpPr>
          <p:spPr>
            <a:xfrm>
              <a:off x="3408871" y="1626792"/>
              <a:ext cx="896576" cy="8965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2" name="Google Shape;243;p18">
              <a:extLst>
                <a:ext uri="{FF2B5EF4-FFF2-40B4-BE49-F238E27FC236}">
                  <a16:creationId xmlns:a16="http://schemas.microsoft.com/office/drawing/2014/main" id="{FB8B671B-4377-4960-A5EF-5C7876156562}"/>
                </a:ext>
              </a:extLst>
            </p:cNvPr>
            <p:cNvSpPr/>
            <p:nvPr/>
          </p:nvSpPr>
          <p:spPr>
            <a:xfrm>
              <a:off x="3498545" y="1716499"/>
              <a:ext cx="717408" cy="717163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3" name="Google Shape;244;p18">
              <a:extLst>
                <a:ext uri="{FF2B5EF4-FFF2-40B4-BE49-F238E27FC236}">
                  <a16:creationId xmlns:a16="http://schemas.microsoft.com/office/drawing/2014/main" id="{51A294BF-1DA6-4DC1-A372-DBB3E51843E2}"/>
                </a:ext>
              </a:extLst>
            </p:cNvPr>
            <p:cNvSpPr txBox="1"/>
            <p:nvPr/>
          </p:nvSpPr>
          <p:spPr>
            <a:xfrm>
              <a:off x="1215900" y="1682388"/>
              <a:ext cx="2084700" cy="7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Google Shape;245;p18">
              <a:extLst>
                <a:ext uri="{FF2B5EF4-FFF2-40B4-BE49-F238E27FC236}">
                  <a16:creationId xmlns:a16="http://schemas.microsoft.com/office/drawing/2014/main" id="{509A1D29-D2CE-4A40-B14A-830A35584AA6}"/>
                </a:ext>
              </a:extLst>
            </p:cNvPr>
            <p:cNvSpPr txBox="1"/>
            <p:nvPr/>
          </p:nvSpPr>
          <p:spPr>
            <a:xfrm>
              <a:off x="583525" y="1809450"/>
              <a:ext cx="4410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kern="0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sz="40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105" name="Google Shape;246;p18">
              <a:extLst>
                <a:ext uri="{FF2B5EF4-FFF2-40B4-BE49-F238E27FC236}">
                  <a16:creationId xmlns:a16="http://schemas.microsoft.com/office/drawing/2014/main" id="{4B4526D6-4406-41ED-9609-DFA21E428D87}"/>
                </a:ext>
              </a:extLst>
            </p:cNvPr>
            <p:cNvGrpSpPr/>
            <p:nvPr/>
          </p:nvGrpSpPr>
          <p:grpSpPr>
            <a:xfrm>
              <a:off x="3703994" y="1893732"/>
              <a:ext cx="306516" cy="358349"/>
              <a:chOff x="-48237000" y="2342650"/>
              <a:chExt cx="256800" cy="300225"/>
            </a:xfrm>
          </p:grpSpPr>
          <p:sp>
            <p:nvSpPr>
              <p:cNvPr id="106" name="Google Shape;247;p18">
                <a:extLst>
                  <a:ext uri="{FF2B5EF4-FFF2-40B4-BE49-F238E27FC236}">
                    <a16:creationId xmlns:a16="http://schemas.microsoft.com/office/drawing/2014/main" id="{39484524-B4D1-4CBC-BB9F-C4C7E81D5C32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35507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Google Shape;248;p18">
                <a:extLst>
                  <a:ext uri="{FF2B5EF4-FFF2-40B4-BE49-F238E27FC236}">
                    <a16:creationId xmlns:a16="http://schemas.microsoft.com/office/drawing/2014/main" id="{FE75E4B0-A857-452C-93CC-39E49BAC4766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35507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Google Shape;249;p18">
                <a:extLst>
                  <a:ext uri="{FF2B5EF4-FFF2-40B4-BE49-F238E27FC236}">
                    <a16:creationId xmlns:a16="http://schemas.microsoft.com/office/drawing/2014/main" id="{8E0C32F8-653E-4D0F-8535-91CF68975422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35507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9" name="Google Shape;250;p18">
            <a:extLst>
              <a:ext uri="{FF2B5EF4-FFF2-40B4-BE49-F238E27FC236}">
                <a16:creationId xmlns:a16="http://schemas.microsoft.com/office/drawing/2014/main" id="{866F073E-29E6-443F-BAA5-0E210B89433A}"/>
              </a:ext>
            </a:extLst>
          </p:cNvPr>
          <p:cNvGrpSpPr/>
          <p:nvPr/>
        </p:nvGrpSpPr>
        <p:grpSpPr>
          <a:xfrm>
            <a:off x="6451396" y="4193217"/>
            <a:ext cx="5131001" cy="1547979"/>
            <a:chOff x="4838546" y="3144913"/>
            <a:chExt cx="3848251" cy="1160984"/>
          </a:xfrm>
        </p:grpSpPr>
        <p:grpSp>
          <p:nvGrpSpPr>
            <p:cNvPr id="110" name="Google Shape;251;p18">
              <a:extLst>
                <a:ext uri="{FF2B5EF4-FFF2-40B4-BE49-F238E27FC236}">
                  <a16:creationId xmlns:a16="http://schemas.microsoft.com/office/drawing/2014/main" id="{D4065F8E-6730-48A3-91EF-EEECC2380DA4}"/>
                </a:ext>
              </a:extLst>
            </p:cNvPr>
            <p:cNvGrpSpPr/>
            <p:nvPr/>
          </p:nvGrpSpPr>
          <p:grpSpPr>
            <a:xfrm>
              <a:off x="4838546" y="3144913"/>
              <a:ext cx="3848251" cy="1160984"/>
              <a:chOff x="797853" y="1431782"/>
              <a:chExt cx="4710222" cy="1421033"/>
            </a:xfrm>
          </p:grpSpPr>
          <p:sp>
            <p:nvSpPr>
              <p:cNvPr id="120" name="Google Shape;252;p18">
                <a:extLst>
                  <a:ext uri="{FF2B5EF4-FFF2-40B4-BE49-F238E27FC236}">
                    <a16:creationId xmlns:a16="http://schemas.microsoft.com/office/drawing/2014/main" id="{94884E7D-7120-4FAE-8300-0B62A8A0D363}"/>
                  </a:ext>
                </a:extLst>
              </p:cNvPr>
              <p:cNvSpPr/>
              <p:nvPr/>
            </p:nvSpPr>
            <p:spPr>
              <a:xfrm>
                <a:off x="797853" y="1431782"/>
                <a:ext cx="1478357" cy="1421033"/>
              </a:xfrm>
              <a:custGeom>
                <a:avLst/>
                <a:gdLst/>
                <a:ahLst/>
                <a:cxnLst/>
                <a:rect l="l" t="t" r="r" b="b"/>
                <a:pathLst>
                  <a:path w="89747" h="86267" extrusionOk="0">
                    <a:moveTo>
                      <a:pt x="46696" y="1779"/>
                    </a:moveTo>
                    <a:cubicBezTo>
                      <a:pt x="69459" y="1779"/>
                      <a:pt x="87967" y="20292"/>
                      <a:pt x="87967" y="43134"/>
                    </a:cubicBezTo>
                    <a:cubicBezTo>
                      <a:pt x="87967" y="66019"/>
                      <a:pt x="69391" y="84487"/>
                      <a:pt x="46570" y="84487"/>
                    </a:cubicBezTo>
                    <a:cubicBezTo>
                      <a:pt x="46396" y="84487"/>
                      <a:pt x="46222" y="84486"/>
                      <a:pt x="46047" y="84484"/>
                    </a:cubicBezTo>
                    <a:cubicBezTo>
                      <a:pt x="34660" y="84342"/>
                      <a:pt x="23700" y="80000"/>
                      <a:pt x="15302" y="72314"/>
                    </a:cubicBezTo>
                    <a:cubicBezTo>
                      <a:pt x="6548" y="64343"/>
                      <a:pt x="1779" y="53952"/>
                      <a:pt x="1779" y="43134"/>
                    </a:cubicBezTo>
                    <a:cubicBezTo>
                      <a:pt x="1779" y="32316"/>
                      <a:pt x="6548" y="21925"/>
                      <a:pt x="15302" y="13954"/>
                    </a:cubicBezTo>
                    <a:cubicBezTo>
                      <a:pt x="23700" y="6268"/>
                      <a:pt x="34660" y="1927"/>
                      <a:pt x="46047" y="1784"/>
                    </a:cubicBezTo>
                    <a:cubicBezTo>
                      <a:pt x="46264" y="1781"/>
                      <a:pt x="46480" y="1779"/>
                      <a:pt x="46696" y="1779"/>
                    </a:cubicBezTo>
                    <a:close/>
                    <a:moveTo>
                      <a:pt x="46698" y="0"/>
                    </a:moveTo>
                    <a:cubicBezTo>
                      <a:pt x="46481" y="0"/>
                      <a:pt x="46264" y="2"/>
                      <a:pt x="46047" y="5"/>
                    </a:cubicBezTo>
                    <a:cubicBezTo>
                      <a:pt x="22276" y="5"/>
                      <a:pt x="0" y="19292"/>
                      <a:pt x="0" y="43134"/>
                    </a:cubicBezTo>
                    <a:cubicBezTo>
                      <a:pt x="0" y="66905"/>
                      <a:pt x="22276" y="86263"/>
                      <a:pt x="46047" y="86263"/>
                    </a:cubicBezTo>
                    <a:cubicBezTo>
                      <a:pt x="46222" y="86266"/>
                      <a:pt x="46397" y="86267"/>
                      <a:pt x="46571" y="86267"/>
                    </a:cubicBezTo>
                    <a:cubicBezTo>
                      <a:pt x="70387" y="86267"/>
                      <a:pt x="89746" y="67015"/>
                      <a:pt x="89746" y="43134"/>
                    </a:cubicBezTo>
                    <a:cubicBezTo>
                      <a:pt x="89746" y="19296"/>
                      <a:pt x="70456" y="0"/>
                      <a:pt x="4669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Google Shape;253;p18">
                <a:extLst>
                  <a:ext uri="{FF2B5EF4-FFF2-40B4-BE49-F238E27FC236}">
                    <a16:creationId xmlns:a16="http://schemas.microsoft.com/office/drawing/2014/main" id="{FFA9CC69-91CF-42D9-8A18-856B1AB63007}"/>
                  </a:ext>
                </a:extLst>
              </p:cNvPr>
              <p:cNvSpPr/>
              <p:nvPr/>
            </p:nvSpPr>
            <p:spPr>
              <a:xfrm>
                <a:off x="1500092" y="1431848"/>
                <a:ext cx="3469026" cy="1420901"/>
              </a:xfrm>
              <a:custGeom>
                <a:avLst/>
                <a:gdLst/>
                <a:ahLst/>
                <a:cxnLst/>
                <a:rect l="l" t="t" r="r" b="b"/>
                <a:pathLst>
                  <a:path w="210595" h="86259" extrusionOk="0">
                    <a:moveTo>
                      <a:pt x="5623" y="0"/>
                    </a:moveTo>
                    <a:cubicBezTo>
                      <a:pt x="2491" y="0"/>
                      <a:pt x="0" y="2491"/>
                      <a:pt x="0" y="5622"/>
                    </a:cubicBezTo>
                    <a:lnTo>
                      <a:pt x="0" y="80636"/>
                    </a:lnTo>
                    <a:cubicBezTo>
                      <a:pt x="0" y="83696"/>
                      <a:pt x="2491" y="86258"/>
                      <a:pt x="5623" y="86258"/>
                    </a:cubicBezTo>
                    <a:lnTo>
                      <a:pt x="204900" y="86258"/>
                    </a:lnTo>
                    <a:cubicBezTo>
                      <a:pt x="208032" y="86258"/>
                      <a:pt x="210594" y="83696"/>
                      <a:pt x="210594" y="80636"/>
                    </a:cubicBezTo>
                    <a:lnTo>
                      <a:pt x="210594" y="5622"/>
                    </a:lnTo>
                    <a:cubicBezTo>
                      <a:pt x="210594" y="2491"/>
                      <a:pt x="208032" y="0"/>
                      <a:pt x="20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Google Shape;254;p18">
                <a:extLst>
                  <a:ext uri="{FF2B5EF4-FFF2-40B4-BE49-F238E27FC236}">
                    <a16:creationId xmlns:a16="http://schemas.microsoft.com/office/drawing/2014/main" id="{38D70D3A-313D-4A01-80D3-43DEA713B2DF}"/>
                  </a:ext>
                </a:extLst>
              </p:cNvPr>
              <p:cNvSpPr/>
              <p:nvPr/>
            </p:nvSpPr>
            <p:spPr>
              <a:xfrm>
                <a:off x="4328981" y="1554354"/>
                <a:ext cx="640138" cy="1175889"/>
              </a:xfrm>
              <a:custGeom>
                <a:avLst/>
                <a:gdLst/>
                <a:ahLst/>
                <a:cxnLst/>
                <a:rect l="l" t="t" r="r" b="b"/>
                <a:pathLst>
                  <a:path w="38861" h="71385" extrusionOk="0">
                    <a:moveTo>
                      <a:pt x="35729" y="1"/>
                    </a:moveTo>
                    <a:cubicBezTo>
                      <a:pt x="33878" y="1"/>
                      <a:pt x="32028" y="143"/>
                      <a:pt x="30177" y="428"/>
                    </a:cubicBezTo>
                    <a:cubicBezTo>
                      <a:pt x="12812" y="3132"/>
                      <a:pt x="1" y="18149"/>
                      <a:pt x="1" y="35728"/>
                    </a:cubicBezTo>
                    <a:cubicBezTo>
                      <a:pt x="1" y="53307"/>
                      <a:pt x="12812" y="68324"/>
                      <a:pt x="30177" y="71029"/>
                    </a:cubicBezTo>
                    <a:cubicBezTo>
                      <a:pt x="32028" y="71242"/>
                      <a:pt x="33878" y="71385"/>
                      <a:pt x="35729" y="71385"/>
                    </a:cubicBezTo>
                    <a:cubicBezTo>
                      <a:pt x="36725" y="71385"/>
                      <a:pt x="37792" y="71385"/>
                      <a:pt x="38860" y="71242"/>
                    </a:cubicBezTo>
                    <a:lnTo>
                      <a:pt x="38860" y="143"/>
                    </a:lnTo>
                    <a:cubicBezTo>
                      <a:pt x="37792" y="72"/>
                      <a:pt x="36725" y="1"/>
                      <a:pt x="3572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Google Shape;255;p18">
                <a:extLst>
                  <a:ext uri="{FF2B5EF4-FFF2-40B4-BE49-F238E27FC236}">
                    <a16:creationId xmlns:a16="http://schemas.microsoft.com/office/drawing/2014/main" id="{238D4E1A-2C17-4F6D-AF65-F543BB83423A}"/>
                  </a:ext>
                </a:extLst>
              </p:cNvPr>
              <p:cNvSpPr/>
              <p:nvPr/>
            </p:nvSpPr>
            <p:spPr>
              <a:xfrm>
                <a:off x="906868" y="1547320"/>
                <a:ext cx="594410" cy="1189957"/>
              </a:xfrm>
              <a:custGeom>
                <a:avLst/>
                <a:gdLst/>
                <a:ahLst/>
                <a:cxnLst/>
                <a:rect l="l" t="t" r="r" b="b"/>
                <a:pathLst>
                  <a:path w="36085" h="72239" extrusionOk="0">
                    <a:moveTo>
                      <a:pt x="36084" y="1"/>
                    </a:moveTo>
                    <a:lnTo>
                      <a:pt x="36084" y="72239"/>
                    </a:lnTo>
                    <a:lnTo>
                      <a:pt x="36084" y="72239"/>
                    </a:lnTo>
                    <a:cubicBezTo>
                      <a:pt x="34946" y="72239"/>
                      <a:pt x="33878" y="72167"/>
                      <a:pt x="32811" y="72025"/>
                    </a:cubicBezTo>
                    <a:cubicBezTo>
                      <a:pt x="32028" y="72025"/>
                      <a:pt x="31316" y="71883"/>
                      <a:pt x="30533" y="71812"/>
                    </a:cubicBezTo>
                    <a:lnTo>
                      <a:pt x="30248" y="71740"/>
                    </a:lnTo>
                    <a:cubicBezTo>
                      <a:pt x="12812" y="68894"/>
                      <a:pt x="1" y="53805"/>
                      <a:pt x="1" y="36155"/>
                    </a:cubicBezTo>
                    <a:cubicBezTo>
                      <a:pt x="1" y="18434"/>
                      <a:pt x="12812" y="3417"/>
                      <a:pt x="30248" y="570"/>
                    </a:cubicBezTo>
                    <a:lnTo>
                      <a:pt x="30533" y="499"/>
                    </a:lnTo>
                    <a:cubicBezTo>
                      <a:pt x="31316" y="357"/>
                      <a:pt x="32028" y="285"/>
                      <a:pt x="32811" y="214"/>
                    </a:cubicBezTo>
                    <a:cubicBezTo>
                      <a:pt x="33878" y="143"/>
                      <a:pt x="34946" y="72"/>
                      <a:pt x="36084" y="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Google Shape;256;p18">
                <a:extLst>
                  <a:ext uri="{FF2B5EF4-FFF2-40B4-BE49-F238E27FC236}">
                    <a16:creationId xmlns:a16="http://schemas.microsoft.com/office/drawing/2014/main" id="{47F428DE-A5D6-4D39-9FAD-F63D2E31E471}"/>
                  </a:ext>
                </a:extLst>
              </p:cNvPr>
              <p:cNvSpPr/>
              <p:nvPr/>
            </p:nvSpPr>
            <p:spPr>
              <a:xfrm>
                <a:off x="1500092" y="1545565"/>
                <a:ext cx="132488" cy="1193466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72452" extrusionOk="0">
                    <a:moveTo>
                      <a:pt x="0" y="1"/>
                    </a:moveTo>
                    <a:lnTo>
                      <a:pt x="0" y="72452"/>
                    </a:lnTo>
                    <a:cubicBezTo>
                      <a:pt x="4413" y="72452"/>
                      <a:pt x="8042" y="68893"/>
                      <a:pt x="8042" y="64410"/>
                    </a:cubicBezTo>
                    <a:lnTo>
                      <a:pt x="8042" y="7972"/>
                    </a:lnTo>
                    <a:cubicBezTo>
                      <a:pt x="8042" y="3559"/>
                      <a:pt x="4413" y="1"/>
                      <a:pt x="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Google Shape;257;p18">
                <a:extLst>
                  <a:ext uri="{FF2B5EF4-FFF2-40B4-BE49-F238E27FC236}">
                    <a16:creationId xmlns:a16="http://schemas.microsoft.com/office/drawing/2014/main" id="{81E21F65-2C64-488F-B4AB-30D2D97A5A8E}"/>
                  </a:ext>
                </a:extLst>
              </p:cNvPr>
              <p:cNvSpPr/>
              <p:nvPr/>
            </p:nvSpPr>
            <p:spPr>
              <a:xfrm>
                <a:off x="4410675" y="1593598"/>
                <a:ext cx="1097400" cy="10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Google Shape;258;p18">
                <a:extLst>
                  <a:ext uri="{FF2B5EF4-FFF2-40B4-BE49-F238E27FC236}">
                    <a16:creationId xmlns:a16="http://schemas.microsoft.com/office/drawing/2014/main" id="{6EC77BDD-7C1D-4703-97AE-E3C099F38124}"/>
                  </a:ext>
                </a:extLst>
              </p:cNvPr>
              <p:cNvSpPr/>
              <p:nvPr/>
            </p:nvSpPr>
            <p:spPr>
              <a:xfrm>
                <a:off x="4520435" y="1703398"/>
                <a:ext cx="878100" cy="877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1" name="Google Shape;259;p18">
              <a:extLst>
                <a:ext uri="{FF2B5EF4-FFF2-40B4-BE49-F238E27FC236}">
                  <a16:creationId xmlns:a16="http://schemas.microsoft.com/office/drawing/2014/main" id="{D331420D-8B19-4B88-8FC9-7188B6C11CE2}"/>
                </a:ext>
              </a:extLst>
            </p:cNvPr>
            <p:cNvSpPr txBox="1"/>
            <p:nvPr/>
          </p:nvSpPr>
          <p:spPr>
            <a:xfrm>
              <a:off x="5597250" y="3332713"/>
              <a:ext cx="2084700" cy="7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2" name="Google Shape;260;p18">
              <a:extLst>
                <a:ext uri="{FF2B5EF4-FFF2-40B4-BE49-F238E27FC236}">
                  <a16:creationId xmlns:a16="http://schemas.microsoft.com/office/drawing/2014/main" id="{F6E2DD18-9D06-42DE-81F4-59AA1188A76C}"/>
                </a:ext>
              </a:extLst>
            </p:cNvPr>
            <p:cNvSpPr txBox="1"/>
            <p:nvPr/>
          </p:nvSpPr>
          <p:spPr>
            <a:xfrm>
              <a:off x="4964875" y="3459775"/>
              <a:ext cx="4410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</a:t>
              </a:r>
              <a:endParaRPr sz="40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3" name="Google Shape;261;p18">
              <a:extLst>
                <a:ext uri="{FF2B5EF4-FFF2-40B4-BE49-F238E27FC236}">
                  <a16:creationId xmlns:a16="http://schemas.microsoft.com/office/drawing/2014/main" id="{C51F94C4-DD9D-4DE6-91AA-052E9D45FFCE}"/>
                </a:ext>
              </a:extLst>
            </p:cNvPr>
            <p:cNvGrpSpPr/>
            <p:nvPr/>
          </p:nvGrpSpPr>
          <p:grpSpPr>
            <a:xfrm>
              <a:off x="8028194" y="3514464"/>
              <a:ext cx="420796" cy="421914"/>
              <a:chOff x="-1700225" y="2768875"/>
              <a:chExt cx="291450" cy="292225"/>
            </a:xfrm>
          </p:grpSpPr>
          <p:sp>
            <p:nvSpPr>
              <p:cNvPr id="114" name="Google Shape;262;p18">
                <a:extLst>
                  <a:ext uri="{FF2B5EF4-FFF2-40B4-BE49-F238E27FC236}">
                    <a16:creationId xmlns:a16="http://schemas.microsoft.com/office/drawing/2014/main" id="{8C31EF97-9BDD-4EAB-9111-D52756B4B410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Google Shape;263;p18">
                <a:extLst>
                  <a:ext uri="{FF2B5EF4-FFF2-40B4-BE49-F238E27FC236}">
                    <a16:creationId xmlns:a16="http://schemas.microsoft.com/office/drawing/2014/main" id="{75E9E152-B696-49BB-A1F5-EDE65F124B99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Google Shape;264;p18">
                <a:extLst>
                  <a:ext uri="{FF2B5EF4-FFF2-40B4-BE49-F238E27FC236}">
                    <a16:creationId xmlns:a16="http://schemas.microsoft.com/office/drawing/2014/main" id="{ED02CEE5-A8CE-47CE-976A-8D476B324FCC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Google Shape;265;p18">
                <a:extLst>
                  <a:ext uri="{FF2B5EF4-FFF2-40B4-BE49-F238E27FC236}">
                    <a16:creationId xmlns:a16="http://schemas.microsoft.com/office/drawing/2014/main" id="{C718C0DA-062B-4707-8F8B-F3E55F6B9EF6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Google Shape;266;p18">
                <a:extLst>
                  <a:ext uri="{FF2B5EF4-FFF2-40B4-BE49-F238E27FC236}">
                    <a16:creationId xmlns:a16="http://schemas.microsoft.com/office/drawing/2014/main" id="{2F80CEC6-BD74-4CE6-9B49-8D534910E62C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Google Shape;267;p18">
                <a:extLst>
                  <a:ext uri="{FF2B5EF4-FFF2-40B4-BE49-F238E27FC236}">
                    <a16:creationId xmlns:a16="http://schemas.microsoft.com/office/drawing/2014/main" id="{DEA7406E-82F2-4A01-B2C4-B017719F7E6D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Tm="0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44" name="文本框 43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oogle Shape;282;p19">
            <a:extLst>
              <a:ext uri="{FF2B5EF4-FFF2-40B4-BE49-F238E27FC236}">
                <a16:creationId xmlns:a16="http://schemas.microsoft.com/office/drawing/2014/main" id="{08F9FDEF-BECC-4AEF-8DD4-B706E5091489}"/>
              </a:ext>
            </a:extLst>
          </p:cNvPr>
          <p:cNvGrpSpPr/>
          <p:nvPr/>
        </p:nvGrpSpPr>
        <p:grpSpPr>
          <a:xfrm>
            <a:off x="1399900" y="1340001"/>
            <a:ext cx="1774000" cy="4969372"/>
            <a:chOff x="1049925" y="1005000"/>
            <a:chExt cx="1330500" cy="3727029"/>
          </a:xfrm>
        </p:grpSpPr>
        <p:sp>
          <p:nvSpPr>
            <p:cNvPr id="47" name="Google Shape;283;p19">
              <a:extLst>
                <a:ext uri="{FF2B5EF4-FFF2-40B4-BE49-F238E27FC236}">
                  <a16:creationId xmlns:a16="http://schemas.microsoft.com/office/drawing/2014/main" id="{055145B2-5BBF-46C1-B236-E9609403DBCD}"/>
                </a:ext>
              </a:extLst>
            </p:cNvPr>
            <p:cNvSpPr/>
            <p:nvPr/>
          </p:nvSpPr>
          <p:spPr>
            <a:xfrm>
              <a:off x="1178262" y="1862775"/>
              <a:ext cx="1071653" cy="1322904"/>
            </a:xfrm>
            <a:custGeom>
              <a:avLst/>
              <a:gdLst/>
              <a:ahLst/>
              <a:cxnLst/>
              <a:rect l="l" t="t" r="r" b="b"/>
              <a:pathLst>
                <a:path w="42133" h="56991" extrusionOk="0">
                  <a:moveTo>
                    <a:pt x="21075" y="1"/>
                  </a:moveTo>
                  <a:cubicBezTo>
                    <a:pt x="20106" y="1"/>
                    <a:pt x="19145" y="374"/>
                    <a:pt x="18433" y="1122"/>
                  </a:cubicBezTo>
                  <a:lnTo>
                    <a:pt x="1068" y="18416"/>
                  </a:lnTo>
                  <a:cubicBezTo>
                    <a:pt x="427" y="19128"/>
                    <a:pt x="0" y="20053"/>
                    <a:pt x="0" y="21049"/>
                  </a:cubicBezTo>
                  <a:lnTo>
                    <a:pt x="0" y="53219"/>
                  </a:lnTo>
                  <a:cubicBezTo>
                    <a:pt x="0" y="55283"/>
                    <a:pt x="1708" y="56991"/>
                    <a:pt x="3772" y="56991"/>
                  </a:cubicBezTo>
                  <a:lnTo>
                    <a:pt x="38361" y="56991"/>
                  </a:lnTo>
                  <a:cubicBezTo>
                    <a:pt x="40496" y="56991"/>
                    <a:pt x="42133" y="55283"/>
                    <a:pt x="42133" y="53219"/>
                  </a:cubicBezTo>
                  <a:lnTo>
                    <a:pt x="42133" y="21121"/>
                  </a:lnTo>
                  <a:cubicBezTo>
                    <a:pt x="42133" y="20053"/>
                    <a:pt x="41777" y="19128"/>
                    <a:pt x="41065" y="18416"/>
                  </a:cubicBezTo>
                  <a:lnTo>
                    <a:pt x="23771" y="1122"/>
                  </a:lnTo>
                  <a:cubicBezTo>
                    <a:pt x="23024" y="374"/>
                    <a:pt x="22045" y="1"/>
                    <a:pt x="21075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Google Shape;284;p19">
              <a:extLst>
                <a:ext uri="{FF2B5EF4-FFF2-40B4-BE49-F238E27FC236}">
                  <a16:creationId xmlns:a16="http://schemas.microsoft.com/office/drawing/2014/main" id="{2F87B030-C085-438C-B874-7D554DAC9465}"/>
                </a:ext>
              </a:extLst>
            </p:cNvPr>
            <p:cNvSpPr/>
            <p:nvPr/>
          </p:nvSpPr>
          <p:spPr>
            <a:xfrm>
              <a:off x="1554041" y="2518042"/>
              <a:ext cx="319799" cy="366269"/>
            </a:xfrm>
            <a:custGeom>
              <a:avLst/>
              <a:gdLst/>
              <a:ahLst/>
              <a:cxnLst/>
              <a:rect l="l" t="t" r="r" b="b"/>
              <a:pathLst>
                <a:path w="11059" h="12666" extrusionOk="0">
                  <a:moveTo>
                    <a:pt x="4285" y="789"/>
                  </a:moveTo>
                  <a:cubicBezTo>
                    <a:pt x="4758" y="789"/>
                    <a:pt x="5136" y="1135"/>
                    <a:pt x="5136" y="1608"/>
                  </a:cubicBezTo>
                  <a:lnTo>
                    <a:pt x="5136" y="4128"/>
                  </a:lnTo>
                  <a:cubicBezTo>
                    <a:pt x="4190" y="4317"/>
                    <a:pt x="3466" y="5168"/>
                    <a:pt x="3466" y="6144"/>
                  </a:cubicBezTo>
                  <a:cubicBezTo>
                    <a:pt x="3466" y="6365"/>
                    <a:pt x="3655" y="6585"/>
                    <a:pt x="3907" y="6585"/>
                  </a:cubicBezTo>
                  <a:cubicBezTo>
                    <a:pt x="4127" y="6585"/>
                    <a:pt x="4285" y="6365"/>
                    <a:pt x="4285" y="6144"/>
                  </a:cubicBezTo>
                  <a:cubicBezTo>
                    <a:pt x="4285" y="5577"/>
                    <a:pt x="4663" y="5168"/>
                    <a:pt x="5136" y="4947"/>
                  </a:cubicBezTo>
                  <a:lnTo>
                    <a:pt x="5136" y="8192"/>
                  </a:lnTo>
                  <a:cubicBezTo>
                    <a:pt x="5136" y="8665"/>
                    <a:pt x="4758" y="9011"/>
                    <a:pt x="4285" y="9011"/>
                  </a:cubicBezTo>
                  <a:cubicBezTo>
                    <a:pt x="3938" y="9011"/>
                    <a:pt x="3592" y="8791"/>
                    <a:pt x="3497" y="8381"/>
                  </a:cubicBezTo>
                  <a:cubicBezTo>
                    <a:pt x="3434" y="8318"/>
                    <a:pt x="3277" y="8192"/>
                    <a:pt x="3119" y="8192"/>
                  </a:cubicBezTo>
                  <a:cubicBezTo>
                    <a:pt x="2962" y="8192"/>
                    <a:pt x="2899" y="8255"/>
                    <a:pt x="2647" y="8255"/>
                  </a:cubicBezTo>
                  <a:cubicBezTo>
                    <a:pt x="1544" y="8255"/>
                    <a:pt x="1544" y="6617"/>
                    <a:pt x="2647" y="6617"/>
                  </a:cubicBezTo>
                  <a:cubicBezTo>
                    <a:pt x="2867" y="6617"/>
                    <a:pt x="3025" y="6428"/>
                    <a:pt x="3025" y="6176"/>
                  </a:cubicBezTo>
                  <a:cubicBezTo>
                    <a:pt x="3025" y="5955"/>
                    <a:pt x="2836" y="5735"/>
                    <a:pt x="2647" y="5735"/>
                  </a:cubicBezTo>
                  <a:cubicBezTo>
                    <a:pt x="2080" y="5735"/>
                    <a:pt x="1607" y="6018"/>
                    <a:pt x="1292" y="6428"/>
                  </a:cubicBezTo>
                  <a:cubicBezTo>
                    <a:pt x="1103" y="6270"/>
                    <a:pt x="977" y="6018"/>
                    <a:pt x="977" y="5735"/>
                  </a:cubicBezTo>
                  <a:cubicBezTo>
                    <a:pt x="977" y="5483"/>
                    <a:pt x="1103" y="5325"/>
                    <a:pt x="1166" y="5199"/>
                  </a:cubicBezTo>
                  <a:cubicBezTo>
                    <a:pt x="1323" y="5042"/>
                    <a:pt x="1323" y="4790"/>
                    <a:pt x="1166" y="4632"/>
                  </a:cubicBezTo>
                  <a:cubicBezTo>
                    <a:pt x="662" y="4097"/>
                    <a:pt x="1103" y="3277"/>
                    <a:pt x="1828" y="3277"/>
                  </a:cubicBezTo>
                  <a:cubicBezTo>
                    <a:pt x="2048" y="3277"/>
                    <a:pt x="2237" y="3340"/>
                    <a:pt x="2395" y="3498"/>
                  </a:cubicBezTo>
                  <a:cubicBezTo>
                    <a:pt x="2473" y="3577"/>
                    <a:pt x="2584" y="3616"/>
                    <a:pt x="2694" y="3616"/>
                  </a:cubicBezTo>
                  <a:cubicBezTo>
                    <a:pt x="2804" y="3616"/>
                    <a:pt x="2914" y="3577"/>
                    <a:pt x="2993" y="3498"/>
                  </a:cubicBezTo>
                  <a:cubicBezTo>
                    <a:pt x="3151" y="3340"/>
                    <a:pt x="3151" y="3057"/>
                    <a:pt x="2993" y="2899"/>
                  </a:cubicBezTo>
                  <a:cubicBezTo>
                    <a:pt x="2678" y="2584"/>
                    <a:pt x="2269" y="2427"/>
                    <a:pt x="1828" y="2427"/>
                  </a:cubicBezTo>
                  <a:cubicBezTo>
                    <a:pt x="1828" y="1954"/>
                    <a:pt x="2174" y="1608"/>
                    <a:pt x="2647" y="1608"/>
                  </a:cubicBezTo>
                  <a:cubicBezTo>
                    <a:pt x="2773" y="1608"/>
                    <a:pt x="2836" y="1639"/>
                    <a:pt x="2962" y="1702"/>
                  </a:cubicBezTo>
                  <a:cubicBezTo>
                    <a:pt x="3000" y="1713"/>
                    <a:pt x="3040" y="1718"/>
                    <a:pt x="3079" y="1718"/>
                  </a:cubicBezTo>
                  <a:cubicBezTo>
                    <a:pt x="3264" y="1718"/>
                    <a:pt x="3445" y="1601"/>
                    <a:pt x="3497" y="1419"/>
                  </a:cubicBezTo>
                  <a:cubicBezTo>
                    <a:pt x="3592" y="1072"/>
                    <a:pt x="3938" y="789"/>
                    <a:pt x="4285" y="789"/>
                  </a:cubicBezTo>
                  <a:close/>
                  <a:moveTo>
                    <a:pt x="6711" y="915"/>
                  </a:moveTo>
                  <a:cubicBezTo>
                    <a:pt x="7057" y="915"/>
                    <a:pt x="7404" y="1135"/>
                    <a:pt x="7498" y="1545"/>
                  </a:cubicBezTo>
                  <a:cubicBezTo>
                    <a:pt x="7547" y="1715"/>
                    <a:pt x="7708" y="1828"/>
                    <a:pt x="7880" y="1828"/>
                  </a:cubicBezTo>
                  <a:cubicBezTo>
                    <a:pt x="7931" y="1828"/>
                    <a:pt x="7983" y="1818"/>
                    <a:pt x="8034" y="1797"/>
                  </a:cubicBezTo>
                  <a:cubicBezTo>
                    <a:pt x="8160" y="1765"/>
                    <a:pt x="8223" y="1734"/>
                    <a:pt x="8349" y="1734"/>
                  </a:cubicBezTo>
                  <a:cubicBezTo>
                    <a:pt x="8822" y="1734"/>
                    <a:pt x="9168" y="2080"/>
                    <a:pt x="9168" y="2553"/>
                  </a:cubicBezTo>
                  <a:cubicBezTo>
                    <a:pt x="8759" y="2553"/>
                    <a:pt x="8318" y="2710"/>
                    <a:pt x="8003" y="3025"/>
                  </a:cubicBezTo>
                  <a:cubicBezTo>
                    <a:pt x="7845" y="3183"/>
                    <a:pt x="7845" y="3467"/>
                    <a:pt x="8003" y="3624"/>
                  </a:cubicBezTo>
                  <a:cubicBezTo>
                    <a:pt x="8081" y="3703"/>
                    <a:pt x="8192" y="3742"/>
                    <a:pt x="8302" y="3742"/>
                  </a:cubicBezTo>
                  <a:cubicBezTo>
                    <a:pt x="8412" y="3742"/>
                    <a:pt x="8522" y="3703"/>
                    <a:pt x="8601" y="3624"/>
                  </a:cubicBezTo>
                  <a:cubicBezTo>
                    <a:pt x="8759" y="3467"/>
                    <a:pt x="8948" y="3372"/>
                    <a:pt x="9168" y="3372"/>
                  </a:cubicBezTo>
                  <a:cubicBezTo>
                    <a:pt x="9893" y="3372"/>
                    <a:pt x="10271" y="4191"/>
                    <a:pt x="9798" y="4758"/>
                  </a:cubicBezTo>
                  <a:cubicBezTo>
                    <a:pt x="9735" y="4853"/>
                    <a:pt x="9735" y="5073"/>
                    <a:pt x="9830" y="5231"/>
                  </a:cubicBezTo>
                  <a:cubicBezTo>
                    <a:pt x="9956" y="5357"/>
                    <a:pt x="10050" y="5514"/>
                    <a:pt x="10050" y="5798"/>
                  </a:cubicBezTo>
                  <a:cubicBezTo>
                    <a:pt x="10050" y="6050"/>
                    <a:pt x="9924" y="6302"/>
                    <a:pt x="9735" y="6459"/>
                  </a:cubicBezTo>
                  <a:cubicBezTo>
                    <a:pt x="9420" y="6050"/>
                    <a:pt x="8948" y="5798"/>
                    <a:pt x="8381" y="5798"/>
                  </a:cubicBezTo>
                  <a:cubicBezTo>
                    <a:pt x="8160" y="5798"/>
                    <a:pt x="8003" y="5987"/>
                    <a:pt x="8003" y="6207"/>
                  </a:cubicBezTo>
                  <a:cubicBezTo>
                    <a:pt x="8003" y="6459"/>
                    <a:pt x="8192" y="6648"/>
                    <a:pt x="8381" y="6648"/>
                  </a:cubicBezTo>
                  <a:cubicBezTo>
                    <a:pt x="9483" y="6648"/>
                    <a:pt x="9483" y="8318"/>
                    <a:pt x="8381" y="8318"/>
                  </a:cubicBezTo>
                  <a:cubicBezTo>
                    <a:pt x="8255" y="8318"/>
                    <a:pt x="8192" y="8255"/>
                    <a:pt x="8066" y="8224"/>
                  </a:cubicBezTo>
                  <a:cubicBezTo>
                    <a:pt x="8021" y="8211"/>
                    <a:pt x="7976" y="8205"/>
                    <a:pt x="7931" y="8205"/>
                  </a:cubicBezTo>
                  <a:cubicBezTo>
                    <a:pt x="7752" y="8205"/>
                    <a:pt x="7580" y="8306"/>
                    <a:pt x="7530" y="8507"/>
                  </a:cubicBezTo>
                  <a:cubicBezTo>
                    <a:pt x="7435" y="8854"/>
                    <a:pt x="7089" y="9137"/>
                    <a:pt x="6742" y="9137"/>
                  </a:cubicBezTo>
                  <a:cubicBezTo>
                    <a:pt x="6270" y="9137"/>
                    <a:pt x="5892" y="8759"/>
                    <a:pt x="5892" y="8318"/>
                  </a:cubicBezTo>
                  <a:lnTo>
                    <a:pt x="5892" y="5073"/>
                  </a:lnTo>
                  <a:cubicBezTo>
                    <a:pt x="6364" y="5231"/>
                    <a:pt x="6742" y="5703"/>
                    <a:pt x="6742" y="6270"/>
                  </a:cubicBezTo>
                  <a:cubicBezTo>
                    <a:pt x="6742" y="6491"/>
                    <a:pt x="6931" y="6680"/>
                    <a:pt x="7120" y="6680"/>
                  </a:cubicBezTo>
                  <a:cubicBezTo>
                    <a:pt x="7341" y="6680"/>
                    <a:pt x="7530" y="6491"/>
                    <a:pt x="7530" y="6270"/>
                  </a:cubicBezTo>
                  <a:cubicBezTo>
                    <a:pt x="7530" y="5262"/>
                    <a:pt x="6805" y="4412"/>
                    <a:pt x="5860" y="4254"/>
                  </a:cubicBezTo>
                  <a:lnTo>
                    <a:pt x="5860" y="1734"/>
                  </a:lnTo>
                  <a:cubicBezTo>
                    <a:pt x="5860" y="1261"/>
                    <a:pt x="6207" y="915"/>
                    <a:pt x="6711" y="915"/>
                  </a:cubicBezTo>
                  <a:close/>
                  <a:moveTo>
                    <a:pt x="5514" y="9358"/>
                  </a:moveTo>
                  <a:cubicBezTo>
                    <a:pt x="5829" y="9736"/>
                    <a:pt x="6270" y="9925"/>
                    <a:pt x="6774" y="9925"/>
                  </a:cubicBezTo>
                  <a:lnTo>
                    <a:pt x="6774" y="10209"/>
                  </a:lnTo>
                  <a:lnTo>
                    <a:pt x="4285" y="10209"/>
                  </a:lnTo>
                  <a:lnTo>
                    <a:pt x="4285" y="9925"/>
                  </a:lnTo>
                  <a:cubicBezTo>
                    <a:pt x="4789" y="9925"/>
                    <a:pt x="5230" y="9673"/>
                    <a:pt x="5514" y="9358"/>
                  </a:cubicBezTo>
                  <a:close/>
                  <a:moveTo>
                    <a:pt x="6648" y="11028"/>
                  </a:moveTo>
                  <a:cubicBezTo>
                    <a:pt x="6522" y="11500"/>
                    <a:pt x="6049" y="11847"/>
                    <a:pt x="5514" y="11847"/>
                  </a:cubicBezTo>
                  <a:cubicBezTo>
                    <a:pt x="4978" y="11847"/>
                    <a:pt x="4537" y="11500"/>
                    <a:pt x="4316" y="11028"/>
                  </a:cubicBezTo>
                  <a:close/>
                  <a:moveTo>
                    <a:pt x="4285" y="1"/>
                  </a:moveTo>
                  <a:cubicBezTo>
                    <a:pt x="3686" y="1"/>
                    <a:pt x="3151" y="316"/>
                    <a:pt x="2867" y="820"/>
                  </a:cubicBezTo>
                  <a:cubicBezTo>
                    <a:pt x="2796" y="811"/>
                    <a:pt x="2724" y="806"/>
                    <a:pt x="2654" y="806"/>
                  </a:cubicBezTo>
                  <a:cubicBezTo>
                    <a:pt x="1762" y="806"/>
                    <a:pt x="977" y="1526"/>
                    <a:pt x="977" y="2490"/>
                  </a:cubicBezTo>
                  <a:lnTo>
                    <a:pt x="977" y="2679"/>
                  </a:lnTo>
                  <a:cubicBezTo>
                    <a:pt x="851" y="2742"/>
                    <a:pt x="756" y="2836"/>
                    <a:pt x="630" y="2962"/>
                  </a:cubicBezTo>
                  <a:cubicBezTo>
                    <a:pt x="63" y="3498"/>
                    <a:pt x="0" y="4286"/>
                    <a:pt x="347" y="4947"/>
                  </a:cubicBezTo>
                  <a:cubicBezTo>
                    <a:pt x="189" y="5199"/>
                    <a:pt x="126" y="5514"/>
                    <a:pt x="126" y="5766"/>
                  </a:cubicBezTo>
                  <a:cubicBezTo>
                    <a:pt x="126" y="6365"/>
                    <a:pt x="441" y="6932"/>
                    <a:pt x="945" y="7184"/>
                  </a:cubicBezTo>
                  <a:cubicBezTo>
                    <a:pt x="819" y="8192"/>
                    <a:pt x="1576" y="9043"/>
                    <a:pt x="2584" y="9043"/>
                  </a:cubicBezTo>
                  <a:lnTo>
                    <a:pt x="2836" y="9043"/>
                  </a:lnTo>
                  <a:cubicBezTo>
                    <a:pt x="2993" y="9326"/>
                    <a:pt x="3182" y="9515"/>
                    <a:pt x="3434" y="9673"/>
                  </a:cubicBezTo>
                  <a:lnTo>
                    <a:pt x="3434" y="10587"/>
                  </a:lnTo>
                  <a:cubicBezTo>
                    <a:pt x="3434" y="11721"/>
                    <a:pt x="4379" y="12666"/>
                    <a:pt x="5514" y="12666"/>
                  </a:cubicBezTo>
                  <a:cubicBezTo>
                    <a:pt x="6648" y="12666"/>
                    <a:pt x="7593" y="11721"/>
                    <a:pt x="7593" y="10587"/>
                  </a:cubicBezTo>
                  <a:lnTo>
                    <a:pt x="7593" y="9673"/>
                  </a:lnTo>
                  <a:cubicBezTo>
                    <a:pt x="7845" y="9515"/>
                    <a:pt x="8066" y="9326"/>
                    <a:pt x="8192" y="9043"/>
                  </a:cubicBezTo>
                  <a:lnTo>
                    <a:pt x="8444" y="9043"/>
                  </a:lnTo>
                  <a:cubicBezTo>
                    <a:pt x="9420" y="9043"/>
                    <a:pt x="10208" y="8129"/>
                    <a:pt x="10082" y="7153"/>
                  </a:cubicBezTo>
                  <a:cubicBezTo>
                    <a:pt x="10586" y="6869"/>
                    <a:pt x="10901" y="6333"/>
                    <a:pt x="10901" y="5735"/>
                  </a:cubicBezTo>
                  <a:cubicBezTo>
                    <a:pt x="10901" y="5451"/>
                    <a:pt x="10838" y="5136"/>
                    <a:pt x="10680" y="4916"/>
                  </a:cubicBezTo>
                  <a:cubicBezTo>
                    <a:pt x="11059" y="4317"/>
                    <a:pt x="10933" y="3498"/>
                    <a:pt x="10428" y="2962"/>
                  </a:cubicBezTo>
                  <a:cubicBezTo>
                    <a:pt x="10302" y="2836"/>
                    <a:pt x="10208" y="2742"/>
                    <a:pt x="10082" y="2679"/>
                  </a:cubicBezTo>
                  <a:lnTo>
                    <a:pt x="10082" y="2490"/>
                  </a:lnTo>
                  <a:cubicBezTo>
                    <a:pt x="10082" y="1576"/>
                    <a:pt x="9326" y="820"/>
                    <a:pt x="8444" y="820"/>
                  </a:cubicBezTo>
                  <a:lnTo>
                    <a:pt x="8192" y="820"/>
                  </a:lnTo>
                  <a:cubicBezTo>
                    <a:pt x="7908" y="316"/>
                    <a:pt x="7372" y="1"/>
                    <a:pt x="6774" y="1"/>
                  </a:cubicBezTo>
                  <a:cubicBezTo>
                    <a:pt x="6270" y="1"/>
                    <a:pt x="5829" y="222"/>
                    <a:pt x="5514" y="537"/>
                  </a:cubicBezTo>
                  <a:cubicBezTo>
                    <a:pt x="5199" y="190"/>
                    <a:pt x="4758" y="1"/>
                    <a:pt x="4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Google Shape;285;p19">
              <a:extLst>
                <a:ext uri="{FF2B5EF4-FFF2-40B4-BE49-F238E27FC236}">
                  <a16:creationId xmlns:a16="http://schemas.microsoft.com/office/drawing/2014/main" id="{7C41B6F7-3E3A-421D-B596-D37FAE03B0CF}"/>
                </a:ext>
              </a:extLst>
            </p:cNvPr>
            <p:cNvSpPr/>
            <p:nvPr/>
          </p:nvSpPr>
          <p:spPr>
            <a:xfrm>
              <a:off x="1319021" y="1465200"/>
              <a:ext cx="790139" cy="790110"/>
            </a:xfrm>
            <a:custGeom>
              <a:avLst/>
              <a:gdLst/>
              <a:ahLst/>
              <a:cxnLst/>
              <a:rect l="l" t="t" r="r" b="b"/>
              <a:pathLst>
                <a:path w="27331" h="27330" extrusionOk="0">
                  <a:moveTo>
                    <a:pt x="13666" y="0"/>
                  </a:moveTo>
                  <a:cubicBezTo>
                    <a:pt x="6121" y="0"/>
                    <a:pt x="1" y="6121"/>
                    <a:pt x="1" y="13665"/>
                  </a:cubicBezTo>
                  <a:cubicBezTo>
                    <a:pt x="1" y="21209"/>
                    <a:pt x="6121" y="27330"/>
                    <a:pt x="13666" y="27330"/>
                  </a:cubicBezTo>
                  <a:cubicBezTo>
                    <a:pt x="21210" y="27330"/>
                    <a:pt x="27330" y="21209"/>
                    <a:pt x="27330" y="13665"/>
                  </a:cubicBezTo>
                  <a:cubicBezTo>
                    <a:pt x="27330" y="6121"/>
                    <a:pt x="21210" y="0"/>
                    <a:pt x="13666" y="0"/>
                  </a:cubicBezTo>
                  <a:close/>
                </a:path>
              </a:pathLst>
            </a:custGeom>
            <a:solidFill>
              <a:srgbClr val="FFFFFF"/>
            </a:solidFill>
            <a:ln w="62275" cap="flat" cmpd="sng">
              <a:solidFill>
                <a:schemeClr val="bg1">
                  <a:lumMod val="50000"/>
                </a:schemeClr>
              </a:solidFill>
              <a:prstDash val="solid"/>
              <a:miter lim="7117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Google Shape;286;p19">
              <a:extLst>
                <a:ext uri="{FF2B5EF4-FFF2-40B4-BE49-F238E27FC236}">
                  <a16:creationId xmlns:a16="http://schemas.microsoft.com/office/drawing/2014/main" id="{7E1EA8C1-A8B1-424E-9440-0C429AFCC87A}"/>
                </a:ext>
              </a:extLst>
            </p:cNvPr>
            <p:cNvGrpSpPr/>
            <p:nvPr/>
          </p:nvGrpSpPr>
          <p:grpSpPr>
            <a:xfrm>
              <a:off x="1050019" y="3250678"/>
              <a:ext cx="1330398" cy="1481351"/>
              <a:chOff x="1362413" y="3250686"/>
              <a:chExt cx="1162529" cy="1481351"/>
            </a:xfrm>
          </p:grpSpPr>
          <p:sp>
            <p:nvSpPr>
              <p:cNvPr id="53" name="Google Shape;287;p19">
                <a:extLst>
                  <a:ext uri="{FF2B5EF4-FFF2-40B4-BE49-F238E27FC236}">
                    <a16:creationId xmlns:a16="http://schemas.microsoft.com/office/drawing/2014/main" id="{F1C9803E-C0E0-4D57-9CA4-AB7EDAB42840}"/>
                  </a:ext>
                </a:extLst>
              </p:cNvPr>
              <p:cNvSpPr/>
              <p:nvPr/>
            </p:nvSpPr>
            <p:spPr>
              <a:xfrm>
                <a:off x="1362413" y="3409100"/>
                <a:ext cx="1162529" cy="1322938"/>
              </a:xfrm>
              <a:custGeom>
                <a:avLst/>
                <a:gdLst/>
                <a:ahLst/>
                <a:cxnLst/>
                <a:rect l="l" t="t" r="r" b="b"/>
                <a:pathLst>
                  <a:path w="40212" h="36013" extrusionOk="0">
                    <a:moveTo>
                      <a:pt x="1922" y="1"/>
                    </a:moveTo>
                    <a:cubicBezTo>
                      <a:pt x="854" y="1"/>
                      <a:pt x="0" y="855"/>
                      <a:pt x="0" y="1922"/>
                    </a:cubicBezTo>
                    <a:lnTo>
                      <a:pt x="0" y="34091"/>
                    </a:lnTo>
                    <a:cubicBezTo>
                      <a:pt x="0" y="35159"/>
                      <a:pt x="854" y="36013"/>
                      <a:pt x="1922" y="36013"/>
                    </a:cubicBezTo>
                    <a:lnTo>
                      <a:pt x="38219" y="36013"/>
                    </a:lnTo>
                    <a:cubicBezTo>
                      <a:pt x="39287" y="36013"/>
                      <a:pt x="40212" y="35159"/>
                      <a:pt x="40212" y="34091"/>
                    </a:cubicBezTo>
                    <a:lnTo>
                      <a:pt x="40212" y="1922"/>
                    </a:lnTo>
                    <a:cubicBezTo>
                      <a:pt x="40212" y="855"/>
                      <a:pt x="39287" y="1"/>
                      <a:pt x="38219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content, content to match the title, you can copy and paste directly, to select useful keyword entry.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Google Shape;288;p19">
                <a:extLst>
                  <a:ext uri="{FF2B5EF4-FFF2-40B4-BE49-F238E27FC236}">
                    <a16:creationId xmlns:a16="http://schemas.microsoft.com/office/drawing/2014/main" id="{430A6755-BF4B-4779-A529-83502CA3BBFE}"/>
                  </a:ext>
                </a:extLst>
              </p:cNvPr>
              <p:cNvSpPr/>
              <p:nvPr/>
            </p:nvSpPr>
            <p:spPr>
              <a:xfrm>
                <a:off x="1843835" y="3250686"/>
                <a:ext cx="197542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5908" extrusionOk="0">
                    <a:moveTo>
                      <a:pt x="3417" y="0"/>
                    </a:moveTo>
                    <a:lnTo>
                      <a:pt x="0" y="5908"/>
                    </a:lnTo>
                    <a:lnTo>
                      <a:pt x="6833" y="5908"/>
                    </a:lnTo>
                    <a:lnTo>
                      <a:pt x="341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1" name="Google Shape;289;p19">
              <a:extLst>
                <a:ext uri="{FF2B5EF4-FFF2-40B4-BE49-F238E27FC236}">
                  <a16:creationId xmlns:a16="http://schemas.microsoft.com/office/drawing/2014/main" id="{C72EFB06-C38C-49DD-984B-20950382CC74}"/>
                </a:ext>
              </a:extLst>
            </p:cNvPr>
            <p:cNvSpPr txBox="1"/>
            <p:nvPr/>
          </p:nvSpPr>
          <p:spPr>
            <a:xfrm>
              <a:off x="1049925" y="1005000"/>
              <a:ext cx="13305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000000"/>
                  </a:solidFill>
                  <a:cs typeface="+mn-ea"/>
                  <a:sym typeface="+mn-lt"/>
                </a:rPr>
                <a:t>STEP 01</a:t>
              </a:r>
              <a:endParaRPr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290;p19">
              <a:extLst>
                <a:ext uri="{FF2B5EF4-FFF2-40B4-BE49-F238E27FC236}">
                  <a16:creationId xmlns:a16="http://schemas.microsoft.com/office/drawing/2014/main" id="{97966332-D409-4A0E-A269-FF39C738D6F1}"/>
                </a:ext>
              </a:extLst>
            </p:cNvPr>
            <p:cNvSpPr txBox="1"/>
            <p:nvPr/>
          </p:nvSpPr>
          <p:spPr>
            <a:xfrm>
              <a:off x="1380190" y="1568487"/>
              <a:ext cx="6675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00000"/>
                  </a:solidFill>
                  <a:cs typeface="+mn-ea"/>
                  <a:sym typeface="+mn-lt"/>
                </a:rPr>
                <a:t>A</a:t>
              </a:r>
              <a:endParaRPr sz="24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Google Shape;291;p19">
            <a:extLst>
              <a:ext uri="{FF2B5EF4-FFF2-40B4-BE49-F238E27FC236}">
                <a16:creationId xmlns:a16="http://schemas.microsoft.com/office/drawing/2014/main" id="{85B2E186-8DA1-42D7-B2E8-39E82B3B54E5}"/>
              </a:ext>
            </a:extLst>
          </p:cNvPr>
          <p:cNvGrpSpPr/>
          <p:nvPr/>
        </p:nvGrpSpPr>
        <p:grpSpPr>
          <a:xfrm>
            <a:off x="6478124" y="1340001"/>
            <a:ext cx="1773912" cy="4969372"/>
            <a:chOff x="4858593" y="1005000"/>
            <a:chExt cx="1330434" cy="3727029"/>
          </a:xfrm>
        </p:grpSpPr>
        <p:sp>
          <p:nvSpPr>
            <p:cNvPr id="56" name="Google Shape;292;p19">
              <a:extLst>
                <a:ext uri="{FF2B5EF4-FFF2-40B4-BE49-F238E27FC236}">
                  <a16:creationId xmlns:a16="http://schemas.microsoft.com/office/drawing/2014/main" id="{2A674F7B-6674-4722-A1DF-DDA759B47732}"/>
                </a:ext>
              </a:extLst>
            </p:cNvPr>
            <p:cNvSpPr/>
            <p:nvPr/>
          </p:nvSpPr>
          <p:spPr>
            <a:xfrm>
              <a:off x="4988850" y="1862775"/>
              <a:ext cx="1071678" cy="1322904"/>
            </a:xfrm>
            <a:custGeom>
              <a:avLst/>
              <a:gdLst/>
              <a:ahLst/>
              <a:cxnLst/>
              <a:rect l="l" t="t" r="r" b="b"/>
              <a:pathLst>
                <a:path w="42134" h="56991" extrusionOk="0">
                  <a:moveTo>
                    <a:pt x="21076" y="1"/>
                  </a:moveTo>
                  <a:cubicBezTo>
                    <a:pt x="20106" y="1"/>
                    <a:pt x="19146" y="374"/>
                    <a:pt x="18434" y="1122"/>
                  </a:cubicBezTo>
                  <a:lnTo>
                    <a:pt x="1068" y="18416"/>
                  </a:lnTo>
                  <a:cubicBezTo>
                    <a:pt x="428" y="19128"/>
                    <a:pt x="1" y="20053"/>
                    <a:pt x="1" y="21049"/>
                  </a:cubicBezTo>
                  <a:lnTo>
                    <a:pt x="1" y="53219"/>
                  </a:lnTo>
                  <a:cubicBezTo>
                    <a:pt x="1" y="55283"/>
                    <a:pt x="1709" y="56991"/>
                    <a:pt x="3773" y="56991"/>
                  </a:cubicBezTo>
                  <a:lnTo>
                    <a:pt x="38362" y="56991"/>
                  </a:lnTo>
                  <a:cubicBezTo>
                    <a:pt x="40426" y="56991"/>
                    <a:pt x="42134" y="55283"/>
                    <a:pt x="42134" y="53219"/>
                  </a:cubicBezTo>
                  <a:lnTo>
                    <a:pt x="42134" y="21121"/>
                  </a:lnTo>
                  <a:cubicBezTo>
                    <a:pt x="42134" y="20053"/>
                    <a:pt x="41778" y="19128"/>
                    <a:pt x="41066" y="18416"/>
                  </a:cubicBezTo>
                  <a:lnTo>
                    <a:pt x="23772" y="1122"/>
                  </a:lnTo>
                  <a:cubicBezTo>
                    <a:pt x="23024" y="374"/>
                    <a:pt x="22046" y="1"/>
                    <a:pt x="21076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Google Shape;293;p19">
              <a:extLst>
                <a:ext uri="{FF2B5EF4-FFF2-40B4-BE49-F238E27FC236}">
                  <a16:creationId xmlns:a16="http://schemas.microsoft.com/office/drawing/2014/main" id="{2019D63B-288F-4CC5-89B5-E0175DAF6FE2}"/>
                </a:ext>
              </a:extLst>
            </p:cNvPr>
            <p:cNvSpPr/>
            <p:nvPr/>
          </p:nvSpPr>
          <p:spPr>
            <a:xfrm>
              <a:off x="5129613" y="1465200"/>
              <a:ext cx="790110" cy="790110"/>
            </a:xfrm>
            <a:custGeom>
              <a:avLst/>
              <a:gdLst/>
              <a:ahLst/>
              <a:cxnLst/>
              <a:rect l="l" t="t" r="r" b="b"/>
              <a:pathLst>
                <a:path w="27330" h="27330" extrusionOk="0">
                  <a:moveTo>
                    <a:pt x="13665" y="0"/>
                  </a:moveTo>
                  <a:cubicBezTo>
                    <a:pt x="6121" y="0"/>
                    <a:pt x="0" y="6121"/>
                    <a:pt x="0" y="13665"/>
                  </a:cubicBezTo>
                  <a:cubicBezTo>
                    <a:pt x="0" y="21209"/>
                    <a:pt x="6121" y="27330"/>
                    <a:pt x="13665" y="27330"/>
                  </a:cubicBezTo>
                  <a:cubicBezTo>
                    <a:pt x="21209" y="27330"/>
                    <a:pt x="27330" y="21209"/>
                    <a:pt x="27330" y="13665"/>
                  </a:cubicBezTo>
                  <a:cubicBezTo>
                    <a:pt x="27330" y="6121"/>
                    <a:pt x="21209" y="0"/>
                    <a:pt x="13665" y="0"/>
                  </a:cubicBezTo>
                  <a:close/>
                </a:path>
              </a:pathLst>
            </a:custGeom>
            <a:solidFill>
              <a:schemeClr val="bg1"/>
            </a:solidFill>
            <a:ln w="62275" cap="flat" cmpd="sng">
              <a:solidFill>
                <a:schemeClr val="bg1">
                  <a:lumMod val="50000"/>
                </a:schemeClr>
              </a:solidFill>
              <a:prstDash val="solid"/>
              <a:miter lim="7117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58" name="Google Shape;294;p19">
              <a:extLst>
                <a:ext uri="{FF2B5EF4-FFF2-40B4-BE49-F238E27FC236}">
                  <a16:creationId xmlns:a16="http://schemas.microsoft.com/office/drawing/2014/main" id="{9C4C4ED2-ED79-4545-AE5C-A696738584E8}"/>
                </a:ext>
              </a:extLst>
            </p:cNvPr>
            <p:cNvGrpSpPr/>
            <p:nvPr/>
          </p:nvGrpSpPr>
          <p:grpSpPr>
            <a:xfrm>
              <a:off x="4858593" y="3250678"/>
              <a:ext cx="1330431" cy="1481351"/>
              <a:chOff x="4866119" y="3250686"/>
              <a:chExt cx="1162558" cy="1481351"/>
            </a:xfrm>
          </p:grpSpPr>
          <p:sp>
            <p:nvSpPr>
              <p:cNvPr id="68" name="Google Shape;295;p19">
                <a:extLst>
                  <a:ext uri="{FF2B5EF4-FFF2-40B4-BE49-F238E27FC236}">
                    <a16:creationId xmlns:a16="http://schemas.microsoft.com/office/drawing/2014/main" id="{9E547BB5-A5D1-460B-A737-D4BAB17E5422}"/>
                  </a:ext>
                </a:extLst>
              </p:cNvPr>
              <p:cNvSpPr/>
              <p:nvPr/>
            </p:nvSpPr>
            <p:spPr>
              <a:xfrm>
                <a:off x="4866119" y="3409100"/>
                <a:ext cx="1162558" cy="1322938"/>
              </a:xfrm>
              <a:custGeom>
                <a:avLst/>
                <a:gdLst/>
                <a:ahLst/>
                <a:cxnLst/>
                <a:rect l="l" t="t" r="r" b="b"/>
                <a:pathLst>
                  <a:path w="40213" h="36013" extrusionOk="0">
                    <a:moveTo>
                      <a:pt x="1994" y="1"/>
                    </a:moveTo>
                    <a:cubicBezTo>
                      <a:pt x="855" y="1"/>
                      <a:pt x="1" y="855"/>
                      <a:pt x="1" y="1922"/>
                    </a:cubicBezTo>
                    <a:lnTo>
                      <a:pt x="1" y="34091"/>
                    </a:lnTo>
                    <a:cubicBezTo>
                      <a:pt x="1" y="35159"/>
                      <a:pt x="855" y="36013"/>
                      <a:pt x="1994" y="36013"/>
                    </a:cubicBezTo>
                    <a:lnTo>
                      <a:pt x="38291" y="36013"/>
                    </a:lnTo>
                    <a:cubicBezTo>
                      <a:pt x="39358" y="36013"/>
                      <a:pt x="40212" y="35159"/>
                      <a:pt x="40212" y="34091"/>
                    </a:cubicBezTo>
                    <a:lnTo>
                      <a:pt x="40212" y="1922"/>
                    </a:lnTo>
                    <a:cubicBezTo>
                      <a:pt x="40212" y="855"/>
                      <a:pt x="39358" y="1"/>
                      <a:pt x="3829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content, content to match the title, you can copy and paste directly, to select useful keyword entry.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Google Shape;296;p19">
                <a:extLst>
                  <a:ext uri="{FF2B5EF4-FFF2-40B4-BE49-F238E27FC236}">
                    <a16:creationId xmlns:a16="http://schemas.microsoft.com/office/drawing/2014/main" id="{1F4F8ECC-8EF1-4A87-8CFE-C4017A2E485C}"/>
                  </a:ext>
                </a:extLst>
              </p:cNvPr>
              <p:cNvSpPr/>
              <p:nvPr/>
            </p:nvSpPr>
            <p:spPr>
              <a:xfrm>
                <a:off x="5349627" y="3250686"/>
                <a:ext cx="197542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5908" extrusionOk="0">
                    <a:moveTo>
                      <a:pt x="3416" y="0"/>
                    </a:moveTo>
                    <a:lnTo>
                      <a:pt x="0" y="5908"/>
                    </a:lnTo>
                    <a:lnTo>
                      <a:pt x="6832" y="5908"/>
                    </a:lnTo>
                    <a:lnTo>
                      <a:pt x="3416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9" name="Google Shape;297;p19">
              <a:extLst>
                <a:ext uri="{FF2B5EF4-FFF2-40B4-BE49-F238E27FC236}">
                  <a16:creationId xmlns:a16="http://schemas.microsoft.com/office/drawing/2014/main" id="{E4C464BB-0AB0-44A5-8D33-98FF8EBDE1D3}"/>
                </a:ext>
              </a:extLst>
            </p:cNvPr>
            <p:cNvSpPr txBox="1"/>
            <p:nvPr/>
          </p:nvSpPr>
          <p:spPr>
            <a:xfrm>
              <a:off x="5190753" y="1568487"/>
              <a:ext cx="6675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>
                  <a:solidFill>
                    <a:srgbClr val="000000"/>
                  </a:solidFill>
                  <a:cs typeface="+mn-ea"/>
                  <a:sym typeface="+mn-lt"/>
                </a:rPr>
                <a:t>C</a:t>
              </a:r>
              <a:endParaRPr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Google Shape;298;p19">
              <a:extLst>
                <a:ext uri="{FF2B5EF4-FFF2-40B4-BE49-F238E27FC236}">
                  <a16:creationId xmlns:a16="http://schemas.microsoft.com/office/drawing/2014/main" id="{8559BF33-9389-4CCB-A8F8-D1E54FAF6F21}"/>
                </a:ext>
              </a:extLst>
            </p:cNvPr>
            <p:cNvSpPr txBox="1"/>
            <p:nvPr/>
          </p:nvSpPr>
          <p:spPr>
            <a:xfrm>
              <a:off x="4860327" y="1005000"/>
              <a:ext cx="1328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000000"/>
                  </a:solidFill>
                  <a:cs typeface="+mn-ea"/>
                  <a:sym typeface="+mn-lt"/>
                </a:rPr>
                <a:t>STEP 03</a:t>
              </a:r>
              <a:endParaRPr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61" name="Google Shape;299;p19">
              <a:extLst>
                <a:ext uri="{FF2B5EF4-FFF2-40B4-BE49-F238E27FC236}">
                  <a16:creationId xmlns:a16="http://schemas.microsoft.com/office/drawing/2014/main" id="{8A95D59E-95C7-41E0-9006-177CB9111FB0}"/>
                </a:ext>
              </a:extLst>
            </p:cNvPr>
            <p:cNvGrpSpPr/>
            <p:nvPr/>
          </p:nvGrpSpPr>
          <p:grpSpPr>
            <a:xfrm>
              <a:off x="5341559" y="2521221"/>
              <a:ext cx="366269" cy="359907"/>
              <a:chOff x="-60988625" y="2310475"/>
              <a:chExt cx="316650" cy="311150"/>
            </a:xfrm>
          </p:grpSpPr>
          <p:sp>
            <p:nvSpPr>
              <p:cNvPr id="62" name="Google Shape;300;p19">
                <a:extLst>
                  <a:ext uri="{FF2B5EF4-FFF2-40B4-BE49-F238E27FC236}">
                    <a16:creationId xmlns:a16="http://schemas.microsoft.com/office/drawing/2014/main" id="{4466C5A1-9AF5-4C98-BE6E-8FAF98F2B813}"/>
                  </a:ext>
                </a:extLst>
              </p:cNvPr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Google Shape;301;p19">
                <a:extLst>
                  <a:ext uri="{FF2B5EF4-FFF2-40B4-BE49-F238E27FC236}">
                    <a16:creationId xmlns:a16="http://schemas.microsoft.com/office/drawing/2014/main" id="{18C5B227-305F-473A-81E1-0B615720217D}"/>
                  </a:ext>
                </a:extLst>
              </p:cNvPr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Google Shape;302;p19">
                <a:extLst>
                  <a:ext uri="{FF2B5EF4-FFF2-40B4-BE49-F238E27FC236}">
                    <a16:creationId xmlns:a16="http://schemas.microsoft.com/office/drawing/2014/main" id="{CEDEEA63-8274-407F-BB13-7C47EE2819E2}"/>
                  </a:ext>
                </a:extLst>
              </p:cNvPr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Google Shape;303;p19">
                <a:extLst>
                  <a:ext uri="{FF2B5EF4-FFF2-40B4-BE49-F238E27FC236}">
                    <a16:creationId xmlns:a16="http://schemas.microsoft.com/office/drawing/2014/main" id="{6673FE8F-9174-4C88-8D85-7018B23224C1}"/>
                  </a:ext>
                </a:extLst>
              </p:cNvPr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Google Shape;304;p19">
                <a:extLst>
                  <a:ext uri="{FF2B5EF4-FFF2-40B4-BE49-F238E27FC236}">
                    <a16:creationId xmlns:a16="http://schemas.microsoft.com/office/drawing/2014/main" id="{184B3FD6-7D4F-4DB9-8239-40D83E78CA58}"/>
                  </a:ext>
                </a:extLst>
              </p:cNvPr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Google Shape;305;p19">
                <a:extLst>
                  <a:ext uri="{FF2B5EF4-FFF2-40B4-BE49-F238E27FC236}">
                    <a16:creationId xmlns:a16="http://schemas.microsoft.com/office/drawing/2014/main" id="{D3C27B48-5509-4476-A6EC-2B7CDFA7D6A2}"/>
                  </a:ext>
                </a:extLst>
              </p:cNvPr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Google Shape;306;p19">
            <a:extLst>
              <a:ext uri="{FF2B5EF4-FFF2-40B4-BE49-F238E27FC236}">
                <a16:creationId xmlns:a16="http://schemas.microsoft.com/office/drawing/2014/main" id="{EB988504-98AC-471D-9EBB-1DF519C784C3}"/>
              </a:ext>
            </a:extLst>
          </p:cNvPr>
          <p:cNvGrpSpPr/>
          <p:nvPr/>
        </p:nvGrpSpPr>
        <p:grpSpPr>
          <a:xfrm>
            <a:off x="3937543" y="1340001"/>
            <a:ext cx="1775308" cy="4969372"/>
            <a:chOff x="2953157" y="1005000"/>
            <a:chExt cx="1331481" cy="3727029"/>
          </a:xfrm>
        </p:grpSpPr>
        <p:sp>
          <p:nvSpPr>
            <p:cNvPr id="71" name="Google Shape;307;p19">
              <a:extLst>
                <a:ext uri="{FF2B5EF4-FFF2-40B4-BE49-F238E27FC236}">
                  <a16:creationId xmlns:a16="http://schemas.microsoft.com/office/drawing/2014/main" id="{AE228B26-33F8-44C8-95C6-432E0D35AC0F}"/>
                </a:ext>
              </a:extLst>
            </p:cNvPr>
            <p:cNvSpPr/>
            <p:nvPr/>
          </p:nvSpPr>
          <p:spPr>
            <a:xfrm>
              <a:off x="3083575" y="1862775"/>
              <a:ext cx="1071678" cy="1322904"/>
            </a:xfrm>
            <a:custGeom>
              <a:avLst/>
              <a:gdLst/>
              <a:ahLst/>
              <a:cxnLst/>
              <a:rect l="l" t="t" r="r" b="b"/>
              <a:pathLst>
                <a:path w="42134" h="56991" extrusionOk="0">
                  <a:moveTo>
                    <a:pt x="21076" y="1"/>
                  </a:moveTo>
                  <a:cubicBezTo>
                    <a:pt x="20106" y="1"/>
                    <a:pt x="19145" y="374"/>
                    <a:pt x="18434" y="1122"/>
                  </a:cubicBezTo>
                  <a:lnTo>
                    <a:pt x="1068" y="18416"/>
                  </a:lnTo>
                  <a:cubicBezTo>
                    <a:pt x="427" y="19128"/>
                    <a:pt x="0" y="20053"/>
                    <a:pt x="0" y="21049"/>
                  </a:cubicBezTo>
                  <a:lnTo>
                    <a:pt x="0" y="53219"/>
                  </a:lnTo>
                  <a:cubicBezTo>
                    <a:pt x="0" y="55283"/>
                    <a:pt x="1708" y="56991"/>
                    <a:pt x="3772" y="56991"/>
                  </a:cubicBezTo>
                  <a:lnTo>
                    <a:pt x="38361" y="56991"/>
                  </a:lnTo>
                  <a:cubicBezTo>
                    <a:pt x="40496" y="56991"/>
                    <a:pt x="42133" y="55283"/>
                    <a:pt x="42133" y="53219"/>
                  </a:cubicBezTo>
                  <a:lnTo>
                    <a:pt x="42133" y="21121"/>
                  </a:lnTo>
                  <a:cubicBezTo>
                    <a:pt x="42133" y="20053"/>
                    <a:pt x="41778" y="19128"/>
                    <a:pt x="41066" y="18416"/>
                  </a:cubicBezTo>
                  <a:lnTo>
                    <a:pt x="23771" y="1122"/>
                  </a:lnTo>
                  <a:cubicBezTo>
                    <a:pt x="23024" y="374"/>
                    <a:pt x="22045" y="1"/>
                    <a:pt x="21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Google Shape;308;p19">
              <a:extLst>
                <a:ext uri="{FF2B5EF4-FFF2-40B4-BE49-F238E27FC236}">
                  <a16:creationId xmlns:a16="http://schemas.microsoft.com/office/drawing/2014/main" id="{1ECBE421-4BBE-4E28-8D7B-3A0CAE516CD5}"/>
                </a:ext>
              </a:extLst>
            </p:cNvPr>
            <p:cNvSpPr/>
            <p:nvPr/>
          </p:nvSpPr>
          <p:spPr>
            <a:xfrm>
              <a:off x="3224332" y="1465200"/>
              <a:ext cx="790110" cy="790110"/>
            </a:xfrm>
            <a:custGeom>
              <a:avLst/>
              <a:gdLst/>
              <a:ahLst/>
              <a:cxnLst/>
              <a:rect l="l" t="t" r="r" b="b"/>
              <a:pathLst>
                <a:path w="27330" h="27330" extrusionOk="0">
                  <a:moveTo>
                    <a:pt x="13665" y="0"/>
                  </a:moveTo>
                  <a:cubicBezTo>
                    <a:pt x="6121" y="0"/>
                    <a:pt x="0" y="6121"/>
                    <a:pt x="0" y="13665"/>
                  </a:cubicBezTo>
                  <a:cubicBezTo>
                    <a:pt x="0" y="21209"/>
                    <a:pt x="6121" y="27330"/>
                    <a:pt x="13665" y="27330"/>
                  </a:cubicBezTo>
                  <a:cubicBezTo>
                    <a:pt x="21209" y="27330"/>
                    <a:pt x="27330" y="21209"/>
                    <a:pt x="27330" y="13665"/>
                  </a:cubicBezTo>
                  <a:cubicBezTo>
                    <a:pt x="27330" y="6121"/>
                    <a:pt x="21209" y="0"/>
                    <a:pt x="13665" y="0"/>
                  </a:cubicBezTo>
                  <a:close/>
                </a:path>
              </a:pathLst>
            </a:custGeom>
            <a:solidFill>
              <a:srgbClr val="FFFFFF"/>
            </a:solidFill>
            <a:ln w="62275" cap="flat" cmpd="sng">
              <a:solidFill>
                <a:schemeClr val="accent2"/>
              </a:solidFill>
              <a:prstDash val="solid"/>
              <a:miter lim="7117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73" name="Google Shape;309;p19">
              <a:extLst>
                <a:ext uri="{FF2B5EF4-FFF2-40B4-BE49-F238E27FC236}">
                  <a16:creationId xmlns:a16="http://schemas.microsoft.com/office/drawing/2014/main" id="{F2F366DE-AAC4-4E1F-B9EB-1358ACB39DBD}"/>
                </a:ext>
              </a:extLst>
            </p:cNvPr>
            <p:cNvGrpSpPr/>
            <p:nvPr/>
          </p:nvGrpSpPr>
          <p:grpSpPr>
            <a:xfrm>
              <a:off x="2953157" y="3250678"/>
              <a:ext cx="1330398" cy="1481351"/>
              <a:chOff x="3113239" y="3250686"/>
              <a:chExt cx="1162529" cy="1481351"/>
            </a:xfrm>
          </p:grpSpPr>
          <p:sp>
            <p:nvSpPr>
              <p:cNvPr id="81" name="Google Shape;310;p19">
                <a:extLst>
                  <a:ext uri="{FF2B5EF4-FFF2-40B4-BE49-F238E27FC236}">
                    <a16:creationId xmlns:a16="http://schemas.microsoft.com/office/drawing/2014/main" id="{159FD4FD-9D61-4B3A-8FE2-FD67EA33D1B7}"/>
                  </a:ext>
                </a:extLst>
              </p:cNvPr>
              <p:cNvSpPr/>
              <p:nvPr/>
            </p:nvSpPr>
            <p:spPr>
              <a:xfrm>
                <a:off x="3113239" y="3409100"/>
                <a:ext cx="1162529" cy="1322938"/>
              </a:xfrm>
              <a:custGeom>
                <a:avLst/>
                <a:gdLst/>
                <a:ahLst/>
                <a:cxnLst/>
                <a:rect l="l" t="t" r="r" b="b"/>
                <a:pathLst>
                  <a:path w="40212" h="36013" extrusionOk="0">
                    <a:moveTo>
                      <a:pt x="1993" y="1"/>
                    </a:moveTo>
                    <a:cubicBezTo>
                      <a:pt x="926" y="1"/>
                      <a:pt x="1" y="855"/>
                      <a:pt x="1" y="1922"/>
                    </a:cubicBezTo>
                    <a:lnTo>
                      <a:pt x="1" y="34091"/>
                    </a:lnTo>
                    <a:cubicBezTo>
                      <a:pt x="1" y="35159"/>
                      <a:pt x="926" y="36013"/>
                      <a:pt x="1993" y="36013"/>
                    </a:cubicBezTo>
                    <a:lnTo>
                      <a:pt x="38290" y="36013"/>
                    </a:lnTo>
                    <a:cubicBezTo>
                      <a:pt x="39358" y="36013"/>
                      <a:pt x="40212" y="35159"/>
                      <a:pt x="40212" y="34091"/>
                    </a:cubicBezTo>
                    <a:lnTo>
                      <a:pt x="40212" y="1922"/>
                    </a:lnTo>
                    <a:cubicBezTo>
                      <a:pt x="40212" y="855"/>
                      <a:pt x="39358" y="1"/>
                      <a:pt x="38290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content, content to match the title, you can copy and paste directly, to select useful keyword entry.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Google Shape;311;p19">
                <a:extLst>
                  <a:ext uri="{FF2B5EF4-FFF2-40B4-BE49-F238E27FC236}">
                    <a16:creationId xmlns:a16="http://schemas.microsoft.com/office/drawing/2014/main" id="{6FF2B00E-4522-4F45-AE06-F6C542636062}"/>
                  </a:ext>
                </a:extLst>
              </p:cNvPr>
              <p:cNvSpPr/>
              <p:nvPr/>
            </p:nvSpPr>
            <p:spPr>
              <a:xfrm>
                <a:off x="3596716" y="3250686"/>
                <a:ext cx="197571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5908" extrusionOk="0">
                    <a:moveTo>
                      <a:pt x="3417" y="0"/>
                    </a:moveTo>
                    <a:lnTo>
                      <a:pt x="1" y="5908"/>
                    </a:lnTo>
                    <a:lnTo>
                      <a:pt x="6833" y="5908"/>
                    </a:lnTo>
                    <a:lnTo>
                      <a:pt x="341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Google Shape;312;p19">
              <a:extLst>
                <a:ext uri="{FF2B5EF4-FFF2-40B4-BE49-F238E27FC236}">
                  <a16:creationId xmlns:a16="http://schemas.microsoft.com/office/drawing/2014/main" id="{0BE0658B-93B4-410E-8AFE-A96E561A3904}"/>
                </a:ext>
              </a:extLst>
            </p:cNvPr>
            <p:cNvSpPr txBox="1"/>
            <p:nvPr/>
          </p:nvSpPr>
          <p:spPr>
            <a:xfrm>
              <a:off x="3285472" y="1568487"/>
              <a:ext cx="6675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>
                  <a:solidFill>
                    <a:srgbClr val="000000"/>
                  </a:solidFill>
                  <a:cs typeface="+mn-ea"/>
                  <a:sym typeface="+mn-lt"/>
                </a:rPr>
                <a:t>B</a:t>
              </a:r>
              <a:endParaRPr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5" name="Google Shape;313;p19">
              <a:extLst>
                <a:ext uri="{FF2B5EF4-FFF2-40B4-BE49-F238E27FC236}">
                  <a16:creationId xmlns:a16="http://schemas.microsoft.com/office/drawing/2014/main" id="{18C02FB5-8663-41CE-9E03-ADA7F75ABF74}"/>
                </a:ext>
              </a:extLst>
            </p:cNvPr>
            <p:cNvSpPr txBox="1"/>
            <p:nvPr/>
          </p:nvSpPr>
          <p:spPr>
            <a:xfrm>
              <a:off x="2954138" y="1005000"/>
              <a:ext cx="13305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000000"/>
                  </a:solidFill>
                  <a:cs typeface="+mn-ea"/>
                  <a:sym typeface="+mn-lt"/>
                </a:rPr>
                <a:t>STEP 02</a:t>
              </a:r>
              <a:endParaRPr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76" name="Google Shape;314;p19">
              <a:extLst>
                <a:ext uri="{FF2B5EF4-FFF2-40B4-BE49-F238E27FC236}">
                  <a16:creationId xmlns:a16="http://schemas.microsoft.com/office/drawing/2014/main" id="{79443115-7281-4CCD-A991-D40477EB5F0B}"/>
                </a:ext>
              </a:extLst>
            </p:cNvPr>
            <p:cNvGrpSpPr/>
            <p:nvPr/>
          </p:nvGrpSpPr>
          <p:grpSpPr>
            <a:xfrm>
              <a:off x="3436259" y="2517131"/>
              <a:ext cx="366269" cy="368091"/>
              <a:chOff x="-62150375" y="2664925"/>
              <a:chExt cx="316650" cy="318225"/>
            </a:xfrm>
          </p:grpSpPr>
          <p:sp>
            <p:nvSpPr>
              <p:cNvPr id="77" name="Google Shape;315;p19">
                <a:extLst>
                  <a:ext uri="{FF2B5EF4-FFF2-40B4-BE49-F238E27FC236}">
                    <a16:creationId xmlns:a16="http://schemas.microsoft.com/office/drawing/2014/main" id="{DD80223A-307E-4D0A-B014-01E69E53F6B2}"/>
                  </a:ext>
                </a:extLst>
              </p:cNvPr>
              <p:cNvSpPr/>
              <p:nvPr/>
            </p:nvSpPr>
            <p:spPr>
              <a:xfrm>
                <a:off x="-62150375" y="2961850"/>
                <a:ext cx="3166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852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10"/>
                    </a:cubicBezTo>
                    <a:cubicBezTo>
                      <a:pt x="1" y="662"/>
                      <a:pt x="190" y="851"/>
                      <a:pt x="379" y="851"/>
                    </a:cubicBezTo>
                    <a:lnTo>
                      <a:pt x="12225" y="851"/>
                    </a:lnTo>
                    <a:cubicBezTo>
                      <a:pt x="12477" y="851"/>
                      <a:pt x="12634" y="662"/>
                      <a:pt x="12634" y="410"/>
                    </a:cubicBezTo>
                    <a:cubicBezTo>
                      <a:pt x="12666" y="158"/>
                      <a:pt x="12477" y="0"/>
                      <a:pt x="1222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Google Shape;316;p19">
                <a:extLst>
                  <a:ext uri="{FF2B5EF4-FFF2-40B4-BE49-F238E27FC236}">
                    <a16:creationId xmlns:a16="http://schemas.microsoft.com/office/drawing/2014/main" id="{44F88234-2EC3-44D0-A37A-0213E3105436}"/>
                  </a:ext>
                </a:extLst>
              </p:cNvPr>
              <p:cNvSpPr/>
              <p:nvPr/>
            </p:nvSpPr>
            <p:spPr>
              <a:xfrm>
                <a:off x="-62150375" y="2838200"/>
                <a:ext cx="827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096" extrusionOk="0">
                    <a:moveTo>
                      <a:pt x="2363" y="756"/>
                    </a:moveTo>
                    <a:cubicBezTo>
                      <a:pt x="2427" y="756"/>
                      <a:pt x="2521" y="851"/>
                      <a:pt x="2521" y="914"/>
                    </a:cubicBezTo>
                    <a:lnTo>
                      <a:pt x="2521" y="3119"/>
                    </a:lnTo>
                    <a:cubicBezTo>
                      <a:pt x="2521" y="3214"/>
                      <a:pt x="2427" y="3245"/>
                      <a:pt x="2363" y="3245"/>
                    </a:cubicBezTo>
                    <a:lnTo>
                      <a:pt x="977" y="3245"/>
                    </a:lnTo>
                    <a:cubicBezTo>
                      <a:pt x="883" y="3245"/>
                      <a:pt x="820" y="3151"/>
                      <a:pt x="820" y="3119"/>
                    </a:cubicBezTo>
                    <a:lnTo>
                      <a:pt x="820" y="914"/>
                    </a:lnTo>
                    <a:cubicBezTo>
                      <a:pt x="820" y="851"/>
                      <a:pt x="883" y="756"/>
                      <a:pt x="977" y="756"/>
                    </a:cubicBezTo>
                    <a:close/>
                    <a:moveTo>
                      <a:pt x="946" y="0"/>
                    </a:moveTo>
                    <a:cubicBezTo>
                      <a:pt x="379" y="0"/>
                      <a:pt x="1" y="441"/>
                      <a:pt x="1" y="945"/>
                    </a:cubicBezTo>
                    <a:lnTo>
                      <a:pt x="1" y="3151"/>
                    </a:lnTo>
                    <a:cubicBezTo>
                      <a:pt x="1" y="3686"/>
                      <a:pt x="410" y="4096"/>
                      <a:pt x="946" y="4096"/>
                    </a:cubicBezTo>
                    <a:lnTo>
                      <a:pt x="2300" y="4096"/>
                    </a:lnTo>
                    <a:cubicBezTo>
                      <a:pt x="2868" y="4096"/>
                      <a:pt x="3309" y="3686"/>
                      <a:pt x="3309" y="3151"/>
                    </a:cubicBezTo>
                    <a:lnTo>
                      <a:pt x="3309" y="945"/>
                    </a:lnTo>
                    <a:cubicBezTo>
                      <a:pt x="3309" y="410"/>
                      <a:pt x="2868" y="0"/>
                      <a:pt x="230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Google Shape;317;p19">
                <a:extLst>
                  <a:ext uri="{FF2B5EF4-FFF2-40B4-BE49-F238E27FC236}">
                    <a16:creationId xmlns:a16="http://schemas.microsoft.com/office/drawing/2014/main" id="{E070AC33-66E9-4B85-AA55-873D6F6527F3}"/>
                  </a:ext>
                </a:extLst>
              </p:cNvPr>
              <p:cNvSpPr/>
              <p:nvPr/>
            </p:nvSpPr>
            <p:spPr>
              <a:xfrm>
                <a:off x="-62033800" y="2664925"/>
                <a:ext cx="82725" cy="2749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0996" extrusionOk="0">
                    <a:moveTo>
                      <a:pt x="2332" y="788"/>
                    </a:moveTo>
                    <a:cubicBezTo>
                      <a:pt x="2426" y="851"/>
                      <a:pt x="2489" y="882"/>
                      <a:pt x="2489" y="945"/>
                    </a:cubicBezTo>
                    <a:lnTo>
                      <a:pt x="2489" y="10050"/>
                    </a:lnTo>
                    <a:cubicBezTo>
                      <a:pt x="2489" y="10145"/>
                      <a:pt x="2426" y="10176"/>
                      <a:pt x="2332" y="10176"/>
                    </a:cubicBezTo>
                    <a:lnTo>
                      <a:pt x="946" y="10176"/>
                    </a:lnTo>
                    <a:cubicBezTo>
                      <a:pt x="882" y="10176"/>
                      <a:pt x="851" y="10082"/>
                      <a:pt x="851" y="10050"/>
                    </a:cubicBezTo>
                    <a:lnTo>
                      <a:pt x="851" y="945"/>
                    </a:lnTo>
                    <a:cubicBezTo>
                      <a:pt x="851" y="882"/>
                      <a:pt x="914" y="788"/>
                      <a:pt x="946" y="788"/>
                    </a:cubicBezTo>
                    <a:close/>
                    <a:moveTo>
                      <a:pt x="946" y="0"/>
                    </a:moveTo>
                    <a:cubicBezTo>
                      <a:pt x="410" y="0"/>
                      <a:pt x="0" y="441"/>
                      <a:pt x="0" y="945"/>
                    </a:cubicBezTo>
                    <a:lnTo>
                      <a:pt x="0" y="10050"/>
                    </a:lnTo>
                    <a:cubicBezTo>
                      <a:pt x="0" y="10617"/>
                      <a:pt x="441" y="10995"/>
                      <a:pt x="946" y="10995"/>
                    </a:cubicBezTo>
                    <a:lnTo>
                      <a:pt x="2332" y="10995"/>
                    </a:lnTo>
                    <a:cubicBezTo>
                      <a:pt x="2899" y="10995"/>
                      <a:pt x="3308" y="10554"/>
                      <a:pt x="3308" y="10050"/>
                    </a:cubicBezTo>
                    <a:lnTo>
                      <a:pt x="3308" y="945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Google Shape;318;p19">
                <a:extLst>
                  <a:ext uri="{FF2B5EF4-FFF2-40B4-BE49-F238E27FC236}">
                    <a16:creationId xmlns:a16="http://schemas.microsoft.com/office/drawing/2014/main" id="{776C1EC2-8B5A-4ACD-879C-A29FD1AAF717}"/>
                  </a:ext>
                </a:extLst>
              </p:cNvPr>
              <p:cNvSpPr/>
              <p:nvPr/>
            </p:nvSpPr>
            <p:spPr>
              <a:xfrm>
                <a:off x="-61917225" y="2754700"/>
                <a:ext cx="835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7436" extrusionOk="0">
                    <a:moveTo>
                      <a:pt x="2394" y="788"/>
                    </a:moveTo>
                    <a:cubicBezTo>
                      <a:pt x="2489" y="788"/>
                      <a:pt x="2520" y="883"/>
                      <a:pt x="2520" y="946"/>
                    </a:cubicBezTo>
                    <a:lnTo>
                      <a:pt x="2520" y="6459"/>
                    </a:lnTo>
                    <a:cubicBezTo>
                      <a:pt x="2520" y="6554"/>
                      <a:pt x="2426" y="6585"/>
                      <a:pt x="2394" y="6585"/>
                    </a:cubicBezTo>
                    <a:lnTo>
                      <a:pt x="1008" y="6585"/>
                    </a:lnTo>
                    <a:cubicBezTo>
                      <a:pt x="945" y="6585"/>
                      <a:pt x="851" y="6491"/>
                      <a:pt x="851" y="6459"/>
                    </a:cubicBezTo>
                    <a:lnTo>
                      <a:pt x="851" y="946"/>
                    </a:lnTo>
                    <a:cubicBezTo>
                      <a:pt x="851" y="883"/>
                      <a:pt x="945" y="788"/>
                      <a:pt x="1008" y="788"/>
                    </a:cubicBezTo>
                    <a:close/>
                    <a:moveTo>
                      <a:pt x="977" y="1"/>
                    </a:moveTo>
                    <a:cubicBezTo>
                      <a:pt x="441" y="1"/>
                      <a:pt x="0" y="442"/>
                      <a:pt x="0" y="977"/>
                    </a:cubicBezTo>
                    <a:lnTo>
                      <a:pt x="0" y="6491"/>
                    </a:lnTo>
                    <a:cubicBezTo>
                      <a:pt x="0" y="7058"/>
                      <a:pt x="441" y="7436"/>
                      <a:pt x="977" y="7436"/>
                    </a:cubicBezTo>
                    <a:lnTo>
                      <a:pt x="2363" y="7436"/>
                    </a:lnTo>
                    <a:cubicBezTo>
                      <a:pt x="2899" y="7436"/>
                      <a:pt x="3308" y="7026"/>
                      <a:pt x="3308" y="6491"/>
                    </a:cubicBezTo>
                    <a:lnTo>
                      <a:pt x="3308" y="977"/>
                    </a:lnTo>
                    <a:cubicBezTo>
                      <a:pt x="3340" y="442"/>
                      <a:pt x="2899" y="1"/>
                      <a:pt x="2363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3" name="Google Shape;319;p19">
            <a:extLst>
              <a:ext uri="{FF2B5EF4-FFF2-40B4-BE49-F238E27FC236}">
                <a16:creationId xmlns:a16="http://schemas.microsoft.com/office/drawing/2014/main" id="{08DFB372-1A3D-421C-AD70-F078BCCC5FA0}"/>
              </a:ext>
            </a:extLst>
          </p:cNvPr>
          <p:cNvGrpSpPr/>
          <p:nvPr/>
        </p:nvGrpSpPr>
        <p:grpSpPr>
          <a:xfrm>
            <a:off x="9018113" y="1340001"/>
            <a:ext cx="1773921" cy="4969372"/>
            <a:chOff x="6763584" y="1005000"/>
            <a:chExt cx="1330441" cy="3727029"/>
          </a:xfrm>
        </p:grpSpPr>
        <p:sp>
          <p:nvSpPr>
            <p:cNvPr id="84" name="Google Shape;320;p19">
              <a:extLst>
                <a:ext uri="{FF2B5EF4-FFF2-40B4-BE49-F238E27FC236}">
                  <a16:creationId xmlns:a16="http://schemas.microsoft.com/office/drawing/2014/main" id="{ADAA837F-9F23-4F94-8F97-E9D249636891}"/>
                </a:ext>
              </a:extLst>
            </p:cNvPr>
            <p:cNvSpPr/>
            <p:nvPr/>
          </p:nvSpPr>
          <p:spPr>
            <a:xfrm>
              <a:off x="6894150" y="1862775"/>
              <a:ext cx="1071678" cy="1322904"/>
            </a:xfrm>
            <a:custGeom>
              <a:avLst/>
              <a:gdLst/>
              <a:ahLst/>
              <a:cxnLst/>
              <a:rect l="l" t="t" r="r" b="b"/>
              <a:pathLst>
                <a:path w="42134" h="56991" extrusionOk="0">
                  <a:moveTo>
                    <a:pt x="21058" y="1"/>
                  </a:moveTo>
                  <a:cubicBezTo>
                    <a:pt x="20088" y="1"/>
                    <a:pt x="19109" y="374"/>
                    <a:pt x="18362" y="1122"/>
                  </a:cubicBezTo>
                  <a:lnTo>
                    <a:pt x="1068" y="18416"/>
                  </a:lnTo>
                  <a:cubicBezTo>
                    <a:pt x="356" y="19128"/>
                    <a:pt x="0" y="20053"/>
                    <a:pt x="0" y="21049"/>
                  </a:cubicBezTo>
                  <a:lnTo>
                    <a:pt x="0" y="53219"/>
                  </a:lnTo>
                  <a:cubicBezTo>
                    <a:pt x="0" y="55283"/>
                    <a:pt x="1637" y="56991"/>
                    <a:pt x="3772" y="56991"/>
                  </a:cubicBezTo>
                  <a:lnTo>
                    <a:pt x="38361" y="56991"/>
                  </a:lnTo>
                  <a:cubicBezTo>
                    <a:pt x="40425" y="56991"/>
                    <a:pt x="42133" y="55283"/>
                    <a:pt x="42133" y="53219"/>
                  </a:cubicBezTo>
                  <a:lnTo>
                    <a:pt x="42133" y="21121"/>
                  </a:lnTo>
                  <a:cubicBezTo>
                    <a:pt x="42133" y="20053"/>
                    <a:pt x="41706" y="19128"/>
                    <a:pt x="40994" y="18416"/>
                  </a:cubicBezTo>
                  <a:lnTo>
                    <a:pt x="23700" y="1122"/>
                  </a:lnTo>
                  <a:cubicBezTo>
                    <a:pt x="22988" y="374"/>
                    <a:pt x="22027" y="1"/>
                    <a:pt x="21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5" name="Google Shape;321;p19">
              <a:extLst>
                <a:ext uri="{FF2B5EF4-FFF2-40B4-BE49-F238E27FC236}">
                  <a16:creationId xmlns:a16="http://schemas.microsoft.com/office/drawing/2014/main" id="{57F561D6-49B5-4961-945B-66D1BF15708F}"/>
                </a:ext>
              </a:extLst>
            </p:cNvPr>
            <p:cNvSpPr/>
            <p:nvPr/>
          </p:nvSpPr>
          <p:spPr>
            <a:xfrm>
              <a:off x="7034895" y="1465200"/>
              <a:ext cx="790139" cy="790110"/>
            </a:xfrm>
            <a:custGeom>
              <a:avLst/>
              <a:gdLst/>
              <a:ahLst/>
              <a:cxnLst/>
              <a:rect l="l" t="t" r="r" b="b"/>
              <a:pathLst>
                <a:path w="27331" h="27330" extrusionOk="0">
                  <a:moveTo>
                    <a:pt x="13666" y="0"/>
                  </a:moveTo>
                  <a:cubicBezTo>
                    <a:pt x="6122" y="0"/>
                    <a:pt x="1" y="6121"/>
                    <a:pt x="1" y="13665"/>
                  </a:cubicBezTo>
                  <a:cubicBezTo>
                    <a:pt x="1" y="21209"/>
                    <a:pt x="6122" y="27330"/>
                    <a:pt x="13666" y="27330"/>
                  </a:cubicBezTo>
                  <a:cubicBezTo>
                    <a:pt x="21210" y="27330"/>
                    <a:pt x="27330" y="21209"/>
                    <a:pt x="27330" y="13665"/>
                  </a:cubicBezTo>
                  <a:cubicBezTo>
                    <a:pt x="27330" y="6121"/>
                    <a:pt x="21210" y="0"/>
                    <a:pt x="13666" y="0"/>
                  </a:cubicBezTo>
                  <a:close/>
                </a:path>
              </a:pathLst>
            </a:custGeom>
            <a:solidFill>
              <a:srgbClr val="FFFFFF"/>
            </a:solidFill>
            <a:ln w="62275" cap="flat" cmpd="sng">
              <a:solidFill>
                <a:schemeClr val="accent4"/>
              </a:solidFill>
              <a:prstDash val="solid"/>
              <a:miter lim="7117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86" name="Google Shape;322;p19">
              <a:extLst>
                <a:ext uri="{FF2B5EF4-FFF2-40B4-BE49-F238E27FC236}">
                  <a16:creationId xmlns:a16="http://schemas.microsoft.com/office/drawing/2014/main" id="{DA85A705-280F-42BA-B387-FB360733D56E}"/>
                </a:ext>
              </a:extLst>
            </p:cNvPr>
            <p:cNvGrpSpPr/>
            <p:nvPr/>
          </p:nvGrpSpPr>
          <p:grpSpPr>
            <a:xfrm>
              <a:off x="6763584" y="3250678"/>
              <a:ext cx="1330398" cy="1481351"/>
              <a:chOff x="6619027" y="3250686"/>
              <a:chExt cx="1162529" cy="1481351"/>
            </a:xfrm>
          </p:grpSpPr>
          <p:sp>
            <p:nvSpPr>
              <p:cNvPr id="92" name="Google Shape;323;p19">
                <a:extLst>
                  <a:ext uri="{FF2B5EF4-FFF2-40B4-BE49-F238E27FC236}">
                    <a16:creationId xmlns:a16="http://schemas.microsoft.com/office/drawing/2014/main" id="{21DC0A61-8F9D-48D9-9BED-E0650A924DE9}"/>
                  </a:ext>
                </a:extLst>
              </p:cNvPr>
              <p:cNvSpPr/>
              <p:nvPr/>
            </p:nvSpPr>
            <p:spPr>
              <a:xfrm>
                <a:off x="6619027" y="3409100"/>
                <a:ext cx="1162529" cy="1322938"/>
              </a:xfrm>
              <a:custGeom>
                <a:avLst/>
                <a:gdLst/>
                <a:ahLst/>
                <a:cxnLst/>
                <a:rect l="l" t="t" r="r" b="b"/>
                <a:pathLst>
                  <a:path w="40212" h="36013" extrusionOk="0">
                    <a:moveTo>
                      <a:pt x="1922" y="1"/>
                    </a:moveTo>
                    <a:cubicBezTo>
                      <a:pt x="854" y="1"/>
                      <a:pt x="0" y="855"/>
                      <a:pt x="0" y="1922"/>
                    </a:cubicBezTo>
                    <a:lnTo>
                      <a:pt x="0" y="34091"/>
                    </a:lnTo>
                    <a:cubicBezTo>
                      <a:pt x="0" y="35159"/>
                      <a:pt x="854" y="36013"/>
                      <a:pt x="1922" y="36013"/>
                    </a:cubicBezTo>
                    <a:lnTo>
                      <a:pt x="38290" y="36013"/>
                    </a:lnTo>
                    <a:cubicBezTo>
                      <a:pt x="39358" y="36013"/>
                      <a:pt x="40212" y="35159"/>
                      <a:pt x="40212" y="34091"/>
                    </a:cubicBezTo>
                    <a:lnTo>
                      <a:pt x="40212" y="1922"/>
                    </a:lnTo>
                    <a:cubicBezTo>
                      <a:pt x="40212" y="855"/>
                      <a:pt x="39358" y="1"/>
                      <a:pt x="38290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content, content to match the title, you can copy and paste directly, to select useful keyword entry.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Google Shape;324;p19">
                <a:extLst>
                  <a:ext uri="{FF2B5EF4-FFF2-40B4-BE49-F238E27FC236}">
                    <a16:creationId xmlns:a16="http://schemas.microsoft.com/office/drawing/2014/main" id="{5FD9BA98-AE5D-477D-BBA1-B9598B6C9024}"/>
                  </a:ext>
                </a:extLst>
              </p:cNvPr>
              <p:cNvSpPr/>
              <p:nvPr/>
            </p:nvSpPr>
            <p:spPr>
              <a:xfrm>
                <a:off x="7102508" y="3250686"/>
                <a:ext cx="195489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5908" extrusionOk="0">
                    <a:moveTo>
                      <a:pt x="3417" y="0"/>
                    </a:moveTo>
                    <a:lnTo>
                      <a:pt x="0" y="5908"/>
                    </a:lnTo>
                    <a:lnTo>
                      <a:pt x="6762" y="5908"/>
                    </a:lnTo>
                    <a:lnTo>
                      <a:pt x="341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7" name="Google Shape;325;p19">
              <a:extLst>
                <a:ext uri="{FF2B5EF4-FFF2-40B4-BE49-F238E27FC236}">
                  <a16:creationId xmlns:a16="http://schemas.microsoft.com/office/drawing/2014/main" id="{AF56A8C1-FA6D-46C2-A119-4915AFF03608}"/>
                </a:ext>
              </a:extLst>
            </p:cNvPr>
            <p:cNvSpPr txBox="1"/>
            <p:nvPr/>
          </p:nvSpPr>
          <p:spPr>
            <a:xfrm>
              <a:off x="7096049" y="1568487"/>
              <a:ext cx="6675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>
                  <a:solidFill>
                    <a:srgbClr val="000000"/>
                  </a:solidFill>
                  <a:cs typeface="+mn-ea"/>
                  <a:sym typeface="+mn-lt"/>
                </a:rPr>
                <a:t>D</a:t>
              </a:r>
              <a:endParaRPr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Google Shape;326;p19">
              <a:extLst>
                <a:ext uri="{FF2B5EF4-FFF2-40B4-BE49-F238E27FC236}">
                  <a16:creationId xmlns:a16="http://schemas.microsoft.com/office/drawing/2014/main" id="{5DE3540B-FF45-457A-9854-E8D397741133}"/>
                </a:ext>
              </a:extLst>
            </p:cNvPr>
            <p:cNvSpPr txBox="1"/>
            <p:nvPr/>
          </p:nvSpPr>
          <p:spPr>
            <a:xfrm>
              <a:off x="6765925" y="1005000"/>
              <a:ext cx="1328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000000"/>
                  </a:solidFill>
                  <a:cs typeface="+mn-ea"/>
                  <a:sym typeface="+mn-lt"/>
                </a:rPr>
                <a:t>STEP 04</a:t>
              </a:r>
              <a:endParaRPr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89" name="Google Shape;327;p19">
              <a:extLst>
                <a:ext uri="{FF2B5EF4-FFF2-40B4-BE49-F238E27FC236}">
                  <a16:creationId xmlns:a16="http://schemas.microsoft.com/office/drawing/2014/main" id="{23CF7A42-BFB8-4CBF-B266-7B658EC6287F}"/>
                </a:ext>
              </a:extLst>
            </p:cNvPr>
            <p:cNvGrpSpPr/>
            <p:nvPr/>
          </p:nvGrpSpPr>
          <p:grpSpPr>
            <a:xfrm>
              <a:off x="7246848" y="2518040"/>
              <a:ext cx="366269" cy="366269"/>
              <a:chOff x="-61783350" y="2297100"/>
              <a:chExt cx="316650" cy="316650"/>
            </a:xfrm>
          </p:grpSpPr>
          <p:sp>
            <p:nvSpPr>
              <p:cNvPr id="90" name="Google Shape;328;p19">
                <a:extLst>
                  <a:ext uri="{FF2B5EF4-FFF2-40B4-BE49-F238E27FC236}">
                    <a16:creationId xmlns:a16="http://schemas.microsoft.com/office/drawing/2014/main" id="{B46F1F03-BA00-44E8-A299-81E35876CB32}"/>
                  </a:ext>
                </a:extLst>
              </p:cNvPr>
              <p:cNvSpPr/>
              <p:nvPr/>
            </p:nvSpPr>
            <p:spPr>
              <a:xfrm>
                <a:off x="-61783350" y="2297100"/>
                <a:ext cx="316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66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41"/>
                    </a:cubicBezTo>
                    <a:lnTo>
                      <a:pt x="1" y="12287"/>
                    </a:lnTo>
                    <a:cubicBezTo>
                      <a:pt x="1" y="12508"/>
                      <a:pt x="190" y="12665"/>
                      <a:pt x="379" y="12665"/>
                    </a:cubicBezTo>
                    <a:lnTo>
                      <a:pt x="12256" y="12665"/>
                    </a:lnTo>
                    <a:cubicBezTo>
                      <a:pt x="12477" y="12665"/>
                      <a:pt x="12666" y="12476"/>
                      <a:pt x="12666" y="12287"/>
                    </a:cubicBezTo>
                    <a:cubicBezTo>
                      <a:pt x="12634" y="12098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41"/>
                    </a:lnTo>
                    <a:cubicBezTo>
                      <a:pt x="820" y="189"/>
                      <a:pt x="631" y="0"/>
                      <a:pt x="37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Google Shape;329;p19">
                <a:extLst>
                  <a:ext uri="{FF2B5EF4-FFF2-40B4-BE49-F238E27FC236}">
                    <a16:creationId xmlns:a16="http://schemas.microsoft.com/office/drawing/2014/main" id="{4ABBA3CA-1A18-439A-B3DC-9FA52B6A45B9}"/>
                  </a:ext>
                </a:extLst>
              </p:cNvPr>
              <p:cNvSpPr/>
              <p:nvPr/>
            </p:nvSpPr>
            <p:spPr>
              <a:xfrm>
                <a:off x="-61742375" y="2387675"/>
                <a:ext cx="275675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6050" extrusionOk="0">
                    <a:moveTo>
                      <a:pt x="9767" y="788"/>
                    </a:moveTo>
                    <a:cubicBezTo>
                      <a:pt x="10019" y="788"/>
                      <a:pt x="10208" y="977"/>
                      <a:pt x="10208" y="1229"/>
                    </a:cubicBezTo>
                    <a:cubicBezTo>
                      <a:pt x="10176" y="1450"/>
                      <a:pt x="10019" y="1639"/>
                      <a:pt x="9767" y="1639"/>
                    </a:cubicBezTo>
                    <a:cubicBezTo>
                      <a:pt x="9546" y="1639"/>
                      <a:pt x="9389" y="1450"/>
                      <a:pt x="9389" y="1229"/>
                    </a:cubicBezTo>
                    <a:cubicBezTo>
                      <a:pt x="9389" y="977"/>
                      <a:pt x="9578" y="788"/>
                      <a:pt x="9767" y="788"/>
                    </a:cubicBezTo>
                    <a:close/>
                    <a:moveTo>
                      <a:pt x="4001" y="1607"/>
                    </a:moveTo>
                    <a:cubicBezTo>
                      <a:pt x="4222" y="1607"/>
                      <a:pt x="4379" y="1796"/>
                      <a:pt x="4379" y="2048"/>
                    </a:cubicBezTo>
                    <a:cubicBezTo>
                      <a:pt x="4379" y="2269"/>
                      <a:pt x="4222" y="2489"/>
                      <a:pt x="4001" y="2489"/>
                    </a:cubicBezTo>
                    <a:cubicBezTo>
                      <a:pt x="3749" y="2489"/>
                      <a:pt x="3560" y="2269"/>
                      <a:pt x="3560" y="2048"/>
                    </a:cubicBezTo>
                    <a:cubicBezTo>
                      <a:pt x="3560" y="1796"/>
                      <a:pt x="3749" y="1607"/>
                      <a:pt x="4001" y="1607"/>
                    </a:cubicBezTo>
                    <a:close/>
                    <a:moveTo>
                      <a:pt x="6459" y="4128"/>
                    </a:moveTo>
                    <a:cubicBezTo>
                      <a:pt x="6679" y="4128"/>
                      <a:pt x="6900" y="4317"/>
                      <a:pt x="6900" y="4569"/>
                    </a:cubicBezTo>
                    <a:cubicBezTo>
                      <a:pt x="6868" y="4758"/>
                      <a:pt x="6711" y="4947"/>
                      <a:pt x="6459" y="4947"/>
                    </a:cubicBezTo>
                    <a:cubicBezTo>
                      <a:pt x="6238" y="4947"/>
                      <a:pt x="6081" y="4758"/>
                      <a:pt x="6081" y="4569"/>
                    </a:cubicBezTo>
                    <a:cubicBezTo>
                      <a:pt x="6081" y="4317"/>
                      <a:pt x="6270" y="4128"/>
                      <a:pt x="6459" y="4128"/>
                    </a:cubicBezTo>
                    <a:close/>
                    <a:moveTo>
                      <a:pt x="1229" y="4380"/>
                    </a:moveTo>
                    <a:cubicBezTo>
                      <a:pt x="1481" y="4380"/>
                      <a:pt x="1638" y="4569"/>
                      <a:pt x="1638" y="4789"/>
                    </a:cubicBezTo>
                    <a:cubicBezTo>
                      <a:pt x="1638" y="5041"/>
                      <a:pt x="1481" y="5230"/>
                      <a:pt x="1229" y="5230"/>
                    </a:cubicBezTo>
                    <a:cubicBezTo>
                      <a:pt x="1008" y="5230"/>
                      <a:pt x="788" y="5041"/>
                      <a:pt x="788" y="4789"/>
                    </a:cubicBezTo>
                    <a:cubicBezTo>
                      <a:pt x="788" y="4569"/>
                      <a:pt x="1008" y="4380"/>
                      <a:pt x="1229" y="4380"/>
                    </a:cubicBezTo>
                    <a:close/>
                    <a:moveTo>
                      <a:pt x="9767" y="0"/>
                    </a:moveTo>
                    <a:cubicBezTo>
                      <a:pt x="9105" y="0"/>
                      <a:pt x="8570" y="536"/>
                      <a:pt x="8570" y="1229"/>
                    </a:cubicBezTo>
                    <a:cubicBezTo>
                      <a:pt x="8570" y="1418"/>
                      <a:pt x="8601" y="1576"/>
                      <a:pt x="8664" y="1765"/>
                    </a:cubicBezTo>
                    <a:lnTo>
                      <a:pt x="7026" y="3434"/>
                    </a:lnTo>
                    <a:cubicBezTo>
                      <a:pt x="6868" y="3340"/>
                      <a:pt x="6679" y="3308"/>
                      <a:pt x="6459" y="3308"/>
                    </a:cubicBezTo>
                    <a:cubicBezTo>
                      <a:pt x="6270" y="3308"/>
                      <a:pt x="6112" y="3340"/>
                      <a:pt x="5923" y="3434"/>
                    </a:cubicBezTo>
                    <a:lnTo>
                      <a:pt x="5104" y="2584"/>
                    </a:lnTo>
                    <a:cubicBezTo>
                      <a:pt x="5167" y="2426"/>
                      <a:pt x="5199" y="2237"/>
                      <a:pt x="5199" y="2048"/>
                    </a:cubicBezTo>
                    <a:cubicBezTo>
                      <a:pt x="5199" y="1387"/>
                      <a:pt x="4663" y="788"/>
                      <a:pt x="4001" y="788"/>
                    </a:cubicBezTo>
                    <a:cubicBezTo>
                      <a:pt x="3308" y="788"/>
                      <a:pt x="2773" y="1324"/>
                      <a:pt x="2773" y="2048"/>
                    </a:cubicBezTo>
                    <a:cubicBezTo>
                      <a:pt x="2773" y="2237"/>
                      <a:pt x="2804" y="2395"/>
                      <a:pt x="2899" y="2584"/>
                    </a:cubicBezTo>
                    <a:lnTo>
                      <a:pt x="1796" y="3686"/>
                    </a:lnTo>
                    <a:cubicBezTo>
                      <a:pt x="1638" y="3623"/>
                      <a:pt x="1418" y="3592"/>
                      <a:pt x="1229" y="3592"/>
                    </a:cubicBezTo>
                    <a:cubicBezTo>
                      <a:pt x="567" y="3592"/>
                      <a:pt x="0" y="4128"/>
                      <a:pt x="0" y="4852"/>
                    </a:cubicBezTo>
                    <a:cubicBezTo>
                      <a:pt x="0" y="5514"/>
                      <a:pt x="567" y="6049"/>
                      <a:pt x="1229" y="6049"/>
                    </a:cubicBezTo>
                    <a:cubicBezTo>
                      <a:pt x="1890" y="6049"/>
                      <a:pt x="2458" y="5514"/>
                      <a:pt x="2458" y="4852"/>
                    </a:cubicBezTo>
                    <a:cubicBezTo>
                      <a:pt x="2458" y="4632"/>
                      <a:pt x="2426" y="4474"/>
                      <a:pt x="2332" y="4285"/>
                    </a:cubicBezTo>
                    <a:lnTo>
                      <a:pt x="3434" y="3182"/>
                    </a:lnTo>
                    <a:cubicBezTo>
                      <a:pt x="3592" y="3245"/>
                      <a:pt x="3781" y="3308"/>
                      <a:pt x="4001" y="3308"/>
                    </a:cubicBezTo>
                    <a:cubicBezTo>
                      <a:pt x="4190" y="3308"/>
                      <a:pt x="4348" y="3277"/>
                      <a:pt x="4537" y="3182"/>
                    </a:cubicBezTo>
                    <a:lnTo>
                      <a:pt x="5356" y="4001"/>
                    </a:lnTo>
                    <a:cubicBezTo>
                      <a:pt x="5293" y="4159"/>
                      <a:pt x="5262" y="4348"/>
                      <a:pt x="5262" y="4569"/>
                    </a:cubicBezTo>
                    <a:cubicBezTo>
                      <a:pt x="5262" y="5230"/>
                      <a:pt x="5797" y="5766"/>
                      <a:pt x="6459" y="5766"/>
                    </a:cubicBezTo>
                    <a:cubicBezTo>
                      <a:pt x="7152" y="5766"/>
                      <a:pt x="7687" y="5230"/>
                      <a:pt x="7687" y="4569"/>
                    </a:cubicBezTo>
                    <a:cubicBezTo>
                      <a:pt x="7687" y="4348"/>
                      <a:pt x="7656" y="4191"/>
                      <a:pt x="7561" y="4001"/>
                    </a:cubicBezTo>
                    <a:lnTo>
                      <a:pt x="9231" y="2363"/>
                    </a:lnTo>
                    <a:cubicBezTo>
                      <a:pt x="9389" y="2426"/>
                      <a:pt x="9578" y="2489"/>
                      <a:pt x="9767" y="2489"/>
                    </a:cubicBezTo>
                    <a:cubicBezTo>
                      <a:pt x="10460" y="2489"/>
                      <a:pt x="11027" y="1922"/>
                      <a:pt x="11027" y="1229"/>
                    </a:cubicBezTo>
                    <a:cubicBezTo>
                      <a:pt x="10995" y="536"/>
                      <a:pt x="10460" y="0"/>
                      <a:pt x="976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Tm="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9800000">
            <a:off x="2814725" y="2965325"/>
            <a:ext cx="4383011" cy="3733651"/>
          </a:xfrm>
          <a:custGeom>
            <a:avLst/>
            <a:gdLst>
              <a:gd name="connsiteX0" fmla="*/ 0 w 4383011"/>
              <a:gd name="connsiteY0" fmla="*/ 0 h 3733651"/>
              <a:gd name="connsiteX1" fmla="*/ 4383011 w 4383011"/>
              <a:gd name="connsiteY1" fmla="*/ 0 h 3733651"/>
              <a:gd name="connsiteX2" fmla="*/ 4383011 w 4383011"/>
              <a:gd name="connsiteY2" fmla="*/ 3733651 h 3733651"/>
              <a:gd name="connsiteX3" fmla="*/ 0 w 4383011"/>
              <a:gd name="connsiteY3" fmla="*/ 3733651 h 3733651"/>
              <a:gd name="connsiteX4" fmla="*/ 0 w 4383011"/>
              <a:gd name="connsiteY4" fmla="*/ 0 h 3733651"/>
              <a:gd name="connsiteX0-1" fmla="*/ 0 w 4383011"/>
              <a:gd name="connsiteY0-2" fmla="*/ 0 h 3733651"/>
              <a:gd name="connsiteX1-3" fmla="*/ 4383011 w 4383011"/>
              <a:gd name="connsiteY1-4" fmla="*/ 0 h 3733651"/>
              <a:gd name="connsiteX2-5" fmla="*/ 2620403 w 4383011"/>
              <a:gd name="connsiteY2-6" fmla="*/ 1881092 h 3733651"/>
              <a:gd name="connsiteX3-7" fmla="*/ 4383011 w 4383011"/>
              <a:gd name="connsiteY3-8" fmla="*/ 3733651 h 3733651"/>
              <a:gd name="connsiteX4-9" fmla="*/ 0 w 4383011"/>
              <a:gd name="connsiteY4-10" fmla="*/ 3733651 h 3733651"/>
              <a:gd name="connsiteX5" fmla="*/ 0 w 4383011"/>
              <a:gd name="connsiteY5" fmla="*/ 0 h 37336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4383011" h="3733651">
                <a:moveTo>
                  <a:pt x="0" y="0"/>
                </a:moveTo>
                <a:lnTo>
                  <a:pt x="4383011" y="0"/>
                </a:lnTo>
                <a:cubicBezTo>
                  <a:pt x="4375246" y="609809"/>
                  <a:pt x="2628168" y="1271283"/>
                  <a:pt x="2620403" y="1881092"/>
                </a:cubicBezTo>
                <a:lnTo>
                  <a:pt x="4383011" y="3733651"/>
                </a:lnTo>
                <a:lnTo>
                  <a:pt x="0" y="3733651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65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0371" y="1944389"/>
            <a:ext cx="2585055" cy="1324468"/>
            <a:chOff x="5354322" y="1967781"/>
            <a:chExt cx="2585055" cy="1324468"/>
          </a:xfrm>
        </p:grpSpPr>
        <p:sp>
          <p:nvSpPr>
            <p:cNvPr id="22" name="矩形 21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90371" y="4512680"/>
            <a:ext cx="2585055" cy="1324468"/>
            <a:chOff x="5354322" y="1967781"/>
            <a:chExt cx="2585055" cy="1324468"/>
          </a:xfrm>
        </p:grpSpPr>
        <p:sp>
          <p:nvSpPr>
            <p:cNvPr id="25" name="矩形 24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634544" y="1944389"/>
            <a:ext cx="2585055" cy="1324468"/>
            <a:chOff x="5354322" y="1967781"/>
            <a:chExt cx="2585055" cy="1324468"/>
          </a:xfrm>
        </p:grpSpPr>
        <p:sp>
          <p:nvSpPr>
            <p:cNvPr id="36" name="矩形 35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34544" y="4512680"/>
            <a:ext cx="2585055" cy="1324468"/>
            <a:chOff x="5354322" y="1967781"/>
            <a:chExt cx="2585055" cy="1324468"/>
          </a:xfrm>
        </p:grpSpPr>
        <p:sp>
          <p:nvSpPr>
            <p:cNvPr id="39" name="矩形 38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42" name="文本框 41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1D5DB9B2-E495-4167-B742-97C5F7D03EA0}"/>
              </a:ext>
            </a:extLst>
          </p:cNvPr>
          <p:cNvSpPr/>
          <p:nvPr/>
        </p:nvSpPr>
        <p:spPr>
          <a:xfrm>
            <a:off x="3672518" y="2078228"/>
            <a:ext cx="4665693" cy="328507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45" name="Google Shape;430;p21">
            <a:extLst>
              <a:ext uri="{FF2B5EF4-FFF2-40B4-BE49-F238E27FC236}">
                <a16:creationId xmlns:a16="http://schemas.microsoft.com/office/drawing/2014/main" id="{36833696-823A-430D-9EA6-27C1078DDD23}"/>
              </a:ext>
            </a:extLst>
          </p:cNvPr>
          <p:cNvSpPr/>
          <p:nvPr/>
        </p:nvSpPr>
        <p:spPr>
          <a:xfrm>
            <a:off x="5327899" y="3464452"/>
            <a:ext cx="1536201" cy="1540284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10617" y="662"/>
                </a:moveTo>
                <a:cubicBezTo>
                  <a:pt x="10806" y="662"/>
                  <a:pt x="10964" y="820"/>
                  <a:pt x="10964" y="1009"/>
                </a:cubicBezTo>
                <a:lnTo>
                  <a:pt x="10964" y="2710"/>
                </a:lnTo>
                <a:lnTo>
                  <a:pt x="662" y="2710"/>
                </a:lnTo>
                <a:lnTo>
                  <a:pt x="662" y="1009"/>
                </a:lnTo>
                <a:cubicBezTo>
                  <a:pt x="662" y="820"/>
                  <a:pt x="819" y="662"/>
                  <a:pt x="1008" y="662"/>
                </a:cubicBezTo>
                <a:close/>
                <a:moveTo>
                  <a:pt x="10933" y="3372"/>
                </a:moveTo>
                <a:lnTo>
                  <a:pt x="10933" y="9232"/>
                </a:lnTo>
                <a:cubicBezTo>
                  <a:pt x="10964" y="9484"/>
                  <a:pt x="10806" y="9610"/>
                  <a:pt x="10617" y="9610"/>
                </a:cubicBezTo>
                <a:lnTo>
                  <a:pt x="8916" y="9610"/>
                </a:lnTo>
                <a:lnTo>
                  <a:pt x="8570" y="9232"/>
                </a:lnTo>
                <a:cubicBezTo>
                  <a:pt x="8601" y="9169"/>
                  <a:pt x="8664" y="9043"/>
                  <a:pt x="8696" y="8917"/>
                </a:cubicBezTo>
                <a:lnTo>
                  <a:pt x="9200" y="8917"/>
                </a:lnTo>
                <a:cubicBezTo>
                  <a:pt x="9389" y="8917"/>
                  <a:pt x="9546" y="8759"/>
                  <a:pt x="9546" y="8570"/>
                </a:cubicBezTo>
                <a:lnTo>
                  <a:pt x="9546" y="7184"/>
                </a:lnTo>
                <a:cubicBezTo>
                  <a:pt x="9546" y="6995"/>
                  <a:pt x="9389" y="6837"/>
                  <a:pt x="9200" y="6837"/>
                </a:cubicBezTo>
                <a:lnTo>
                  <a:pt x="8696" y="6837"/>
                </a:lnTo>
                <a:cubicBezTo>
                  <a:pt x="8664" y="6711"/>
                  <a:pt x="8601" y="6648"/>
                  <a:pt x="8570" y="6522"/>
                </a:cubicBezTo>
                <a:lnTo>
                  <a:pt x="8916" y="6176"/>
                </a:lnTo>
                <a:cubicBezTo>
                  <a:pt x="9042" y="6050"/>
                  <a:pt x="9042" y="5798"/>
                  <a:pt x="8916" y="5703"/>
                </a:cubicBezTo>
                <a:lnTo>
                  <a:pt x="7940" y="4695"/>
                </a:lnTo>
                <a:cubicBezTo>
                  <a:pt x="7877" y="4648"/>
                  <a:pt x="7790" y="4624"/>
                  <a:pt x="7703" y="4624"/>
                </a:cubicBezTo>
                <a:cubicBezTo>
                  <a:pt x="7617" y="4624"/>
                  <a:pt x="7530" y="4648"/>
                  <a:pt x="7467" y="4695"/>
                </a:cubicBezTo>
                <a:lnTo>
                  <a:pt x="7120" y="5073"/>
                </a:lnTo>
                <a:cubicBezTo>
                  <a:pt x="7026" y="5041"/>
                  <a:pt x="6931" y="4978"/>
                  <a:pt x="6805" y="4947"/>
                </a:cubicBezTo>
                <a:lnTo>
                  <a:pt x="6805" y="4443"/>
                </a:lnTo>
                <a:cubicBezTo>
                  <a:pt x="6805" y="4222"/>
                  <a:pt x="6648" y="4065"/>
                  <a:pt x="6459" y="4065"/>
                </a:cubicBezTo>
                <a:lnTo>
                  <a:pt x="5073" y="4065"/>
                </a:lnTo>
                <a:cubicBezTo>
                  <a:pt x="4884" y="4065"/>
                  <a:pt x="4726" y="4222"/>
                  <a:pt x="4726" y="4443"/>
                </a:cubicBezTo>
                <a:lnTo>
                  <a:pt x="4726" y="4947"/>
                </a:lnTo>
                <a:cubicBezTo>
                  <a:pt x="4600" y="4978"/>
                  <a:pt x="4506" y="5010"/>
                  <a:pt x="4411" y="5073"/>
                </a:cubicBezTo>
                <a:lnTo>
                  <a:pt x="4033" y="4695"/>
                </a:lnTo>
                <a:cubicBezTo>
                  <a:pt x="3986" y="4648"/>
                  <a:pt x="3899" y="4624"/>
                  <a:pt x="3808" y="4624"/>
                </a:cubicBezTo>
                <a:cubicBezTo>
                  <a:pt x="3718" y="4624"/>
                  <a:pt x="3623" y="4648"/>
                  <a:pt x="3560" y="4695"/>
                </a:cubicBezTo>
                <a:lnTo>
                  <a:pt x="2584" y="5703"/>
                </a:lnTo>
                <a:cubicBezTo>
                  <a:pt x="2458" y="5829"/>
                  <a:pt x="2458" y="6050"/>
                  <a:pt x="2584" y="6176"/>
                </a:cubicBezTo>
                <a:lnTo>
                  <a:pt x="2930" y="6522"/>
                </a:lnTo>
                <a:cubicBezTo>
                  <a:pt x="2899" y="6585"/>
                  <a:pt x="2867" y="6711"/>
                  <a:pt x="2836" y="6837"/>
                </a:cubicBezTo>
                <a:lnTo>
                  <a:pt x="2300" y="6837"/>
                </a:lnTo>
                <a:cubicBezTo>
                  <a:pt x="2111" y="6837"/>
                  <a:pt x="1954" y="6995"/>
                  <a:pt x="1954" y="7184"/>
                </a:cubicBezTo>
                <a:lnTo>
                  <a:pt x="1954" y="8570"/>
                </a:lnTo>
                <a:cubicBezTo>
                  <a:pt x="1954" y="8759"/>
                  <a:pt x="2111" y="8917"/>
                  <a:pt x="2300" y="8917"/>
                </a:cubicBezTo>
                <a:lnTo>
                  <a:pt x="2836" y="8917"/>
                </a:lnTo>
                <a:cubicBezTo>
                  <a:pt x="2867" y="9043"/>
                  <a:pt x="2899" y="9137"/>
                  <a:pt x="2930" y="9232"/>
                </a:cubicBezTo>
                <a:lnTo>
                  <a:pt x="2584" y="9610"/>
                </a:lnTo>
                <a:lnTo>
                  <a:pt x="977" y="9610"/>
                </a:lnTo>
                <a:cubicBezTo>
                  <a:pt x="788" y="9610"/>
                  <a:pt x="630" y="9452"/>
                  <a:pt x="630" y="9232"/>
                </a:cubicBezTo>
                <a:lnTo>
                  <a:pt x="630" y="3372"/>
                </a:lnTo>
                <a:close/>
                <a:moveTo>
                  <a:pt x="6112" y="4726"/>
                </a:moveTo>
                <a:lnTo>
                  <a:pt x="6112" y="5136"/>
                </a:lnTo>
                <a:cubicBezTo>
                  <a:pt x="6112" y="5294"/>
                  <a:pt x="6207" y="5420"/>
                  <a:pt x="6364" y="5451"/>
                </a:cubicBezTo>
                <a:cubicBezTo>
                  <a:pt x="6553" y="5514"/>
                  <a:pt x="6805" y="5609"/>
                  <a:pt x="6994" y="5735"/>
                </a:cubicBezTo>
                <a:cubicBezTo>
                  <a:pt x="7041" y="5769"/>
                  <a:pt x="7096" y="5783"/>
                  <a:pt x="7153" y="5783"/>
                </a:cubicBezTo>
                <a:cubicBezTo>
                  <a:pt x="7251" y="5783"/>
                  <a:pt x="7356" y="5743"/>
                  <a:pt x="7435" y="5703"/>
                </a:cubicBezTo>
                <a:lnTo>
                  <a:pt x="7751" y="5388"/>
                </a:lnTo>
                <a:lnTo>
                  <a:pt x="8223" y="5861"/>
                </a:lnTo>
                <a:lnTo>
                  <a:pt x="7908" y="6176"/>
                </a:lnTo>
                <a:cubicBezTo>
                  <a:pt x="7782" y="6302"/>
                  <a:pt x="7782" y="6459"/>
                  <a:pt x="7877" y="6617"/>
                </a:cubicBezTo>
                <a:cubicBezTo>
                  <a:pt x="7971" y="6806"/>
                  <a:pt x="8066" y="6995"/>
                  <a:pt x="8129" y="7247"/>
                </a:cubicBezTo>
                <a:cubicBezTo>
                  <a:pt x="8192" y="7404"/>
                  <a:pt x="8286" y="7499"/>
                  <a:pt x="8444" y="7499"/>
                </a:cubicBezTo>
                <a:lnTo>
                  <a:pt x="8885" y="7499"/>
                </a:lnTo>
                <a:lnTo>
                  <a:pt x="8885" y="8192"/>
                </a:lnTo>
                <a:lnTo>
                  <a:pt x="8444" y="8192"/>
                </a:lnTo>
                <a:cubicBezTo>
                  <a:pt x="8286" y="8192"/>
                  <a:pt x="8192" y="8286"/>
                  <a:pt x="8129" y="8444"/>
                </a:cubicBezTo>
                <a:cubicBezTo>
                  <a:pt x="8097" y="8665"/>
                  <a:pt x="7971" y="8885"/>
                  <a:pt x="7877" y="9074"/>
                </a:cubicBezTo>
                <a:cubicBezTo>
                  <a:pt x="7782" y="9200"/>
                  <a:pt x="7814" y="9389"/>
                  <a:pt x="7908" y="9515"/>
                </a:cubicBezTo>
                <a:lnTo>
                  <a:pt x="8223" y="9830"/>
                </a:lnTo>
                <a:lnTo>
                  <a:pt x="7751" y="10303"/>
                </a:lnTo>
                <a:lnTo>
                  <a:pt x="7435" y="9988"/>
                </a:lnTo>
                <a:cubicBezTo>
                  <a:pt x="7368" y="9920"/>
                  <a:pt x="7291" y="9889"/>
                  <a:pt x="7211" y="9889"/>
                </a:cubicBezTo>
                <a:cubicBezTo>
                  <a:pt x="7141" y="9889"/>
                  <a:pt x="7068" y="9912"/>
                  <a:pt x="6994" y="9956"/>
                </a:cubicBezTo>
                <a:cubicBezTo>
                  <a:pt x="6805" y="10082"/>
                  <a:pt x="6616" y="10145"/>
                  <a:pt x="6364" y="10208"/>
                </a:cubicBezTo>
                <a:cubicBezTo>
                  <a:pt x="6207" y="10271"/>
                  <a:pt x="6112" y="10366"/>
                  <a:pt x="6112" y="10555"/>
                </a:cubicBezTo>
                <a:lnTo>
                  <a:pt x="6112" y="10964"/>
                </a:lnTo>
                <a:lnTo>
                  <a:pt x="5419" y="10964"/>
                </a:lnTo>
                <a:lnTo>
                  <a:pt x="5419" y="10555"/>
                </a:lnTo>
                <a:cubicBezTo>
                  <a:pt x="5419" y="10366"/>
                  <a:pt x="5325" y="10271"/>
                  <a:pt x="5167" y="10208"/>
                </a:cubicBezTo>
                <a:cubicBezTo>
                  <a:pt x="4947" y="10177"/>
                  <a:pt x="4726" y="10051"/>
                  <a:pt x="4537" y="9956"/>
                </a:cubicBezTo>
                <a:cubicBezTo>
                  <a:pt x="4491" y="9921"/>
                  <a:pt x="4436" y="9908"/>
                  <a:pt x="4379" y="9908"/>
                </a:cubicBezTo>
                <a:cubicBezTo>
                  <a:pt x="4281" y="9908"/>
                  <a:pt x="4176" y="9948"/>
                  <a:pt x="4096" y="9988"/>
                </a:cubicBezTo>
                <a:lnTo>
                  <a:pt x="3781" y="10303"/>
                </a:lnTo>
                <a:lnTo>
                  <a:pt x="3308" y="9830"/>
                </a:lnTo>
                <a:lnTo>
                  <a:pt x="3623" y="9515"/>
                </a:lnTo>
                <a:cubicBezTo>
                  <a:pt x="3749" y="9389"/>
                  <a:pt x="3749" y="9232"/>
                  <a:pt x="3655" y="9074"/>
                </a:cubicBezTo>
                <a:cubicBezTo>
                  <a:pt x="3529" y="8885"/>
                  <a:pt x="3466" y="8696"/>
                  <a:pt x="3371" y="8444"/>
                </a:cubicBezTo>
                <a:cubicBezTo>
                  <a:pt x="3340" y="8286"/>
                  <a:pt x="3214" y="8192"/>
                  <a:pt x="3056" y="8192"/>
                </a:cubicBezTo>
                <a:lnTo>
                  <a:pt x="2647" y="8192"/>
                </a:lnTo>
                <a:lnTo>
                  <a:pt x="2647" y="7499"/>
                </a:lnTo>
                <a:lnTo>
                  <a:pt x="3056" y="7499"/>
                </a:lnTo>
                <a:cubicBezTo>
                  <a:pt x="3214" y="7499"/>
                  <a:pt x="3340" y="7404"/>
                  <a:pt x="3371" y="7247"/>
                </a:cubicBezTo>
                <a:cubicBezTo>
                  <a:pt x="3434" y="7026"/>
                  <a:pt x="3529" y="6806"/>
                  <a:pt x="3655" y="6617"/>
                </a:cubicBezTo>
                <a:cubicBezTo>
                  <a:pt x="3749" y="6491"/>
                  <a:pt x="3686" y="6302"/>
                  <a:pt x="3623" y="6176"/>
                </a:cubicBezTo>
                <a:lnTo>
                  <a:pt x="3308" y="5861"/>
                </a:lnTo>
                <a:lnTo>
                  <a:pt x="3781" y="5388"/>
                </a:lnTo>
                <a:lnTo>
                  <a:pt x="4096" y="5703"/>
                </a:lnTo>
                <a:cubicBezTo>
                  <a:pt x="4163" y="5771"/>
                  <a:pt x="4240" y="5802"/>
                  <a:pt x="4321" y="5802"/>
                </a:cubicBezTo>
                <a:cubicBezTo>
                  <a:pt x="4391" y="5802"/>
                  <a:pt x="4464" y="5778"/>
                  <a:pt x="4537" y="5735"/>
                </a:cubicBezTo>
                <a:cubicBezTo>
                  <a:pt x="4726" y="5609"/>
                  <a:pt x="4915" y="5546"/>
                  <a:pt x="5167" y="5451"/>
                </a:cubicBezTo>
                <a:cubicBezTo>
                  <a:pt x="5325" y="5420"/>
                  <a:pt x="5419" y="5294"/>
                  <a:pt x="5419" y="5136"/>
                </a:cubicBezTo>
                <a:lnTo>
                  <a:pt x="5419" y="4726"/>
                </a:lnTo>
                <a:close/>
                <a:moveTo>
                  <a:pt x="1008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9295"/>
                </a:lnTo>
                <a:cubicBezTo>
                  <a:pt x="0" y="9830"/>
                  <a:pt x="473" y="10303"/>
                  <a:pt x="1008" y="10303"/>
                </a:cubicBezTo>
                <a:lnTo>
                  <a:pt x="2867" y="10303"/>
                </a:lnTo>
                <a:lnTo>
                  <a:pt x="3623" y="11059"/>
                </a:lnTo>
                <a:cubicBezTo>
                  <a:pt x="3671" y="11122"/>
                  <a:pt x="3757" y="11153"/>
                  <a:pt x="3848" y="11153"/>
                </a:cubicBezTo>
                <a:cubicBezTo>
                  <a:pt x="3938" y="11153"/>
                  <a:pt x="4033" y="11122"/>
                  <a:pt x="4096" y="11059"/>
                </a:cubicBezTo>
                <a:lnTo>
                  <a:pt x="4442" y="10712"/>
                </a:lnTo>
                <a:cubicBezTo>
                  <a:pt x="4506" y="10744"/>
                  <a:pt x="4632" y="10775"/>
                  <a:pt x="4758" y="10807"/>
                </a:cubicBezTo>
                <a:lnTo>
                  <a:pt x="4758" y="11342"/>
                </a:lnTo>
                <a:cubicBezTo>
                  <a:pt x="4758" y="11531"/>
                  <a:pt x="4915" y="11689"/>
                  <a:pt x="5104" y="11689"/>
                </a:cubicBezTo>
                <a:lnTo>
                  <a:pt x="6490" y="11689"/>
                </a:lnTo>
                <a:cubicBezTo>
                  <a:pt x="6679" y="11689"/>
                  <a:pt x="6837" y="11531"/>
                  <a:pt x="6837" y="11342"/>
                </a:cubicBezTo>
                <a:lnTo>
                  <a:pt x="6837" y="10807"/>
                </a:lnTo>
                <a:cubicBezTo>
                  <a:pt x="6963" y="10775"/>
                  <a:pt x="7026" y="10744"/>
                  <a:pt x="7152" y="10712"/>
                </a:cubicBezTo>
                <a:lnTo>
                  <a:pt x="7498" y="11059"/>
                </a:lnTo>
                <a:cubicBezTo>
                  <a:pt x="7561" y="11122"/>
                  <a:pt x="7656" y="11153"/>
                  <a:pt x="7747" y="11153"/>
                </a:cubicBezTo>
                <a:cubicBezTo>
                  <a:pt x="7837" y="11153"/>
                  <a:pt x="7924" y="11122"/>
                  <a:pt x="7971" y="11059"/>
                </a:cubicBezTo>
                <a:lnTo>
                  <a:pt x="8727" y="10303"/>
                </a:lnTo>
                <a:lnTo>
                  <a:pt x="10617" y="10303"/>
                </a:lnTo>
                <a:cubicBezTo>
                  <a:pt x="11185" y="10303"/>
                  <a:pt x="11657" y="9830"/>
                  <a:pt x="11657" y="9295"/>
                </a:cubicBezTo>
                <a:lnTo>
                  <a:pt x="11657" y="1009"/>
                </a:lnTo>
                <a:cubicBezTo>
                  <a:pt x="11657" y="473"/>
                  <a:pt x="11216" y="1"/>
                  <a:pt x="1061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8246" y="3003665"/>
            <a:ext cx="33816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title text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7845" y="3732387"/>
            <a:ext cx="5097247" cy="5355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Click here to add content that matches the title.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5327CC-30B5-4D71-848E-8A1E07B99BBD}"/>
              </a:ext>
            </a:extLst>
          </p:cNvPr>
          <p:cNvGrpSpPr/>
          <p:nvPr/>
        </p:nvGrpSpPr>
        <p:grpSpPr>
          <a:xfrm>
            <a:off x="-238993" y="1613464"/>
            <a:ext cx="5732968" cy="4237846"/>
            <a:chOff x="5154642" y="1651000"/>
            <a:chExt cx="5732968" cy="423784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F944EC-70D5-4E49-B846-200862F17E09}"/>
                </a:ext>
              </a:extLst>
            </p:cNvPr>
            <p:cNvSpPr/>
            <p:nvPr/>
          </p:nvSpPr>
          <p:spPr>
            <a:xfrm rot="19800000">
              <a:off x="5154642" y="2965893"/>
              <a:ext cx="4795933" cy="2922953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D913EE7-25AA-4FC4-8E7F-92CBBC564865}"/>
                </a:ext>
              </a:extLst>
            </p:cNvPr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89E3AC5-04A7-4F53-94EB-E1DD4527644C}"/>
              </a:ext>
            </a:extLst>
          </p:cNvPr>
          <p:cNvSpPr txBox="1"/>
          <p:nvPr/>
        </p:nvSpPr>
        <p:spPr>
          <a:xfrm>
            <a:off x="2386646" y="2544209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19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0371" y="1741189"/>
            <a:ext cx="2585055" cy="1324468"/>
            <a:chOff x="5354322" y="1967781"/>
            <a:chExt cx="2585055" cy="1324468"/>
          </a:xfrm>
        </p:grpSpPr>
        <p:sp>
          <p:nvSpPr>
            <p:cNvPr id="21" name="矩形 20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90371" y="3242720"/>
            <a:ext cx="2585055" cy="1324468"/>
            <a:chOff x="5354322" y="1967781"/>
            <a:chExt cx="2585055" cy="1324468"/>
          </a:xfrm>
        </p:grpSpPr>
        <p:sp>
          <p:nvSpPr>
            <p:cNvPr id="39" name="矩形 38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34544" y="1741189"/>
            <a:ext cx="2585055" cy="1324468"/>
            <a:chOff x="5354322" y="1967781"/>
            <a:chExt cx="2585055" cy="1324468"/>
          </a:xfrm>
        </p:grpSpPr>
        <p:sp>
          <p:nvSpPr>
            <p:cNvPr id="42" name="矩形 41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634544" y="3242720"/>
            <a:ext cx="2585055" cy="1324468"/>
            <a:chOff x="5354322" y="1967781"/>
            <a:chExt cx="2585055" cy="1324468"/>
          </a:xfrm>
        </p:grpSpPr>
        <p:sp>
          <p:nvSpPr>
            <p:cNvPr id="45" name="矩形 44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0371" y="4744251"/>
            <a:ext cx="2585055" cy="1324468"/>
            <a:chOff x="5354322" y="1967781"/>
            <a:chExt cx="2585055" cy="1324468"/>
          </a:xfrm>
        </p:grpSpPr>
        <p:sp>
          <p:nvSpPr>
            <p:cNvPr id="48" name="矩形 47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634544" y="4744251"/>
            <a:ext cx="2585055" cy="1324468"/>
            <a:chOff x="5354322" y="1967781"/>
            <a:chExt cx="2585055" cy="1324468"/>
          </a:xfrm>
        </p:grpSpPr>
        <p:sp>
          <p:nvSpPr>
            <p:cNvPr id="51" name="矩形 50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54" name="文本框 53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6" name="Google Shape;642;p25">
            <a:extLst>
              <a:ext uri="{FF2B5EF4-FFF2-40B4-BE49-F238E27FC236}">
                <a16:creationId xmlns:a16="http://schemas.microsoft.com/office/drawing/2014/main" id="{C40F91E8-9C8B-4679-9D41-A13049643643}"/>
              </a:ext>
            </a:extLst>
          </p:cNvPr>
          <p:cNvGrpSpPr/>
          <p:nvPr/>
        </p:nvGrpSpPr>
        <p:grpSpPr>
          <a:xfrm>
            <a:off x="4680239" y="1356994"/>
            <a:ext cx="2831522" cy="4479482"/>
            <a:chOff x="537425" y="1019433"/>
            <a:chExt cx="1624800" cy="2570442"/>
          </a:xfrm>
        </p:grpSpPr>
        <p:sp>
          <p:nvSpPr>
            <p:cNvPr id="57" name="Google Shape;643;p25">
              <a:extLst>
                <a:ext uri="{FF2B5EF4-FFF2-40B4-BE49-F238E27FC236}">
                  <a16:creationId xmlns:a16="http://schemas.microsoft.com/office/drawing/2014/main" id="{5E4E7B65-5F4B-4341-8E28-BFCA41DDD3B7}"/>
                </a:ext>
              </a:extLst>
            </p:cNvPr>
            <p:cNvSpPr txBox="1"/>
            <p:nvPr/>
          </p:nvSpPr>
          <p:spPr>
            <a:xfrm>
              <a:off x="537425" y="2949975"/>
              <a:ext cx="1624800" cy="6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867" kern="0" dirty="0">
                  <a:solidFill>
                    <a:srgbClr val="000000"/>
                  </a:solidFill>
                  <a:cs typeface="+mn-ea"/>
                  <a:sym typeface="+mn-lt"/>
                </a:rPr>
                <a:t>Despite being red, Mars is cold</a:t>
              </a:r>
              <a:endParaRPr sz="1867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Google Shape;644;p25">
              <a:extLst>
                <a:ext uri="{FF2B5EF4-FFF2-40B4-BE49-F238E27FC236}">
                  <a16:creationId xmlns:a16="http://schemas.microsoft.com/office/drawing/2014/main" id="{1F4A479A-D412-4492-90DA-540762C42609}"/>
                </a:ext>
              </a:extLst>
            </p:cNvPr>
            <p:cNvSpPr/>
            <p:nvPr/>
          </p:nvSpPr>
          <p:spPr>
            <a:xfrm>
              <a:off x="569087" y="1342462"/>
              <a:ext cx="1561500" cy="15615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7150" dist="19050" dir="2154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Google Shape;645;p25">
              <a:extLst>
                <a:ext uri="{FF2B5EF4-FFF2-40B4-BE49-F238E27FC236}">
                  <a16:creationId xmlns:a16="http://schemas.microsoft.com/office/drawing/2014/main" id="{AE9D4412-39E4-49F9-AB05-5F30B5C23A15}"/>
                </a:ext>
              </a:extLst>
            </p:cNvPr>
            <p:cNvSpPr/>
            <p:nvPr/>
          </p:nvSpPr>
          <p:spPr>
            <a:xfrm>
              <a:off x="648240" y="2141111"/>
              <a:ext cx="1403195" cy="693705"/>
            </a:xfrm>
            <a:custGeom>
              <a:avLst/>
              <a:gdLst/>
              <a:ahLst/>
              <a:cxnLst/>
              <a:rect l="l" t="t" r="r" b="b"/>
              <a:pathLst>
                <a:path w="162595" h="80383" extrusionOk="0">
                  <a:moveTo>
                    <a:pt x="55984" y="1"/>
                  </a:moveTo>
                  <a:cubicBezTo>
                    <a:pt x="33011" y="1"/>
                    <a:pt x="13309" y="2047"/>
                    <a:pt x="1" y="17775"/>
                  </a:cubicBezTo>
                  <a:cubicBezTo>
                    <a:pt x="9813" y="54685"/>
                    <a:pt x="43219" y="80383"/>
                    <a:pt x="81298" y="80383"/>
                  </a:cubicBezTo>
                  <a:cubicBezTo>
                    <a:pt x="119377" y="80383"/>
                    <a:pt x="152783" y="54685"/>
                    <a:pt x="162595" y="17775"/>
                  </a:cubicBezTo>
                  <a:cubicBezTo>
                    <a:pt x="149287" y="2047"/>
                    <a:pt x="129585" y="1"/>
                    <a:pt x="106612" y="1"/>
                  </a:cubicBezTo>
                  <a:cubicBezTo>
                    <a:pt x="98533" y="1"/>
                    <a:pt x="90050" y="254"/>
                    <a:pt x="81298" y="254"/>
                  </a:cubicBezTo>
                  <a:cubicBezTo>
                    <a:pt x="72546" y="254"/>
                    <a:pt x="64063" y="1"/>
                    <a:pt x="559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>
                  <a:solidFill>
                    <a:srgbClr val="355070"/>
                  </a:solidFill>
                  <a:cs typeface="+mn-ea"/>
                  <a:sym typeface="+mn-lt"/>
                </a:rPr>
                <a:t>MARS</a:t>
              </a:r>
              <a:endParaRPr sz="2400" kern="0">
                <a:solidFill>
                  <a:srgbClr val="355070"/>
                </a:solidFill>
                <a:cs typeface="+mn-ea"/>
                <a:sym typeface="+mn-lt"/>
              </a:endParaRPr>
            </a:p>
          </p:txBody>
        </p:sp>
        <p:sp>
          <p:nvSpPr>
            <p:cNvPr id="60" name="Google Shape;646;p25">
              <a:extLst>
                <a:ext uri="{FF2B5EF4-FFF2-40B4-BE49-F238E27FC236}">
                  <a16:creationId xmlns:a16="http://schemas.microsoft.com/office/drawing/2014/main" id="{071384B8-5D34-43AA-B625-A174DD890293}"/>
                </a:ext>
              </a:extLst>
            </p:cNvPr>
            <p:cNvSpPr/>
            <p:nvPr/>
          </p:nvSpPr>
          <p:spPr>
            <a:xfrm>
              <a:off x="1044437" y="1019433"/>
              <a:ext cx="610800" cy="6108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2034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>
                  <a:solidFill>
                    <a:srgbClr val="000000"/>
                  </a:solidFill>
                  <a:cs typeface="+mn-ea"/>
                  <a:sym typeface="+mn-lt"/>
                </a:rPr>
                <a:t>01</a:t>
              </a:r>
              <a:endParaRPr sz="2133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Google Shape;647;p25">
              <a:extLst>
                <a:ext uri="{FF2B5EF4-FFF2-40B4-BE49-F238E27FC236}">
                  <a16:creationId xmlns:a16="http://schemas.microsoft.com/office/drawing/2014/main" id="{269FB90B-4209-406E-B391-2418109C0413}"/>
                </a:ext>
              </a:extLst>
            </p:cNvPr>
            <p:cNvSpPr/>
            <p:nvPr/>
          </p:nvSpPr>
          <p:spPr>
            <a:xfrm>
              <a:off x="1193526" y="1677011"/>
              <a:ext cx="312592" cy="367261"/>
            </a:xfrm>
            <a:custGeom>
              <a:avLst/>
              <a:gdLst/>
              <a:ahLst/>
              <a:cxnLst/>
              <a:rect l="l" t="t" r="r" b="b"/>
              <a:pathLst>
                <a:path w="10807" h="12697" extrusionOk="0">
                  <a:moveTo>
                    <a:pt x="6617" y="9924"/>
                  </a:moveTo>
                  <a:lnTo>
                    <a:pt x="6617" y="10775"/>
                  </a:lnTo>
                  <a:lnTo>
                    <a:pt x="4159" y="10775"/>
                  </a:lnTo>
                  <a:lnTo>
                    <a:pt x="4159" y="9924"/>
                  </a:lnTo>
                  <a:close/>
                  <a:moveTo>
                    <a:pt x="4159" y="0"/>
                  </a:moveTo>
                  <a:cubicBezTo>
                    <a:pt x="3561" y="0"/>
                    <a:pt x="2994" y="315"/>
                    <a:pt x="2742" y="851"/>
                  </a:cubicBezTo>
                  <a:lnTo>
                    <a:pt x="2490" y="851"/>
                  </a:lnTo>
                  <a:cubicBezTo>
                    <a:pt x="1797" y="851"/>
                    <a:pt x="1166" y="1324"/>
                    <a:pt x="914" y="1954"/>
                  </a:cubicBezTo>
                  <a:cubicBezTo>
                    <a:pt x="1324" y="1985"/>
                    <a:pt x="1702" y="2143"/>
                    <a:pt x="1986" y="2426"/>
                  </a:cubicBezTo>
                  <a:cubicBezTo>
                    <a:pt x="2143" y="2584"/>
                    <a:pt x="2143" y="2836"/>
                    <a:pt x="1986" y="2993"/>
                  </a:cubicBezTo>
                  <a:cubicBezTo>
                    <a:pt x="1907" y="3072"/>
                    <a:pt x="1797" y="3111"/>
                    <a:pt x="1686" y="3111"/>
                  </a:cubicBezTo>
                  <a:cubicBezTo>
                    <a:pt x="1576" y="3111"/>
                    <a:pt x="1466" y="3072"/>
                    <a:pt x="1387" y="2993"/>
                  </a:cubicBezTo>
                  <a:cubicBezTo>
                    <a:pt x="1198" y="2804"/>
                    <a:pt x="946" y="2773"/>
                    <a:pt x="725" y="2773"/>
                  </a:cubicBezTo>
                  <a:cubicBezTo>
                    <a:pt x="284" y="3088"/>
                    <a:pt x="1" y="3560"/>
                    <a:pt x="1" y="4159"/>
                  </a:cubicBezTo>
                  <a:cubicBezTo>
                    <a:pt x="1" y="4411"/>
                    <a:pt x="95" y="4726"/>
                    <a:pt x="253" y="4978"/>
                  </a:cubicBezTo>
                  <a:cubicBezTo>
                    <a:pt x="95" y="5199"/>
                    <a:pt x="1" y="5514"/>
                    <a:pt x="1" y="5797"/>
                  </a:cubicBezTo>
                  <a:cubicBezTo>
                    <a:pt x="1" y="6144"/>
                    <a:pt x="127" y="6459"/>
                    <a:pt x="316" y="6742"/>
                  </a:cubicBezTo>
                  <a:cubicBezTo>
                    <a:pt x="599" y="6522"/>
                    <a:pt x="1009" y="6364"/>
                    <a:pt x="1387" y="6364"/>
                  </a:cubicBezTo>
                  <a:cubicBezTo>
                    <a:pt x="1639" y="6364"/>
                    <a:pt x="1797" y="6553"/>
                    <a:pt x="1797" y="6742"/>
                  </a:cubicBezTo>
                  <a:cubicBezTo>
                    <a:pt x="1797" y="6994"/>
                    <a:pt x="1576" y="7152"/>
                    <a:pt x="1387" y="7152"/>
                  </a:cubicBezTo>
                  <a:cubicBezTo>
                    <a:pt x="1198" y="7152"/>
                    <a:pt x="1009" y="7215"/>
                    <a:pt x="851" y="7341"/>
                  </a:cubicBezTo>
                  <a:lnTo>
                    <a:pt x="851" y="7404"/>
                  </a:lnTo>
                  <a:cubicBezTo>
                    <a:pt x="851" y="8318"/>
                    <a:pt x="1576" y="9074"/>
                    <a:pt x="2490" y="9074"/>
                  </a:cubicBezTo>
                  <a:lnTo>
                    <a:pt x="2742" y="9074"/>
                  </a:lnTo>
                  <a:cubicBezTo>
                    <a:pt x="2899" y="9357"/>
                    <a:pt x="3088" y="9546"/>
                    <a:pt x="3309" y="9704"/>
                  </a:cubicBezTo>
                  <a:lnTo>
                    <a:pt x="3309" y="10617"/>
                  </a:lnTo>
                  <a:cubicBezTo>
                    <a:pt x="3309" y="11752"/>
                    <a:pt x="4254" y="12697"/>
                    <a:pt x="5420" y="12697"/>
                  </a:cubicBezTo>
                  <a:cubicBezTo>
                    <a:pt x="6554" y="12697"/>
                    <a:pt x="7499" y="11752"/>
                    <a:pt x="7499" y="10617"/>
                  </a:cubicBezTo>
                  <a:lnTo>
                    <a:pt x="7499" y="9704"/>
                  </a:lnTo>
                  <a:cubicBezTo>
                    <a:pt x="7719" y="9546"/>
                    <a:pt x="7971" y="9357"/>
                    <a:pt x="8097" y="9074"/>
                  </a:cubicBezTo>
                  <a:lnTo>
                    <a:pt x="8318" y="9074"/>
                  </a:lnTo>
                  <a:cubicBezTo>
                    <a:pt x="9232" y="9074"/>
                    <a:pt x="9988" y="8318"/>
                    <a:pt x="9988" y="7404"/>
                  </a:cubicBezTo>
                  <a:lnTo>
                    <a:pt x="9988" y="7341"/>
                  </a:lnTo>
                  <a:cubicBezTo>
                    <a:pt x="9830" y="7215"/>
                    <a:pt x="9610" y="7152"/>
                    <a:pt x="9421" y="7152"/>
                  </a:cubicBezTo>
                  <a:cubicBezTo>
                    <a:pt x="9200" y="7152"/>
                    <a:pt x="9043" y="6931"/>
                    <a:pt x="9043" y="6742"/>
                  </a:cubicBezTo>
                  <a:cubicBezTo>
                    <a:pt x="9043" y="6522"/>
                    <a:pt x="9232" y="6364"/>
                    <a:pt x="9421" y="6364"/>
                  </a:cubicBezTo>
                  <a:cubicBezTo>
                    <a:pt x="9830" y="6364"/>
                    <a:pt x="10208" y="6522"/>
                    <a:pt x="10492" y="6742"/>
                  </a:cubicBezTo>
                  <a:cubicBezTo>
                    <a:pt x="10681" y="6459"/>
                    <a:pt x="10807" y="6144"/>
                    <a:pt x="10807" y="5797"/>
                  </a:cubicBezTo>
                  <a:cubicBezTo>
                    <a:pt x="10807" y="5514"/>
                    <a:pt x="10712" y="5199"/>
                    <a:pt x="10555" y="4978"/>
                  </a:cubicBezTo>
                  <a:cubicBezTo>
                    <a:pt x="10681" y="4726"/>
                    <a:pt x="10775" y="4411"/>
                    <a:pt x="10775" y="4159"/>
                  </a:cubicBezTo>
                  <a:cubicBezTo>
                    <a:pt x="10775" y="3592"/>
                    <a:pt x="10492" y="3088"/>
                    <a:pt x="10051" y="2773"/>
                  </a:cubicBezTo>
                  <a:cubicBezTo>
                    <a:pt x="10015" y="2768"/>
                    <a:pt x="9978" y="2765"/>
                    <a:pt x="9939" y="2765"/>
                  </a:cubicBezTo>
                  <a:cubicBezTo>
                    <a:pt x="9742" y="2765"/>
                    <a:pt x="9521" y="2835"/>
                    <a:pt x="9389" y="2993"/>
                  </a:cubicBezTo>
                  <a:cubicBezTo>
                    <a:pt x="9310" y="3072"/>
                    <a:pt x="9200" y="3111"/>
                    <a:pt x="9090" y="3111"/>
                  </a:cubicBezTo>
                  <a:cubicBezTo>
                    <a:pt x="8980" y="3111"/>
                    <a:pt x="8869" y="3072"/>
                    <a:pt x="8791" y="2993"/>
                  </a:cubicBezTo>
                  <a:cubicBezTo>
                    <a:pt x="8633" y="2836"/>
                    <a:pt x="8633" y="2584"/>
                    <a:pt x="8791" y="2426"/>
                  </a:cubicBezTo>
                  <a:cubicBezTo>
                    <a:pt x="9074" y="2143"/>
                    <a:pt x="9452" y="1954"/>
                    <a:pt x="9862" y="1954"/>
                  </a:cubicBezTo>
                  <a:cubicBezTo>
                    <a:pt x="9610" y="1324"/>
                    <a:pt x="9043" y="851"/>
                    <a:pt x="8287" y="851"/>
                  </a:cubicBezTo>
                  <a:lnTo>
                    <a:pt x="8034" y="851"/>
                  </a:lnTo>
                  <a:cubicBezTo>
                    <a:pt x="7782" y="315"/>
                    <a:pt x="7215" y="0"/>
                    <a:pt x="6617" y="0"/>
                  </a:cubicBezTo>
                  <a:cubicBezTo>
                    <a:pt x="6302" y="0"/>
                    <a:pt x="6050" y="95"/>
                    <a:pt x="5798" y="252"/>
                  </a:cubicBezTo>
                  <a:lnTo>
                    <a:pt x="5798" y="4190"/>
                  </a:lnTo>
                  <a:cubicBezTo>
                    <a:pt x="6743" y="4379"/>
                    <a:pt x="7467" y="5199"/>
                    <a:pt x="7467" y="6207"/>
                  </a:cubicBezTo>
                  <a:cubicBezTo>
                    <a:pt x="7467" y="6427"/>
                    <a:pt x="7247" y="6585"/>
                    <a:pt x="7058" y="6585"/>
                  </a:cubicBezTo>
                  <a:cubicBezTo>
                    <a:pt x="6869" y="6585"/>
                    <a:pt x="6617" y="6396"/>
                    <a:pt x="6617" y="6207"/>
                  </a:cubicBezTo>
                  <a:cubicBezTo>
                    <a:pt x="6617" y="5640"/>
                    <a:pt x="6270" y="5199"/>
                    <a:pt x="5798" y="5010"/>
                  </a:cubicBezTo>
                  <a:lnTo>
                    <a:pt x="5798" y="9074"/>
                  </a:lnTo>
                  <a:lnTo>
                    <a:pt x="4979" y="9074"/>
                  </a:lnTo>
                  <a:lnTo>
                    <a:pt x="4979" y="5010"/>
                  </a:lnTo>
                  <a:cubicBezTo>
                    <a:pt x="4506" y="5167"/>
                    <a:pt x="4159" y="5640"/>
                    <a:pt x="4159" y="6207"/>
                  </a:cubicBezTo>
                  <a:cubicBezTo>
                    <a:pt x="4159" y="6427"/>
                    <a:pt x="3939" y="6585"/>
                    <a:pt x="3718" y="6585"/>
                  </a:cubicBezTo>
                  <a:cubicBezTo>
                    <a:pt x="3466" y="6585"/>
                    <a:pt x="3309" y="6396"/>
                    <a:pt x="3309" y="6207"/>
                  </a:cubicBezTo>
                  <a:cubicBezTo>
                    <a:pt x="3309" y="5199"/>
                    <a:pt x="4033" y="4348"/>
                    <a:pt x="4979" y="4190"/>
                  </a:cubicBezTo>
                  <a:lnTo>
                    <a:pt x="4979" y="252"/>
                  </a:lnTo>
                  <a:cubicBezTo>
                    <a:pt x="4726" y="95"/>
                    <a:pt x="4474" y="0"/>
                    <a:pt x="4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90371" y="1944389"/>
            <a:ext cx="2585055" cy="1324468"/>
            <a:chOff x="5354322" y="1967781"/>
            <a:chExt cx="2585055" cy="1324468"/>
          </a:xfrm>
        </p:grpSpPr>
        <p:sp>
          <p:nvSpPr>
            <p:cNvPr id="16" name="矩形 15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90371" y="4512680"/>
            <a:ext cx="2585055" cy="1324468"/>
            <a:chOff x="5354322" y="1967781"/>
            <a:chExt cx="2585055" cy="1324468"/>
          </a:xfrm>
        </p:grpSpPr>
        <p:sp>
          <p:nvSpPr>
            <p:cNvPr id="27" name="矩形 26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634544" y="1944389"/>
            <a:ext cx="2585055" cy="1324468"/>
            <a:chOff x="5354322" y="1967781"/>
            <a:chExt cx="2585055" cy="1324468"/>
          </a:xfrm>
        </p:grpSpPr>
        <p:sp>
          <p:nvSpPr>
            <p:cNvPr id="30" name="矩形 29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634544" y="4512680"/>
            <a:ext cx="2585055" cy="1324468"/>
            <a:chOff x="5354322" y="1967781"/>
            <a:chExt cx="2585055" cy="1324468"/>
          </a:xfrm>
        </p:grpSpPr>
        <p:sp>
          <p:nvSpPr>
            <p:cNvPr id="33" name="矩形 32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36" name="文本框 35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Google Shape;114;p16">
            <a:extLst>
              <a:ext uri="{FF2B5EF4-FFF2-40B4-BE49-F238E27FC236}">
                <a16:creationId xmlns:a16="http://schemas.microsoft.com/office/drawing/2014/main" id="{3B28AC8F-5FAB-4EBE-96A6-3182CC68D5AD}"/>
              </a:ext>
            </a:extLst>
          </p:cNvPr>
          <p:cNvSpPr/>
          <p:nvPr/>
        </p:nvSpPr>
        <p:spPr>
          <a:xfrm rot="10800000">
            <a:off x="4277940" y="2379684"/>
            <a:ext cx="3636120" cy="3636120"/>
          </a:xfrm>
          <a:prstGeom prst="pie">
            <a:avLst>
              <a:gd name="adj1" fmla="val 10777860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9" name="Google Shape;115;p16">
            <a:extLst>
              <a:ext uri="{FF2B5EF4-FFF2-40B4-BE49-F238E27FC236}">
                <a16:creationId xmlns:a16="http://schemas.microsoft.com/office/drawing/2014/main" id="{D69A1E6F-7297-4645-A0F8-0B6EAAC4F18F}"/>
              </a:ext>
            </a:extLst>
          </p:cNvPr>
          <p:cNvSpPr/>
          <p:nvPr/>
        </p:nvSpPr>
        <p:spPr>
          <a:xfrm rot="10800000" flipH="1">
            <a:off x="4137492" y="2204177"/>
            <a:ext cx="3920686" cy="3920686"/>
          </a:xfrm>
          <a:prstGeom prst="pie">
            <a:avLst>
              <a:gd name="adj1" fmla="val 10777860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0" name="Google Shape;116;p16">
            <a:extLst>
              <a:ext uri="{FF2B5EF4-FFF2-40B4-BE49-F238E27FC236}">
                <a16:creationId xmlns:a16="http://schemas.microsoft.com/office/drawing/2014/main" id="{C1343021-2AE3-42C8-8B0E-D8521BD0701F}"/>
              </a:ext>
            </a:extLst>
          </p:cNvPr>
          <p:cNvSpPr/>
          <p:nvPr/>
        </p:nvSpPr>
        <p:spPr>
          <a:xfrm>
            <a:off x="3923007" y="1937237"/>
            <a:ext cx="4400232" cy="4400232"/>
          </a:xfrm>
          <a:prstGeom prst="pie">
            <a:avLst>
              <a:gd name="adj1" fmla="val 10777860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Google Shape;117;p16">
            <a:extLst>
              <a:ext uri="{FF2B5EF4-FFF2-40B4-BE49-F238E27FC236}">
                <a16:creationId xmlns:a16="http://schemas.microsoft.com/office/drawing/2014/main" id="{789E21C5-CD65-49F1-8CCE-002AF0EF7CB3}"/>
              </a:ext>
            </a:extLst>
          </p:cNvPr>
          <p:cNvSpPr/>
          <p:nvPr/>
        </p:nvSpPr>
        <p:spPr>
          <a:xfrm flipH="1">
            <a:off x="3572223" y="1656153"/>
            <a:ext cx="5043517" cy="5043517"/>
          </a:xfrm>
          <a:prstGeom prst="pie">
            <a:avLst>
              <a:gd name="adj1" fmla="val 10777860"/>
              <a:gd name="adj2" fmla="val 162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Google Shape;119;p16">
            <a:extLst>
              <a:ext uri="{FF2B5EF4-FFF2-40B4-BE49-F238E27FC236}">
                <a16:creationId xmlns:a16="http://schemas.microsoft.com/office/drawing/2014/main" id="{21A2CE5A-2017-45C6-9A21-523554B345D9}"/>
              </a:ext>
            </a:extLst>
          </p:cNvPr>
          <p:cNvSpPr/>
          <p:nvPr/>
        </p:nvSpPr>
        <p:spPr>
          <a:xfrm>
            <a:off x="6246383" y="4311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AE4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3" name="Google Shape;120;p16">
            <a:extLst>
              <a:ext uri="{FF2B5EF4-FFF2-40B4-BE49-F238E27FC236}">
                <a16:creationId xmlns:a16="http://schemas.microsoft.com/office/drawing/2014/main" id="{DCB0440E-3F34-4964-AE65-1A5B6FE70033}"/>
              </a:ext>
            </a:extLst>
          </p:cNvPr>
          <p:cNvSpPr/>
          <p:nvPr/>
        </p:nvSpPr>
        <p:spPr>
          <a:xfrm>
            <a:off x="6246383" y="4311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AE4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Google Shape;121;p16">
            <a:extLst>
              <a:ext uri="{FF2B5EF4-FFF2-40B4-BE49-F238E27FC236}">
                <a16:creationId xmlns:a16="http://schemas.microsoft.com/office/drawing/2014/main" id="{A2036E76-B054-4892-8F65-3A966674DD95}"/>
              </a:ext>
            </a:extLst>
          </p:cNvPr>
          <p:cNvSpPr/>
          <p:nvPr/>
        </p:nvSpPr>
        <p:spPr>
          <a:xfrm>
            <a:off x="6246383" y="4311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AE4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Google Shape;122;p16">
            <a:extLst>
              <a:ext uri="{FF2B5EF4-FFF2-40B4-BE49-F238E27FC236}">
                <a16:creationId xmlns:a16="http://schemas.microsoft.com/office/drawing/2014/main" id="{DC17CB85-22A6-4489-B8A0-6947A8F0857B}"/>
              </a:ext>
            </a:extLst>
          </p:cNvPr>
          <p:cNvSpPr/>
          <p:nvPr/>
        </p:nvSpPr>
        <p:spPr>
          <a:xfrm>
            <a:off x="6246383" y="4311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AE4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6" name="Google Shape;123;p16">
            <a:extLst>
              <a:ext uri="{FF2B5EF4-FFF2-40B4-BE49-F238E27FC236}">
                <a16:creationId xmlns:a16="http://schemas.microsoft.com/office/drawing/2014/main" id="{A4401AB2-47D1-431E-A23D-0697DEFE4AA3}"/>
              </a:ext>
            </a:extLst>
          </p:cNvPr>
          <p:cNvSpPr/>
          <p:nvPr/>
        </p:nvSpPr>
        <p:spPr>
          <a:xfrm>
            <a:off x="5319378" y="3386858"/>
            <a:ext cx="1744669" cy="1740570"/>
          </a:xfrm>
          <a:custGeom>
            <a:avLst/>
            <a:gdLst/>
            <a:ahLst/>
            <a:cxnLst/>
            <a:rect l="l" t="t" r="r" b="b"/>
            <a:pathLst>
              <a:path w="8938" h="8917" extrusionOk="0">
                <a:moveTo>
                  <a:pt x="4462" y="1"/>
                </a:moveTo>
                <a:cubicBezTo>
                  <a:pt x="3249" y="1"/>
                  <a:pt x="2145" y="488"/>
                  <a:pt x="1338" y="1273"/>
                </a:cubicBezTo>
                <a:cubicBezTo>
                  <a:pt x="534" y="2078"/>
                  <a:pt x="23" y="3187"/>
                  <a:pt x="12" y="4415"/>
                </a:cubicBezTo>
                <a:cubicBezTo>
                  <a:pt x="1" y="5644"/>
                  <a:pt x="479" y="6763"/>
                  <a:pt x="1284" y="7579"/>
                </a:cubicBezTo>
                <a:cubicBezTo>
                  <a:pt x="2077" y="8394"/>
                  <a:pt x="3186" y="8905"/>
                  <a:pt x="4426" y="8916"/>
                </a:cubicBezTo>
                <a:cubicBezTo>
                  <a:pt x="4439" y="8916"/>
                  <a:pt x="4453" y="8916"/>
                  <a:pt x="4466" y="8916"/>
                </a:cubicBezTo>
                <a:cubicBezTo>
                  <a:pt x="5679" y="8916"/>
                  <a:pt x="6783" y="8429"/>
                  <a:pt x="7590" y="7633"/>
                </a:cubicBezTo>
                <a:cubicBezTo>
                  <a:pt x="8394" y="6840"/>
                  <a:pt x="8905" y="5731"/>
                  <a:pt x="8916" y="4502"/>
                </a:cubicBezTo>
                <a:cubicBezTo>
                  <a:pt x="8938" y="3263"/>
                  <a:pt x="8448" y="2154"/>
                  <a:pt x="7644" y="1338"/>
                </a:cubicBezTo>
                <a:cubicBezTo>
                  <a:pt x="6850" y="523"/>
                  <a:pt x="5741" y="12"/>
                  <a:pt x="4502" y="1"/>
                </a:cubicBezTo>
                <a:cubicBezTo>
                  <a:pt x="4488" y="1"/>
                  <a:pt x="4475" y="1"/>
                  <a:pt x="44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Google Shape;135;p16">
            <a:extLst>
              <a:ext uri="{FF2B5EF4-FFF2-40B4-BE49-F238E27FC236}">
                <a16:creationId xmlns:a16="http://schemas.microsoft.com/office/drawing/2014/main" id="{5DB5EFBB-04CB-4E21-8301-087C5CDBCFE7}"/>
              </a:ext>
            </a:extLst>
          </p:cNvPr>
          <p:cNvSpPr/>
          <p:nvPr/>
        </p:nvSpPr>
        <p:spPr>
          <a:xfrm>
            <a:off x="4840486" y="4873918"/>
            <a:ext cx="540142" cy="576443"/>
          </a:xfrm>
          <a:custGeom>
            <a:avLst/>
            <a:gdLst/>
            <a:ahLst/>
            <a:cxnLst/>
            <a:rect l="l" t="t" r="r" b="b"/>
            <a:pathLst>
              <a:path w="29491" h="31473" extrusionOk="0">
                <a:moveTo>
                  <a:pt x="5532" y="3074"/>
                </a:moveTo>
                <a:lnTo>
                  <a:pt x="7377" y="5533"/>
                </a:lnTo>
                <a:lnTo>
                  <a:pt x="6457" y="5533"/>
                </a:lnTo>
                <a:lnTo>
                  <a:pt x="6457" y="15732"/>
                </a:lnTo>
                <a:cubicBezTo>
                  <a:pt x="6457" y="18190"/>
                  <a:pt x="7529" y="20398"/>
                  <a:pt x="9230" y="21923"/>
                </a:cubicBezTo>
                <a:cubicBezTo>
                  <a:pt x="6565" y="21131"/>
                  <a:pt x="4613" y="18658"/>
                  <a:pt x="4613" y="15732"/>
                </a:cubicBezTo>
                <a:lnTo>
                  <a:pt x="4613" y="5533"/>
                </a:lnTo>
                <a:lnTo>
                  <a:pt x="3688" y="5533"/>
                </a:lnTo>
                <a:lnTo>
                  <a:pt x="5532" y="3074"/>
                </a:lnTo>
                <a:close/>
                <a:moveTo>
                  <a:pt x="13833" y="9349"/>
                </a:moveTo>
                <a:lnTo>
                  <a:pt x="13833" y="11281"/>
                </a:lnTo>
                <a:cubicBezTo>
                  <a:pt x="12756" y="11665"/>
                  <a:pt x="11989" y="12688"/>
                  <a:pt x="11989" y="13892"/>
                </a:cubicBezTo>
                <a:cubicBezTo>
                  <a:pt x="11989" y="15417"/>
                  <a:pt x="13228" y="16656"/>
                  <a:pt x="14753" y="16656"/>
                </a:cubicBezTo>
                <a:cubicBezTo>
                  <a:pt x="15259" y="16656"/>
                  <a:pt x="15672" y="17069"/>
                  <a:pt x="15672" y="17576"/>
                </a:cubicBezTo>
                <a:cubicBezTo>
                  <a:pt x="15672" y="18087"/>
                  <a:pt x="15259" y="18500"/>
                  <a:pt x="14753" y="18500"/>
                </a:cubicBezTo>
                <a:cubicBezTo>
                  <a:pt x="14246" y="18500"/>
                  <a:pt x="13833" y="18087"/>
                  <a:pt x="13833" y="17576"/>
                </a:cubicBezTo>
                <a:lnTo>
                  <a:pt x="11989" y="17576"/>
                </a:lnTo>
                <a:cubicBezTo>
                  <a:pt x="11989" y="18780"/>
                  <a:pt x="12756" y="19803"/>
                  <a:pt x="13833" y="20187"/>
                </a:cubicBezTo>
                <a:lnTo>
                  <a:pt x="13833" y="22119"/>
                </a:lnTo>
                <a:cubicBezTo>
                  <a:pt x="10706" y="21672"/>
                  <a:pt x="8301" y="18977"/>
                  <a:pt x="8301" y="15732"/>
                </a:cubicBezTo>
                <a:cubicBezTo>
                  <a:pt x="8301" y="12491"/>
                  <a:pt x="10706" y="9796"/>
                  <a:pt x="13833" y="9349"/>
                </a:cubicBezTo>
                <a:close/>
                <a:moveTo>
                  <a:pt x="15672" y="9349"/>
                </a:moveTo>
                <a:cubicBezTo>
                  <a:pt x="18800" y="9796"/>
                  <a:pt x="21205" y="12491"/>
                  <a:pt x="21205" y="15732"/>
                </a:cubicBezTo>
                <a:cubicBezTo>
                  <a:pt x="21205" y="18977"/>
                  <a:pt x="18800" y="21672"/>
                  <a:pt x="15672" y="22119"/>
                </a:cubicBezTo>
                <a:lnTo>
                  <a:pt x="15672" y="20187"/>
                </a:lnTo>
                <a:cubicBezTo>
                  <a:pt x="16749" y="19803"/>
                  <a:pt x="17516" y="18780"/>
                  <a:pt x="17516" y="17576"/>
                </a:cubicBezTo>
                <a:cubicBezTo>
                  <a:pt x="17516" y="16051"/>
                  <a:pt x="16277" y="14812"/>
                  <a:pt x="14753" y="14812"/>
                </a:cubicBezTo>
                <a:cubicBezTo>
                  <a:pt x="14246" y="14812"/>
                  <a:pt x="13833" y="14399"/>
                  <a:pt x="13833" y="13892"/>
                </a:cubicBezTo>
                <a:cubicBezTo>
                  <a:pt x="13833" y="13381"/>
                  <a:pt x="14246" y="12968"/>
                  <a:pt x="14753" y="12968"/>
                </a:cubicBezTo>
                <a:cubicBezTo>
                  <a:pt x="15259" y="12968"/>
                  <a:pt x="15672" y="13381"/>
                  <a:pt x="15672" y="13892"/>
                </a:cubicBezTo>
                <a:lnTo>
                  <a:pt x="17516" y="13892"/>
                </a:lnTo>
                <a:cubicBezTo>
                  <a:pt x="17516" y="12688"/>
                  <a:pt x="16749" y="11665"/>
                  <a:pt x="15672" y="11281"/>
                </a:cubicBezTo>
                <a:lnTo>
                  <a:pt x="15672" y="9349"/>
                </a:lnTo>
                <a:close/>
                <a:moveTo>
                  <a:pt x="20275" y="9545"/>
                </a:moveTo>
                <a:lnTo>
                  <a:pt x="20275" y="9545"/>
                </a:lnTo>
                <a:cubicBezTo>
                  <a:pt x="22940" y="10337"/>
                  <a:pt x="24893" y="12811"/>
                  <a:pt x="24893" y="15732"/>
                </a:cubicBezTo>
                <a:lnTo>
                  <a:pt x="24893" y="25876"/>
                </a:lnTo>
                <a:lnTo>
                  <a:pt x="25827" y="25876"/>
                </a:lnTo>
                <a:lnTo>
                  <a:pt x="23973" y="28379"/>
                </a:lnTo>
                <a:lnTo>
                  <a:pt x="22114" y="25876"/>
                </a:lnTo>
                <a:lnTo>
                  <a:pt x="23049" y="25876"/>
                </a:lnTo>
                <a:lnTo>
                  <a:pt x="23049" y="15732"/>
                </a:lnTo>
                <a:cubicBezTo>
                  <a:pt x="23049" y="13278"/>
                  <a:pt x="21977" y="11065"/>
                  <a:pt x="20275" y="9545"/>
                </a:cubicBezTo>
                <a:close/>
                <a:moveTo>
                  <a:pt x="5532" y="1"/>
                </a:moveTo>
                <a:lnTo>
                  <a:pt x="0" y="7377"/>
                </a:lnTo>
                <a:lnTo>
                  <a:pt x="2769" y="7377"/>
                </a:lnTo>
                <a:lnTo>
                  <a:pt x="2769" y="15732"/>
                </a:lnTo>
                <a:cubicBezTo>
                  <a:pt x="2769" y="20310"/>
                  <a:pt x="6491" y="24032"/>
                  <a:pt x="11065" y="24032"/>
                </a:cubicBezTo>
                <a:lnTo>
                  <a:pt x="14753" y="24032"/>
                </a:lnTo>
                <a:cubicBezTo>
                  <a:pt x="17359" y="24032"/>
                  <a:pt x="19685" y="22823"/>
                  <a:pt x="21205" y="20944"/>
                </a:cubicBezTo>
                <a:lnTo>
                  <a:pt x="21205" y="24032"/>
                </a:lnTo>
                <a:lnTo>
                  <a:pt x="18451" y="24032"/>
                </a:lnTo>
                <a:lnTo>
                  <a:pt x="23973" y="31473"/>
                </a:lnTo>
                <a:lnTo>
                  <a:pt x="29491" y="24032"/>
                </a:lnTo>
                <a:lnTo>
                  <a:pt x="26737" y="24032"/>
                </a:lnTo>
                <a:lnTo>
                  <a:pt x="26737" y="15732"/>
                </a:lnTo>
                <a:cubicBezTo>
                  <a:pt x="26737" y="11158"/>
                  <a:pt x="23014" y="7436"/>
                  <a:pt x="18441" y="7436"/>
                </a:cubicBezTo>
                <a:lnTo>
                  <a:pt x="14753" y="7436"/>
                </a:lnTo>
                <a:cubicBezTo>
                  <a:pt x="12151" y="7436"/>
                  <a:pt x="9821" y="8641"/>
                  <a:pt x="8301" y="10524"/>
                </a:cubicBezTo>
                <a:lnTo>
                  <a:pt x="8301" y="7377"/>
                </a:lnTo>
                <a:lnTo>
                  <a:pt x="11065" y="7377"/>
                </a:lnTo>
                <a:lnTo>
                  <a:pt x="553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Google Shape;136;p16">
            <a:extLst>
              <a:ext uri="{FF2B5EF4-FFF2-40B4-BE49-F238E27FC236}">
                <a16:creationId xmlns:a16="http://schemas.microsoft.com/office/drawing/2014/main" id="{D70CF685-E962-40C2-8215-BD7EFFDE9A75}"/>
              </a:ext>
            </a:extLst>
          </p:cNvPr>
          <p:cNvSpPr/>
          <p:nvPr/>
        </p:nvSpPr>
        <p:spPr>
          <a:xfrm>
            <a:off x="5110557" y="3153401"/>
            <a:ext cx="576443" cy="576443"/>
          </a:xfrm>
          <a:custGeom>
            <a:avLst/>
            <a:gdLst/>
            <a:ahLst/>
            <a:cxnLst/>
            <a:rect l="l" t="t" r="r" b="b"/>
            <a:pathLst>
              <a:path w="31473" h="31473" extrusionOk="0">
                <a:moveTo>
                  <a:pt x="14817" y="1844"/>
                </a:moveTo>
                <a:lnTo>
                  <a:pt x="14817" y="3688"/>
                </a:lnTo>
                <a:lnTo>
                  <a:pt x="9285" y="3688"/>
                </a:lnTo>
                <a:lnTo>
                  <a:pt x="9285" y="1844"/>
                </a:lnTo>
                <a:close/>
                <a:moveTo>
                  <a:pt x="21628" y="5532"/>
                </a:moveTo>
                <a:lnTo>
                  <a:pt x="18854" y="11129"/>
                </a:lnTo>
                <a:lnTo>
                  <a:pt x="5184" y="11129"/>
                </a:lnTo>
                <a:lnTo>
                  <a:pt x="2410" y="5532"/>
                </a:lnTo>
                <a:close/>
                <a:moveTo>
                  <a:pt x="12973" y="12973"/>
                </a:moveTo>
                <a:lnTo>
                  <a:pt x="12973" y="14817"/>
                </a:lnTo>
                <a:lnTo>
                  <a:pt x="11129" y="14817"/>
                </a:lnTo>
                <a:lnTo>
                  <a:pt x="11129" y="12973"/>
                </a:lnTo>
                <a:close/>
                <a:moveTo>
                  <a:pt x="22193" y="8547"/>
                </a:moveTo>
                <a:lnTo>
                  <a:pt x="22193" y="14866"/>
                </a:lnTo>
                <a:cubicBezTo>
                  <a:pt x="18992" y="15220"/>
                  <a:pt x="16337" y="17408"/>
                  <a:pt x="15289" y="20349"/>
                </a:cubicBezTo>
                <a:lnTo>
                  <a:pt x="1845" y="20349"/>
                </a:lnTo>
                <a:lnTo>
                  <a:pt x="1845" y="8547"/>
                </a:lnTo>
                <a:lnTo>
                  <a:pt x="4043" y="12973"/>
                </a:lnTo>
                <a:lnTo>
                  <a:pt x="9285" y="12973"/>
                </a:lnTo>
                <a:lnTo>
                  <a:pt x="9285" y="16661"/>
                </a:lnTo>
                <a:lnTo>
                  <a:pt x="14817" y="16661"/>
                </a:lnTo>
                <a:lnTo>
                  <a:pt x="14817" y="12973"/>
                </a:lnTo>
                <a:lnTo>
                  <a:pt x="20000" y="12973"/>
                </a:lnTo>
                <a:lnTo>
                  <a:pt x="22193" y="8547"/>
                </a:lnTo>
                <a:close/>
                <a:moveTo>
                  <a:pt x="24037" y="16725"/>
                </a:moveTo>
                <a:cubicBezTo>
                  <a:pt x="27194" y="17167"/>
                  <a:pt x="29629" y="19867"/>
                  <a:pt x="29629" y="23113"/>
                </a:cubicBezTo>
                <a:cubicBezTo>
                  <a:pt x="29629" y="26333"/>
                  <a:pt x="27150" y="29097"/>
                  <a:pt x="24037" y="29559"/>
                </a:cubicBezTo>
                <a:lnTo>
                  <a:pt x="24037" y="27563"/>
                </a:lnTo>
                <a:cubicBezTo>
                  <a:pt x="25109" y="27184"/>
                  <a:pt x="25881" y="26161"/>
                  <a:pt x="25881" y="24957"/>
                </a:cubicBezTo>
                <a:cubicBezTo>
                  <a:pt x="25881" y="23432"/>
                  <a:pt x="24642" y="22193"/>
                  <a:pt x="23113" y="22193"/>
                </a:cubicBezTo>
                <a:cubicBezTo>
                  <a:pt x="22606" y="22193"/>
                  <a:pt x="22193" y="21780"/>
                  <a:pt x="22193" y="21268"/>
                </a:cubicBezTo>
                <a:cubicBezTo>
                  <a:pt x="22193" y="20762"/>
                  <a:pt x="22606" y="20349"/>
                  <a:pt x="23113" y="20349"/>
                </a:cubicBezTo>
                <a:cubicBezTo>
                  <a:pt x="23624" y="20349"/>
                  <a:pt x="24037" y="20762"/>
                  <a:pt x="24037" y="21268"/>
                </a:cubicBezTo>
                <a:lnTo>
                  <a:pt x="25881" y="21268"/>
                </a:lnTo>
                <a:cubicBezTo>
                  <a:pt x="25881" y="20069"/>
                  <a:pt x="25109" y="19041"/>
                  <a:pt x="24037" y="18662"/>
                </a:cubicBezTo>
                <a:lnTo>
                  <a:pt x="24037" y="16725"/>
                </a:lnTo>
                <a:close/>
                <a:moveTo>
                  <a:pt x="22193" y="16725"/>
                </a:moveTo>
                <a:lnTo>
                  <a:pt x="22193" y="18662"/>
                </a:lnTo>
                <a:cubicBezTo>
                  <a:pt x="21121" y="19041"/>
                  <a:pt x="20349" y="20069"/>
                  <a:pt x="20349" y="21268"/>
                </a:cubicBezTo>
                <a:cubicBezTo>
                  <a:pt x="20349" y="22793"/>
                  <a:pt x="21588" y="24037"/>
                  <a:pt x="23113" y="24037"/>
                </a:cubicBezTo>
                <a:cubicBezTo>
                  <a:pt x="23624" y="24037"/>
                  <a:pt x="24037" y="24450"/>
                  <a:pt x="24037" y="24957"/>
                </a:cubicBezTo>
                <a:cubicBezTo>
                  <a:pt x="24037" y="25468"/>
                  <a:pt x="23624" y="25881"/>
                  <a:pt x="23113" y="25881"/>
                </a:cubicBezTo>
                <a:cubicBezTo>
                  <a:pt x="22606" y="25881"/>
                  <a:pt x="22193" y="25468"/>
                  <a:pt x="22193" y="24957"/>
                </a:cubicBezTo>
                <a:lnTo>
                  <a:pt x="20349" y="24957"/>
                </a:lnTo>
                <a:cubicBezTo>
                  <a:pt x="20349" y="26161"/>
                  <a:pt x="21121" y="27184"/>
                  <a:pt x="22193" y="27563"/>
                </a:cubicBezTo>
                <a:lnTo>
                  <a:pt x="22193" y="29564"/>
                </a:lnTo>
                <a:cubicBezTo>
                  <a:pt x="19071" y="29112"/>
                  <a:pt x="16661" y="26392"/>
                  <a:pt x="16661" y="23113"/>
                </a:cubicBezTo>
                <a:cubicBezTo>
                  <a:pt x="16661" y="19887"/>
                  <a:pt x="19051" y="17177"/>
                  <a:pt x="22193" y="16725"/>
                </a:cubicBezTo>
                <a:close/>
                <a:moveTo>
                  <a:pt x="7441" y="0"/>
                </a:moveTo>
                <a:lnTo>
                  <a:pt x="7441" y="3688"/>
                </a:lnTo>
                <a:lnTo>
                  <a:pt x="1" y="3688"/>
                </a:lnTo>
                <a:lnTo>
                  <a:pt x="1" y="22193"/>
                </a:lnTo>
                <a:lnTo>
                  <a:pt x="14866" y="22193"/>
                </a:lnTo>
                <a:cubicBezTo>
                  <a:pt x="14837" y="22493"/>
                  <a:pt x="14817" y="22803"/>
                  <a:pt x="14817" y="23113"/>
                </a:cubicBezTo>
                <a:cubicBezTo>
                  <a:pt x="14817" y="27691"/>
                  <a:pt x="18530" y="31472"/>
                  <a:pt x="23113" y="31472"/>
                </a:cubicBezTo>
                <a:cubicBezTo>
                  <a:pt x="27686" y="31472"/>
                  <a:pt x="31473" y="27701"/>
                  <a:pt x="31473" y="23113"/>
                </a:cubicBezTo>
                <a:cubicBezTo>
                  <a:pt x="31473" y="18800"/>
                  <a:pt x="28144" y="15318"/>
                  <a:pt x="24037" y="14866"/>
                </a:cubicBezTo>
                <a:lnTo>
                  <a:pt x="24037" y="3688"/>
                </a:lnTo>
                <a:lnTo>
                  <a:pt x="16661" y="3688"/>
                </a:lnTo>
                <a:lnTo>
                  <a:pt x="166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9" name="Google Shape;137;p16">
            <a:extLst>
              <a:ext uri="{FF2B5EF4-FFF2-40B4-BE49-F238E27FC236}">
                <a16:creationId xmlns:a16="http://schemas.microsoft.com/office/drawing/2014/main" id="{26034371-3A98-46AC-8813-CC3198A501EC}"/>
              </a:ext>
            </a:extLst>
          </p:cNvPr>
          <p:cNvGrpSpPr/>
          <p:nvPr/>
        </p:nvGrpSpPr>
        <p:grpSpPr>
          <a:xfrm>
            <a:off x="7410444" y="3091705"/>
            <a:ext cx="576420" cy="576420"/>
            <a:chOff x="5681463" y="2323738"/>
            <a:chExt cx="496014" cy="496014"/>
          </a:xfrm>
        </p:grpSpPr>
        <p:sp>
          <p:nvSpPr>
            <p:cNvPr id="50" name="Google Shape;138;p16">
              <a:extLst>
                <a:ext uri="{FF2B5EF4-FFF2-40B4-BE49-F238E27FC236}">
                  <a16:creationId xmlns:a16="http://schemas.microsoft.com/office/drawing/2014/main" id="{110025AF-18CE-4D9A-B815-7D07360ECDA0}"/>
                </a:ext>
              </a:extLst>
            </p:cNvPr>
            <p:cNvSpPr/>
            <p:nvPr/>
          </p:nvSpPr>
          <p:spPr>
            <a:xfrm>
              <a:off x="5681463" y="2323738"/>
              <a:ext cx="496014" cy="496014"/>
            </a:xfrm>
            <a:custGeom>
              <a:avLst/>
              <a:gdLst/>
              <a:ahLst/>
              <a:cxnLst/>
              <a:rect l="l" t="t" r="r" b="b"/>
              <a:pathLst>
                <a:path w="31473" h="31473" extrusionOk="0">
                  <a:moveTo>
                    <a:pt x="19484" y="1844"/>
                  </a:moveTo>
                  <a:cubicBezTo>
                    <a:pt x="25080" y="1844"/>
                    <a:pt x="29629" y="6393"/>
                    <a:pt x="29629" y="11989"/>
                  </a:cubicBezTo>
                  <a:cubicBezTo>
                    <a:pt x="29629" y="17580"/>
                    <a:pt x="25080" y="22129"/>
                    <a:pt x="19484" y="22129"/>
                  </a:cubicBezTo>
                  <a:cubicBezTo>
                    <a:pt x="13893" y="22129"/>
                    <a:pt x="9339" y="17580"/>
                    <a:pt x="9339" y="11989"/>
                  </a:cubicBezTo>
                  <a:cubicBezTo>
                    <a:pt x="9339" y="6393"/>
                    <a:pt x="13893" y="1844"/>
                    <a:pt x="19484" y="1844"/>
                  </a:cubicBezTo>
                  <a:close/>
                  <a:moveTo>
                    <a:pt x="7987" y="23481"/>
                  </a:moveTo>
                  <a:lnTo>
                    <a:pt x="7987" y="24784"/>
                  </a:lnTo>
                  <a:lnTo>
                    <a:pt x="3915" y="28861"/>
                  </a:lnTo>
                  <a:lnTo>
                    <a:pt x="2607" y="27558"/>
                  </a:lnTo>
                  <a:lnTo>
                    <a:pt x="6683" y="23481"/>
                  </a:lnTo>
                  <a:close/>
                  <a:moveTo>
                    <a:pt x="19484" y="0"/>
                  </a:moveTo>
                  <a:cubicBezTo>
                    <a:pt x="12875" y="0"/>
                    <a:pt x="7495" y="5375"/>
                    <a:pt x="7495" y="11989"/>
                  </a:cubicBezTo>
                  <a:cubicBezTo>
                    <a:pt x="7495" y="14959"/>
                    <a:pt x="8587" y="17684"/>
                    <a:pt x="10386" y="19783"/>
                  </a:cubicBezTo>
                  <a:lnTo>
                    <a:pt x="8528" y="21637"/>
                  </a:lnTo>
                  <a:lnTo>
                    <a:pt x="5921" y="21637"/>
                  </a:lnTo>
                  <a:lnTo>
                    <a:pt x="1" y="27558"/>
                  </a:lnTo>
                  <a:lnTo>
                    <a:pt x="3915" y="31472"/>
                  </a:lnTo>
                  <a:lnTo>
                    <a:pt x="9831" y="25552"/>
                  </a:lnTo>
                  <a:lnTo>
                    <a:pt x="9831" y="22940"/>
                  </a:lnTo>
                  <a:lnTo>
                    <a:pt x="11689" y="21086"/>
                  </a:lnTo>
                  <a:cubicBezTo>
                    <a:pt x="13784" y="22886"/>
                    <a:pt x="16509" y="23973"/>
                    <a:pt x="19484" y="23973"/>
                  </a:cubicBezTo>
                  <a:cubicBezTo>
                    <a:pt x="26093" y="23973"/>
                    <a:pt x="31473" y="18598"/>
                    <a:pt x="31473" y="11989"/>
                  </a:cubicBezTo>
                  <a:cubicBezTo>
                    <a:pt x="31473" y="5375"/>
                    <a:pt x="26093" y="0"/>
                    <a:pt x="19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Google Shape;139;p16">
              <a:extLst>
                <a:ext uri="{FF2B5EF4-FFF2-40B4-BE49-F238E27FC236}">
                  <a16:creationId xmlns:a16="http://schemas.microsoft.com/office/drawing/2014/main" id="{9F8621E4-532F-4F51-A682-B72073C09B18}"/>
                </a:ext>
              </a:extLst>
            </p:cNvPr>
            <p:cNvSpPr/>
            <p:nvPr/>
          </p:nvSpPr>
          <p:spPr>
            <a:xfrm>
              <a:off x="5886834" y="2454484"/>
              <a:ext cx="87216" cy="174463"/>
            </a:xfrm>
            <a:custGeom>
              <a:avLst/>
              <a:gdLst/>
              <a:ahLst/>
              <a:cxnLst/>
              <a:rect l="l" t="t" r="r" b="b"/>
              <a:pathLst>
                <a:path w="5534" h="11070" extrusionOk="0">
                  <a:moveTo>
                    <a:pt x="3689" y="3693"/>
                  </a:moveTo>
                  <a:lnTo>
                    <a:pt x="3689" y="7381"/>
                  </a:lnTo>
                  <a:lnTo>
                    <a:pt x="1845" y="7381"/>
                  </a:lnTo>
                  <a:lnTo>
                    <a:pt x="1845" y="3693"/>
                  </a:lnTo>
                  <a:close/>
                  <a:moveTo>
                    <a:pt x="1845" y="0"/>
                  </a:moveTo>
                  <a:lnTo>
                    <a:pt x="1845" y="1844"/>
                  </a:lnTo>
                  <a:lnTo>
                    <a:pt x="1" y="1844"/>
                  </a:lnTo>
                  <a:lnTo>
                    <a:pt x="1" y="9225"/>
                  </a:lnTo>
                  <a:lnTo>
                    <a:pt x="1845" y="9225"/>
                  </a:lnTo>
                  <a:lnTo>
                    <a:pt x="1845" y="11069"/>
                  </a:lnTo>
                  <a:lnTo>
                    <a:pt x="3689" y="11069"/>
                  </a:lnTo>
                  <a:lnTo>
                    <a:pt x="3689" y="9225"/>
                  </a:lnTo>
                  <a:lnTo>
                    <a:pt x="5533" y="9225"/>
                  </a:lnTo>
                  <a:lnTo>
                    <a:pt x="5533" y="1844"/>
                  </a:lnTo>
                  <a:lnTo>
                    <a:pt x="3689" y="1844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140;p16">
              <a:extLst>
                <a:ext uri="{FF2B5EF4-FFF2-40B4-BE49-F238E27FC236}">
                  <a16:creationId xmlns:a16="http://schemas.microsoft.com/office/drawing/2014/main" id="{14733A5C-A88B-428B-A1C1-3A4066597780}"/>
                </a:ext>
              </a:extLst>
            </p:cNvPr>
            <p:cNvSpPr/>
            <p:nvPr/>
          </p:nvSpPr>
          <p:spPr>
            <a:xfrm>
              <a:off x="6003097" y="2396345"/>
              <a:ext cx="87200" cy="232602"/>
            </a:xfrm>
            <a:custGeom>
              <a:avLst/>
              <a:gdLst/>
              <a:ahLst/>
              <a:cxnLst/>
              <a:rect l="l" t="t" r="r" b="b"/>
              <a:pathLst>
                <a:path w="5533" h="14759" extrusionOk="0">
                  <a:moveTo>
                    <a:pt x="3688" y="3689"/>
                  </a:moveTo>
                  <a:lnTo>
                    <a:pt x="3688" y="11070"/>
                  </a:lnTo>
                  <a:lnTo>
                    <a:pt x="1844" y="11070"/>
                  </a:lnTo>
                  <a:lnTo>
                    <a:pt x="1844" y="3689"/>
                  </a:lnTo>
                  <a:close/>
                  <a:moveTo>
                    <a:pt x="1844" y="1"/>
                  </a:moveTo>
                  <a:lnTo>
                    <a:pt x="1844" y="1845"/>
                  </a:lnTo>
                  <a:lnTo>
                    <a:pt x="0" y="1845"/>
                  </a:lnTo>
                  <a:lnTo>
                    <a:pt x="0" y="12914"/>
                  </a:lnTo>
                  <a:lnTo>
                    <a:pt x="1844" y="12914"/>
                  </a:lnTo>
                  <a:lnTo>
                    <a:pt x="1844" y="14758"/>
                  </a:lnTo>
                  <a:lnTo>
                    <a:pt x="3688" y="14758"/>
                  </a:lnTo>
                  <a:lnTo>
                    <a:pt x="3688" y="12914"/>
                  </a:lnTo>
                  <a:lnTo>
                    <a:pt x="5532" y="12914"/>
                  </a:lnTo>
                  <a:lnTo>
                    <a:pt x="5532" y="1845"/>
                  </a:lnTo>
                  <a:lnTo>
                    <a:pt x="3688" y="1845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Google Shape;141;p16">
            <a:extLst>
              <a:ext uri="{FF2B5EF4-FFF2-40B4-BE49-F238E27FC236}">
                <a16:creationId xmlns:a16="http://schemas.microsoft.com/office/drawing/2014/main" id="{FFD011C7-74BA-4C65-8ADE-E647DCEE6487}"/>
              </a:ext>
            </a:extLst>
          </p:cNvPr>
          <p:cNvSpPr/>
          <p:nvPr/>
        </p:nvSpPr>
        <p:spPr>
          <a:xfrm>
            <a:off x="6811374" y="5005662"/>
            <a:ext cx="576442" cy="412337"/>
          </a:xfrm>
          <a:custGeom>
            <a:avLst/>
            <a:gdLst/>
            <a:ahLst/>
            <a:cxnLst/>
            <a:rect l="l" t="t" r="r" b="b"/>
            <a:pathLst>
              <a:path w="31473" h="22513" extrusionOk="0">
                <a:moveTo>
                  <a:pt x="6841" y="2607"/>
                </a:moveTo>
                <a:lnTo>
                  <a:pt x="8857" y="4598"/>
                </a:lnTo>
                <a:lnTo>
                  <a:pt x="4623" y="8832"/>
                </a:lnTo>
                <a:cubicBezTo>
                  <a:pt x="3777" y="7996"/>
                  <a:pt x="3084" y="7303"/>
                  <a:pt x="2612" y="6836"/>
                </a:cubicBezTo>
                <a:lnTo>
                  <a:pt x="6841" y="2607"/>
                </a:lnTo>
                <a:close/>
                <a:moveTo>
                  <a:pt x="24637" y="2607"/>
                </a:moveTo>
                <a:lnTo>
                  <a:pt x="28866" y="6836"/>
                </a:lnTo>
                <a:lnTo>
                  <a:pt x="26865" y="8837"/>
                </a:lnTo>
                <a:lnTo>
                  <a:pt x="22636" y="4613"/>
                </a:lnTo>
                <a:lnTo>
                  <a:pt x="24637" y="2607"/>
                </a:lnTo>
                <a:close/>
                <a:moveTo>
                  <a:pt x="21333" y="5916"/>
                </a:moveTo>
                <a:lnTo>
                  <a:pt x="25562" y="10145"/>
                </a:lnTo>
                <a:lnTo>
                  <a:pt x="23177" y="12526"/>
                </a:lnTo>
                <a:lnTo>
                  <a:pt x="19872" y="9221"/>
                </a:lnTo>
                <a:lnTo>
                  <a:pt x="15737" y="9221"/>
                </a:lnTo>
                <a:cubicBezTo>
                  <a:pt x="14537" y="9221"/>
                  <a:pt x="13514" y="8449"/>
                  <a:pt x="13130" y="7377"/>
                </a:cubicBezTo>
                <a:lnTo>
                  <a:pt x="19872" y="7377"/>
                </a:lnTo>
                <a:lnTo>
                  <a:pt x="21333" y="5916"/>
                </a:lnTo>
                <a:close/>
                <a:moveTo>
                  <a:pt x="10170" y="5892"/>
                </a:moveTo>
                <a:lnTo>
                  <a:pt x="11149" y="6861"/>
                </a:lnTo>
                <a:cubicBezTo>
                  <a:pt x="11355" y="9211"/>
                  <a:pt x="13332" y="11065"/>
                  <a:pt x="15737" y="11065"/>
                </a:cubicBezTo>
                <a:lnTo>
                  <a:pt x="19105" y="11065"/>
                </a:lnTo>
                <a:lnTo>
                  <a:pt x="21869" y="13829"/>
                </a:lnTo>
                <a:cubicBezTo>
                  <a:pt x="20640" y="15038"/>
                  <a:pt x="17935" y="17714"/>
                  <a:pt x="15742" y="19902"/>
                </a:cubicBezTo>
                <a:cubicBezTo>
                  <a:pt x="13116" y="17281"/>
                  <a:pt x="8985" y="13170"/>
                  <a:pt x="5931" y="10131"/>
                </a:cubicBezTo>
                <a:lnTo>
                  <a:pt x="10170" y="5892"/>
                </a:lnTo>
                <a:close/>
                <a:moveTo>
                  <a:pt x="24637" y="1"/>
                </a:moveTo>
                <a:lnTo>
                  <a:pt x="19105" y="5533"/>
                </a:lnTo>
                <a:lnTo>
                  <a:pt x="12432" y="5533"/>
                </a:lnTo>
                <a:lnTo>
                  <a:pt x="6836" y="6"/>
                </a:lnTo>
                <a:lnTo>
                  <a:pt x="1" y="6841"/>
                </a:lnTo>
                <a:cubicBezTo>
                  <a:pt x="11" y="6846"/>
                  <a:pt x="15732" y="22503"/>
                  <a:pt x="15737" y="22513"/>
                </a:cubicBezTo>
                <a:cubicBezTo>
                  <a:pt x="16047" y="22203"/>
                  <a:pt x="31040" y="7269"/>
                  <a:pt x="31473" y="6836"/>
                </a:cubicBezTo>
                <a:lnTo>
                  <a:pt x="24637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54" name="Google Shape;142;p16">
            <a:extLst>
              <a:ext uri="{FF2B5EF4-FFF2-40B4-BE49-F238E27FC236}">
                <a16:creationId xmlns:a16="http://schemas.microsoft.com/office/drawing/2014/main" id="{ECBB99EE-F982-4B77-B8EE-6B75C05BABAA}"/>
              </a:ext>
            </a:extLst>
          </p:cNvPr>
          <p:cNvGrpSpPr/>
          <p:nvPr/>
        </p:nvGrpSpPr>
        <p:grpSpPr>
          <a:xfrm>
            <a:off x="5916064" y="4035918"/>
            <a:ext cx="551295" cy="551308"/>
            <a:chOff x="4198375" y="2702375"/>
            <a:chExt cx="725295" cy="725312"/>
          </a:xfrm>
          <a:solidFill>
            <a:schemeClr val="bg1">
              <a:lumMod val="50000"/>
            </a:schemeClr>
          </a:solidFill>
        </p:grpSpPr>
        <p:sp>
          <p:nvSpPr>
            <p:cNvPr id="55" name="Google Shape;143;p16">
              <a:extLst>
                <a:ext uri="{FF2B5EF4-FFF2-40B4-BE49-F238E27FC236}">
                  <a16:creationId xmlns:a16="http://schemas.microsoft.com/office/drawing/2014/main" id="{10225C5E-0F61-4B64-9564-997DFC580581}"/>
                </a:ext>
              </a:extLst>
            </p:cNvPr>
            <p:cNvSpPr/>
            <p:nvPr/>
          </p:nvSpPr>
          <p:spPr>
            <a:xfrm>
              <a:off x="4198375" y="2957361"/>
              <a:ext cx="725295" cy="470325"/>
            </a:xfrm>
            <a:custGeom>
              <a:avLst/>
              <a:gdLst/>
              <a:ahLst/>
              <a:cxnLst/>
              <a:rect l="l" t="t" r="r" b="b"/>
              <a:pathLst>
                <a:path w="31473" h="20409" extrusionOk="0">
                  <a:moveTo>
                    <a:pt x="5592" y="11065"/>
                  </a:moveTo>
                  <a:lnTo>
                    <a:pt x="5592" y="18564"/>
                  </a:lnTo>
                  <a:lnTo>
                    <a:pt x="3748" y="18564"/>
                  </a:lnTo>
                  <a:lnTo>
                    <a:pt x="3748" y="11065"/>
                  </a:lnTo>
                  <a:close/>
                  <a:moveTo>
                    <a:pt x="12968" y="5533"/>
                  </a:moveTo>
                  <a:lnTo>
                    <a:pt x="12968" y="18564"/>
                  </a:lnTo>
                  <a:lnTo>
                    <a:pt x="11124" y="18564"/>
                  </a:lnTo>
                  <a:lnTo>
                    <a:pt x="11124" y="5533"/>
                  </a:lnTo>
                  <a:close/>
                  <a:moveTo>
                    <a:pt x="20344" y="9221"/>
                  </a:moveTo>
                  <a:lnTo>
                    <a:pt x="20344" y="18564"/>
                  </a:lnTo>
                  <a:lnTo>
                    <a:pt x="18500" y="18564"/>
                  </a:lnTo>
                  <a:lnTo>
                    <a:pt x="18500" y="9221"/>
                  </a:lnTo>
                  <a:close/>
                  <a:moveTo>
                    <a:pt x="27720" y="1844"/>
                  </a:moveTo>
                  <a:lnTo>
                    <a:pt x="27720" y="18564"/>
                  </a:lnTo>
                  <a:lnTo>
                    <a:pt x="25876" y="18564"/>
                  </a:lnTo>
                  <a:lnTo>
                    <a:pt x="25876" y="1844"/>
                  </a:lnTo>
                  <a:close/>
                  <a:moveTo>
                    <a:pt x="24032" y="0"/>
                  </a:moveTo>
                  <a:lnTo>
                    <a:pt x="24032" y="18564"/>
                  </a:lnTo>
                  <a:lnTo>
                    <a:pt x="22188" y="18564"/>
                  </a:lnTo>
                  <a:lnTo>
                    <a:pt x="22188" y="7377"/>
                  </a:lnTo>
                  <a:lnTo>
                    <a:pt x="16656" y="7377"/>
                  </a:lnTo>
                  <a:lnTo>
                    <a:pt x="16656" y="18564"/>
                  </a:lnTo>
                  <a:lnTo>
                    <a:pt x="14812" y="18564"/>
                  </a:lnTo>
                  <a:lnTo>
                    <a:pt x="14812" y="3689"/>
                  </a:lnTo>
                  <a:lnTo>
                    <a:pt x="9280" y="3689"/>
                  </a:lnTo>
                  <a:lnTo>
                    <a:pt x="9280" y="18564"/>
                  </a:lnTo>
                  <a:lnTo>
                    <a:pt x="7436" y="18564"/>
                  </a:lnTo>
                  <a:lnTo>
                    <a:pt x="7436" y="9221"/>
                  </a:lnTo>
                  <a:lnTo>
                    <a:pt x="1904" y="9221"/>
                  </a:lnTo>
                  <a:lnTo>
                    <a:pt x="1904" y="18564"/>
                  </a:lnTo>
                  <a:lnTo>
                    <a:pt x="1" y="18564"/>
                  </a:lnTo>
                  <a:lnTo>
                    <a:pt x="1" y="20408"/>
                  </a:lnTo>
                  <a:lnTo>
                    <a:pt x="31473" y="20408"/>
                  </a:lnTo>
                  <a:lnTo>
                    <a:pt x="31473" y="18564"/>
                  </a:lnTo>
                  <a:lnTo>
                    <a:pt x="29565" y="18564"/>
                  </a:lnTo>
                  <a:lnTo>
                    <a:pt x="295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Google Shape;144;p16">
              <a:extLst>
                <a:ext uri="{FF2B5EF4-FFF2-40B4-BE49-F238E27FC236}">
                  <a16:creationId xmlns:a16="http://schemas.microsoft.com/office/drawing/2014/main" id="{B4C3E090-60A2-4A96-A11B-BCE1E311031E}"/>
                </a:ext>
              </a:extLst>
            </p:cNvPr>
            <p:cNvSpPr/>
            <p:nvPr/>
          </p:nvSpPr>
          <p:spPr>
            <a:xfrm>
              <a:off x="4204597" y="2702375"/>
              <a:ext cx="719073" cy="376394"/>
            </a:xfrm>
            <a:custGeom>
              <a:avLst/>
              <a:gdLst/>
              <a:ahLst/>
              <a:cxnLst/>
              <a:rect l="l" t="t" r="r" b="b"/>
              <a:pathLst>
                <a:path w="31203" h="16333" extrusionOk="0">
                  <a:moveTo>
                    <a:pt x="23762" y="1"/>
                  </a:moveTo>
                  <a:lnTo>
                    <a:pt x="23762" y="1845"/>
                  </a:lnTo>
                  <a:lnTo>
                    <a:pt x="28045" y="1845"/>
                  </a:lnTo>
                  <a:lnTo>
                    <a:pt x="19155" y="10687"/>
                  </a:lnTo>
                  <a:lnTo>
                    <a:pt x="11778" y="3310"/>
                  </a:lnTo>
                  <a:lnTo>
                    <a:pt x="1" y="15024"/>
                  </a:lnTo>
                  <a:lnTo>
                    <a:pt x="1299" y="16332"/>
                  </a:lnTo>
                  <a:lnTo>
                    <a:pt x="11773" y="5912"/>
                  </a:lnTo>
                  <a:lnTo>
                    <a:pt x="19150" y="13288"/>
                  </a:lnTo>
                  <a:lnTo>
                    <a:pt x="29358" y="3143"/>
                  </a:lnTo>
                  <a:lnTo>
                    <a:pt x="29358" y="7377"/>
                  </a:lnTo>
                  <a:lnTo>
                    <a:pt x="31203" y="7377"/>
                  </a:lnTo>
                  <a:lnTo>
                    <a:pt x="31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9" y="1871067"/>
            <a:ext cx="9480102" cy="143878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614" y="1798453"/>
            <a:ext cx="8876545" cy="969348"/>
          </a:xfrm>
          <a:prstGeom prst="rect">
            <a:avLst/>
          </a:prstGeom>
        </p:spPr>
      </p:pic>
      <p:sp>
        <p:nvSpPr>
          <p:cNvPr id="42" name="íślíḋè-Freeform: Shape 36"/>
          <p:cNvSpPr/>
          <p:nvPr/>
        </p:nvSpPr>
        <p:spPr>
          <a:xfrm>
            <a:off x="1894157" y="2022378"/>
            <a:ext cx="307404" cy="531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52" y="0"/>
                </a:moveTo>
                <a:cubicBezTo>
                  <a:pt x="9244" y="0"/>
                  <a:pt x="8131" y="263"/>
                  <a:pt x="7210" y="796"/>
                </a:cubicBezTo>
                <a:cubicBezTo>
                  <a:pt x="6289" y="1328"/>
                  <a:pt x="5826" y="1977"/>
                  <a:pt x="5826" y="2733"/>
                </a:cubicBezTo>
                <a:cubicBezTo>
                  <a:pt x="5826" y="3489"/>
                  <a:pt x="6289" y="4134"/>
                  <a:pt x="7210" y="4666"/>
                </a:cubicBezTo>
                <a:cubicBezTo>
                  <a:pt x="8131" y="5199"/>
                  <a:pt x="9245" y="5462"/>
                  <a:pt x="10552" y="5462"/>
                </a:cubicBezTo>
                <a:cubicBezTo>
                  <a:pt x="11859" y="5462"/>
                  <a:pt x="12974" y="5199"/>
                  <a:pt x="13895" y="4666"/>
                </a:cubicBezTo>
                <a:cubicBezTo>
                  <a:pt x="14815" y="4134"/>
                  <a:pt x="15279" y="3489"/>
                  <a:pt x="15279" y="2733"/>
                </a:cubicBezTo>
                <a:cubicBezTo>
                  <a:pt x="15279" y="1977"/>
                  <a:pt x="14815" y="1329"/>
                  <a:pt x="13895" y="796"/>
                </a:cubicBezTo>
                <a:cubicBezTo>
                  <a:pt x="12974" y="263"/>
                  <a:pt x="11859" y="0"/>
                  <a:pt x="10552" y="0"/>
                </a:cubicBezTo>
                <a:close/>
                <a:moveTo>
                  <a:pt x="4049" y="5989"/>
                </a:moveTo>
                <a:cubicBezTo>
                  <a:pt x="2924" y="5989"/>
                  <a:pt x="1967" y="6216"/>
                  <a:pt x="1180" y="6671"/>
                </a:cubicBezTo>
                <a:cubicBezTo>
                  <a:pt x="394" y="7126"/>
                  <a:pt x="0" y="7679"/>
                  <a:pt x="0" y="8330"/>
                </a:cubicBezTo>
                <a:lnTo>
                  <a:pt x="0" y="13405"/>
                </a:lnTo>
                <a:cubicBezTo>
                  <a:pt x="0" y="13730"/>
                  <a:pt x="197" y="14006"/>
                  <a:pt x="590" y="14234"/>
                </a:cubicBezTo>
                <a:cubicBezTo>
                  <a:pt x="984" y="14462"/>
                  <a:pt x="1462" y="14575"/>
                  <a:pt x="2025" y="14575"/>
                </a:cubicBezTo>
                <a:cubicBezTo>
                  <a:pt x="2587" y="14575"/>
                  <a:pt x="3065" y="14462"/>
                  <a:pt x="3459" y="14234"/>
                </a:cubicBezTo>
                <a:cubicBezTo>
                  <a:pt x="3852" y="14006"/>
                  <a:pt x="4049" y="13730"/>
                  <a:pt x="4049" y="13405"/>
                </a:cubicBezTo>
                <a:lnTo>
                  <a:pt x="4049" y="9109"/>
                </a:lnTo>
                <a:lnTo>
                  <a:pt x="5404" y="9109"/>
                </a:lnTo>
                <a:lnTo>
                  <a:pt x="5404" y="20236"/>
                </a:lnTo>
                <a:cubicBezTo>
                  <a:pt x="5404" y="20610"/>
                  <a:pt x="5632" y="20928"/>
                  <a:pt x="6095" y="21196"/>
                </a:cubicBezTo>
                <a:cubicBezTo>
                  <a:pt x="6559" y="21464"/>
                  <a:pt x="7117" y="21600"/>
                  <a:pt x="7763" y="21600"/>
                </a:cubicBezTo>
                <a:cubicBezTo>
                  <a:pt x="8410" y="21600"/>
                  <a:pt x="8967" y="21464"/>
                  <a:pt x="9431" y="21196"/>
                </a:cubicBezTo>
                <a:cubicBezTo>
                  <a:pt x="9895" y="20928"/>
                  <a:pt x="10123" y="20610"/>
                  <a:pt x="10123" y="20236"/>
                </a:cubicBezTo>
                <a:lnTo>
                  <a:pt x="10123" y="14575"/>
                </a:lnTo>
                <a:lnTo>
                  <a:pt x="11477" y="14575"/>
                </a:lnTo>
                <a:lnTo>
                  <a:pt x="11477" y="20236"/>
                </a:lnTo>
                <a:cubicBezTo>
                  <a:pt x="11477" y="20610"/>
                  <a:pt x="11705" y="20932"/>
                  <a:pt x="12169" y="21200"/>
                </a:cubicBezTo>
                <a:cubicBezTo>
                  <a:pt x="12633" y="21468"/>
                  <a:pt x="13190" y="21600"/>
                  <a:pt x="13837" y="21600"/>
                </a:cubicBezTo>
                <a:cubicBezTo>
                  <a:pt x="14484" y="21600"/>
                  <a:pt x="15041" y="21468"/>
                  <a:pt x="15505" y="21200"/>
                </a:cubicBezTo>
                <a:cubicBezTo>
                  <a:pt x="15968" y="20931"/>
                  <a:pt x="16196" y="20610"/>
                  <a:pt x="16196" y="20236"/>
                </a:cubicBezTo>
                <a:lnTo>
                  <a:pt x="16196" y="9109"/>
                </a:lnTo>
                <a:lnTo>
                  <a:pt x="17551" y="9109"/>
                </a:lnTo>
                <a:lnTo>
                  <a:pt x="17551" y="13405"/>
                </a:lnTo>
                <a:cubicBezTo>
                  <a:pt x="17551" y="13730"/>
                  <a:pt x="17746" y="14007"/>
                  <a:pt x="18141" y="14234"/>
                </a:cubicBezTo>
                <a:cubicBezTo>
                  <a:pt x="18534" y="14462"/>
                  <a:pt x="19013" y="14575"/>
                  <a:pt x="19575" y="14575"/>
                </a:cubicBezTo>
                <a:cubicBezTo>
                  <a:pt x="20138" y="14575"/>
                  <a:pt x="20617" y="14462"/>
                  <a:pt x="21010" y="14234"/>
                </a:cubicBezTo>
                <a:cubicBezTo>
                  <a:pt x="21403" y="14007"/>
                  <a:pt x="21600" y="13730"/>
                  <a:pt x="21600" y="13405"/>
                </a:cubicBezTo>
                <a:lnTo>
                  <a:pt x="21600" y="8330"/>
                </a:lnTo>
                <a:cubicBezTo>
                  <a:pt x="21600" y="7679"/>
                  <a:pt x="21208" y="7126"/>
                  <a:pt x="20420" y="6671"/>
                </a:cubicBezTo>
                <a:cubicBezTo>
                  <a:pt x="19633" y="6216"/>
                  <a:pt x="18675" y="5989"/>
                  <a:pt x="17551" y="5989"/>
                </a:cubicBezTo>
                <a:lnTo>
                  <a:pt x="4049" y="5989"/>
                </a:lnTo>
                <a:close/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íślíḋè-Freeform: Shape 39"/>
          <p:cNvSpPr/>
          <p:nvPr/>
        </p:nvSpPr>
        <p:spPr>
          <a:xfrm>
            <a:off x="9760594" y="2023911"/>
            <a:ext cx="382091" cy="528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1" y="0"/>
                </a:moveTo>
                <a:cubicBezTo>
                  <a:pt x="9724" y="0"/>
                  <a:pt x="8834" y="267"/>
                  <a:pt x="8097" y="800"/>
                </a:cubicBezTo>
                <a:cubicBezTo>
                  <a:pt x="7361" y="1332"/>
                  <a:pt x="6990" y="1977"/>
                  <a:pt x="6990" y="2733"/>
                </a:cubicBezTo>
                <a:cubicBezTo>
                  <a:pt x="6990" y="3489"/>
                  <a:pt x="7360" y="4134"/>
                  <a:pt x="8097" y="4666"/>
                </a:cubicBezTo>
                <a:cubicBezTo>
                  <a:pt x="8834" y="5199"/>
                  <a:pt x="9724" y="5462"/>
                  <a:pt x="10771" y="5462"/>
                </a:cubicBezTo>
                <a:cubicBezTo>
                  <a:pt x="11817" y="5462"/>
                  <a:pt x="12708" y="5199"/>
                  <a:pt x="13445" y="4666"/>
                </a:cubicBezTo>
                <a:cubicBezTo>
                  <a:pt x="14182" y="4134"/>
                  <a:pt x="14551" y="3489"/>
                  <a:pt x="14551" y="2733"/>
                </a:cubicBezTo>
                <a:cubicBezTo>
                  <a:pt x="14551" y="1977"/>
                  <a:pt x="14182" y="1333"/>
                  <a:pt x="13445" y="800"/>
                </a:cubicBezTo>
                <a:cubicBezTo>
                  <a:pt x="12708" y="267"/>
                  <a:pt x="11816" y="0"/>
                  <a:pt x="10771" y="0"/>
                </a:cubicBezTo>
                <a:close/>
                <a:moveTo>
                  <a:pt x="7561" y="5989"/>
                </a:moveTo>
                <a:cubicBezTo>
                  <a:pt x="6403" y="5989"/>
                  <a:pt x="5411" y="6424"/>
                  <a:pt x="4590" y="7294"/>
                </a:cubicBezTo>
                <a:lnTo>
                  <a:pt x="274" y="11977"/>
                </a:lnTo>
                <a:cubicBezTo>
                  <a:pt x="94" y="12172"/>
                  <a:pt x="0" y="12385"/>
                  <a:pt x="0" y="12621"/>
                </a:cubicBezTo>
                <a:cubicBezTo>
                  <a:pt x="0" y="12947"/>
                  <a:pt x="157" y="13224"/>
                  <a:pt x="472" y="13451"/>
                </a:cubicBezTo>
                <a:cubicBezTo>
                  <a:pt x="787" y="13679"/>
                  <a:pt x="1169" y="13792"/>
                  <a:pt x="1619" y="13792"/>
                </a:cubicBezTo>
                <a:cubicBezTo>
                  <a:pt x="2193" y="13792"/>
                  <a:pt x="2644" y="13619"/>
                  <a:pt x="2971" y="13270"/>
                </a:cubicBezTo>
                <a:lnTo>
                  <a:pt x="6804" y="9109"/>
                </a:lnTo>
                <a:lnTo>
                  <a:pt x="7561" y="9109"/>
                </a:lnTo>
                <a:lnTo>
                  <a:pt x="7561" y="10722"/>
                </a:lnTo>
                <a:lnTo>
                  <a:pt x="3396" y="15734"/>
                </a:lnTo>
                <a:cubicBezTo>
                  <a:pt x="3295" y="15855"/>
                  <a:pt x="3245" y="15987"/>
                  <a:pt x="3245" y="16134"/>
                </a:cubicBezTo>
                <a:cubicBezTo>
                  <a:pt x="3245" y="16345"/>
                  <a:pt x="3351" y="16531"/>
                  <a:pt x="3565" y="16685"/>
                </a:cubicBezTo>
                <a:cubicBezTo>
                  <a:pt x="3778" y="16840"/>
                  <a:pt x="4029" y="16917"/>
                  <a:pt x="4322" y="16917"/>
                </a:cubicBezTo>
                <a:lnTo>
                  <a:pt x="7561" y="16917"/>
                </a:lnTo>
                <a:lnTo>
                  <a:pt x="7561" y="20236"/>
                </a:lnTo>
                <a:cubicBezTo>
                  <a:pt x="7561" y="20610"/>
                  <a:pt x="7743" y="20932"/>
                  <a:pt x="8115" y="21200"/>
                </a:cubicBezTo>
                <a:cubicBezTo>
                  <a:pt x="8487" y="21468"/>
                  <a:pt x="8931" y="21600"/>
                  <a:pt x="9449" y="21600"/>
                </a:cubicBezTo>
                <a:lnTo>
                  <a:pt x="12151" y="21600"/>
                </a:lnTo>
                <a:cubicBezTo>
                  <a:pt x="12669" y="21600"/>
                  <a:pt x="13114" y="21468"/>
                  <a:pt x="13485" y="21200"/>
                </a:cubicBezTo>
                <a:cubicBezTo>
                  <a:pt x="13857" y="20932"/>
                  <a:pt x="14039" y="20610"/>
                  <a:pt x="14039" y="20236"/>
                </a:cubicBezTo>
                <a:lnTo>
                  <a:pt x="14039" y="16917"/>
                </a:lnTo>
                <a:lnTo>
                  <a:pt x="17278" y="16917"/>
                </a:lnTo>
                <a:cubicBezTo>
                  <a:pt x="17570" y="16917"/>
                  <a:pt x="17827" y="16840"/>
                  <a:pt x="18041" y="16685"/>
                </a:cubicBezTo>
                <a:cubicBezTo>
                  <a:pt x="18254" y="16531"/>
                  <a:pt x="18361" y="16345"/>
                  <a:pt x="18361" y="16134"/>
                </a:cubicBezTo>
                <a:cubicBezTo>
                  <a:pt x="18361" y="15987"/>
                  <a:pt x="18311" y="15855"/>
                  <a:pt x="18210" y="15734"/>
                </a:cubicBezTo>
                <a:lnTo>
                  <a:pt x="14039" y="10722"/>
                </a:lnTo>
                <a:lnTo>
                  <a:pt x="14039" y="9109"/>
                </a:lnTo>
                <a:lnTo>
                  <a:pt x="14802" y="9109"/>
                </a:lnTo>
                <a:lnTo>
                  <a:pt x="18629" y="13270"/>
                </a:lnTo>
                <a:cubicBezTo>
                  <a:pt x="18956" y="13620"/>
                  <a:pt x="19407" y="13792"/>
                  <a:pt x="19981" y="13792"/>
                </a:cubicBezTo>
                <a:cubicBezTo>
                  <a:pt x="20431" y="13792"/>
                  <a:pt x="20813" y="13678"/>
                  <a:pt x="21128" y="13451"/>
                </a:cubicBezTo>
                <a:cubicBezTo>
                  <a:pt x="21443" y="13223"/>
                  <a:pt x="21600" y="12947"/>
                  <a:pt x="21600" y="12621"/>
                </a:cubicBezTo>
                <a:cubicBezTo>
                  <a:pt x="21600" y="12385"/>
                  <a:pt x="21506" y="12172"/>
                  <a:pt x="21326" y="11977"/>
                </a:cubicBezTo>
                <a:lnTo>
                  <a:pt x="17010" y="7294"/>
                </a:lnTo>
                <a:cubicBezTo>
                  <a:pt x="16189" y="6424"/>
                  <a:pt x="15198" y="5989"/>
                  <a:pt x="14039" y="5989"/>
                </a:cubicBezTo>
                <a:lnTo>
                  <a:pt x="7561" y="598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639359" y="1861365"/>
            <a:ext cx="3113742" cy="900056"/>
            <a:chOff x="5354323" y="1967781"/>
            <a:chExt cx="3113742" cy="900056"/>
          </a:xfrm>
        </p:grpSpPr>
        <p:sp>
          <p:nvSpPr>
            <p:cNvPr id="44" name="矩形 43"/>
            <p:cNvSpPr/>
            <p:nvPr/>
          </p:nvSpPr>
          <p:spPr>
            <a:xfrm>
              <a:off x="5354323" y="2332306"/>
              <a:ext cx="3113742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69171" y="1861365"/>
            <a:ext cx="3113742" cy="900056"/>
            <a:chOff x="5354323" y="1967781"/>
            <a:chExt cx="3113742" cy="900056"/>
          </a:xfrm>
        </p:grpSpPr>
        <p:sp>
          <p:nvSpPr>
            <p:cNvPr id="47" name="矩形 46"/>
            <p:cNvSpPr/>
            <p:nvPr/>
          </p:nvSpPr>
          <p:spPr>
            <a:xfrm>
              <a:off x="5354323" y="2332306"/>
              <a:ext cx="3113742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83678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37523" y="3106519"/>
            <a:ext cx="8726505" cy="2985005"/>
            <a:chOff x="1837523" y="3106519"/>
            <a:chExt cx="8726505" cy="2985005"/>
          </a:xfrm>
        </p:grpSpPr>
        <p:sp>
          <p:nvSpPr>
            <p:cNvPr id="5" name="íślíḋè-Rectangle: Rounded Corners 3"/>
            <p:cNvSpPr/>
            <p:nvPr/>
          </p:nvSpPr>
          <p:spPr>
            <a:xfrm>
              <a:off x="6089833" y="5657179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íślíḋè-Rectangle: Rounded Corners 4"/>
            <p:cNvSpPr/>
            <p:nvPr/>
          </p:nvSpPr>
          <p:spPr>
            <a:xfrm>
              <a:off x="6091132" y="5657178"/>
              <a:ext cx="1636061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íślíḋè-Rectangle: Rounded Corners 5"/>
            <p:cNvSpPr/>
            <p:nvPr/>
          </p:nvSpPr>
          <p:spPr>
            <a:xfrm>
              <a:off x="6089833" y="4833443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" name="íślíḋè-Rectangle: Rounded Corners 6"/>
            <p:cNvSpPr/>
            <p:nvPr/>
          </p:nvSpPr>
          <p:spPr>
            <a:xfrm>
              <a:off x="6091132" y="4833443"/>
              <a:ext cx="2699459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9" name="íślíḋè-Rectangle: Rounded Corners 7"/>
            <p:cNvSpPr/>
            <p:nvPr/>
          </p:nvSpPr>
          <p:spPr>
            <a:xfrm>
              <a:off x="6089833" y="4009707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íślíḋè-Rectangle: Rounded Corners 8"/>
            <p:cNvSpPr/>
            <p:nvPr/>
          </p:nvSpPr>
          <p:spPr>
            <a:xfrm>
              <a:off x="6091132" y="4007186"/>
              <a:ext cx="1858418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ślíḋè-Rectangle: Rounded Corners 9"/>
            <p:cNvSpPr/>
            <p:nvPr/>
          </p:nvSpPr>
          <p:spPr>
            <a:xfrm>
              <a:off x="6089833" y="3180931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íślíḋè-Rectangle: Rounded Corners 10"/>
            <p:cNvSpPr/>
            <p:nvPr/>
          </p:nvSpPr>
          <p:spPr>
            <a:xfrm>
              <a:off x="6091132" y="3180931"/>
              <a:ext cx="1104106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13" name="íślíḋè-Rectangle: Rounded Corners 11"/>
            <p:cNvSpPr/>
            <p:nvPr/>
          </p:nvSpPr>
          <p:spPr>
            <a:xfrm>
              <a:off x="2818798" y="5657178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íślíḋè-Rectangle: Rounded Corners 12"/>
            <p:cNvSpPr/>
            <p:nvPr/>
          </p:nvSpPr>
          <p:spPr>
            <a:xfrm>
              <a:off x="2912448" y="5657178"/>
              <a:ext cx="3189471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íślíḋè-Rectangle: Rounded Corners 13"/>
            <p:cNvSpPr/>
            <p:nvPr/>
          </p:nvSpPr>
          <p:spPr>
            <a:xfrm>
              <a:off x="2818798" y="4833443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íślíḋè-Rectangle: Rounded Corners 14"/>
            <p:cNvSpPr/>
            <p:nvPr/>
          </p:nvSpPr>
          <p:spPr>
            <a:xfrm>
              <a:off x="4582534" y="4833443"/>
              <a:ext cx="1519385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17" name="íślíḋè-Rectangle: Rounded Corners 15"/>
            <p:cNvSpPr/>
            <p:nvPr/>
          </p:nvSpPr>
          <p:spPr>
            <a:xfrm>
              <a:off x="2818798" y="4009706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íślíḋè-Rectangle: Rounded Corners 16"/>
            <p:cNvSpPr/>
            <p:nvPr/>
          </p:nvSpPr>
          <p:spPr>
            <a:xfrm>
              <a:off x="4071371" y="4009706"/>
              <a:ext cx="2030548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ślíḋè-Rectangle: Rounded Corners 17"/>
            <p:cNvSpPr/>
            <p:nvPr/>
          </p:nvSpPr>
          <p:spPr>
            <a:xfrm>
              <a:off x="2818798" y="3180931"/>
              <a:ext cx="3283121" cy="131159"/>
            </a:xfrm>
            <a:prstGeom prst="roundRect">
              <a:avLst>
                <a:gd name="adj" fmla="val 24207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íślíḋè-Rectangle 18"/>
            <p:cNvSpPr/>
            <p:nvPr/>
          </p:nvSpPr>
          <p:spPr>
            <a:xfrm>
              <a:off x="1837523" y="3106519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85%</a:t>
              </a:r>
            </a:p>
          </p:txBody>
        </p:sp>
        <p:sp>
          <p:nvSpPr>
            <p:cNvPr id="21" name="íślíḋè-Rectangle 19"/>
            <p:cNvSpPr/>
            <p:nvPr/>
          </p:nvSpPr>
          <p:spPr>
            <a:xfrm>
              <a:off x="9789454" y="3106519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30%</a:t>
              </a:r>
            </a:p>
          </p:txBody>
        </p:sp>
        <p:sp>
          <p:nvSpPr>
            <p:cNvPr id="23" name="íślíḋè-Rectangle 21"/>
            <p:cNvSpPr/>
            <p:nvPr/>
          </p:nvSpPr>
          <p:spPr>
            <a:xfrm>
              <a:off x="1837523" y="3935295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65%</a:t>
              </a:r>
            </a:p>
          </p:txBody>
        </p:sp>
        <p:sp>
          <p:nvSpPr>
            <p:cNvPr id="24" name="íślíḋè-Rectangle 22"/>
            <p:cNvSpPr/>
            <p:nvPr/>
          </p:nvSpPr>
          <p:spPr>
            <a:xfrm>
              <a:off x="9789454" y="3935295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55%</a:t>
              </a:r>
            </a:p>
          </p:txBody>
        </p:sp>
        <p:sp>
          <p:nvSpPr>
            <p:cNvPr id="26" name="íślíḋè-Rectangle 24"/>
            <p:cNvSpPr/>
            <p:nvPr/>
          </p:nvSpPr>
          <p:spPr>
            <a:xfrm>
              <a:off x="1837523" y="4753991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27" name="íślíḋè-Rectangle 25"/>
            <p:cNvSpPr/>
            <p:nvPr/>
          </p:nvSpPr>
          <p:spPr>
            <a:xfrm>
              <a:off x="9789454" y="4753991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85%</a:t>
              </a:r>
            </a:p>
          </p:txBody>
        </p:sp>
        <p:sp>
          <p:nvSpPr>
            <p:cNvPr id="29" name="íślíḋè-Rectangle 27"/>
            <p:cNvSpPr/>
            <p:nvPr/>
          </p:nvSpPr>
          <p:spPr>
            <a:xfrm>
              <a:off x="1837523" y="5582767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97%</a:t>
              </a:r>
            </a:p>
          </p:txBody>
        </p:sp>
        <p:sp>
          <p:nvSpPr>
            <p:cNvPr id="30" name="íślíḋè-Rectangle 28"/>
            <p:cNvSpPr/>
            <p:nvPr/>
          </p:nvSpPr>
          <p:spPr>
            <a:xfrm>
              <a:off x="9789454" y="5582767"/>
              <a:ext cx="774574" cy="3053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75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31" name="íślíḋè-Rectangle: Rounded Corners 29"/>
            <p:cNvSpPr/>
            <p:nvPr/>
          </p:nvSpPr>
          <p:spPr>
            <a:xfrm>
              <a:off x="3415160" y="3180931"/>
              <a:ext cx="2686759" cy="131159"/>
            </a:xfrm>
            <a:prstGeom prst="roundRect">
              <a:avLst>
                <a:gd name="adj" fmla="val 24207"/>
              </a:avLst>
            </a:prstGeom>
            <a:gradFill flip="none" rotWithShape="1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32" name="íślíḋè-Freeform: Shape 30"/>
            <p:cNvSpPr/>
            <p:nvPr/>
          </p:nvSpPr>
          <p:spPr>
            <a:xfrm>
              <a:off x="5968155" y="3118789"/>
              <a:ext cx="255443" cy="255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A6AAA9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3" name="íślíḋè-Freeform: Shape 31"/>
            <p:cNvSpPr/>
            <p:nvPr/>
          </p:nvSpPr>
          <p:spPr>
            <a:xfrm>
              <a:off x="5968155" y="3945044"/>
              <a:ext cx="255443" cy="25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A6AAA9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4" name="íślíḋè-Freeform: Shape 32"/>
            <p:cNvSpPr/>
            <p:nvPr/>
          </p:nvSpPr>
          <p:spPr>
            <a:xfrm>
              <a:off x="5968155" y="4771301"/>
              <a:ext cx="255443" cy="255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A6AAA9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5" name="íślíḋè-Freeform: Shape 33"/>
            <p:cNvSpPr/>
            <p:nvPr/>
          </p:nvSpPr>
          <p:spPr>
            <a:xfrm>
              <a:off x="5968155" y="5595036"/>
              <a:ext cx="255443" cy="25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A6AAA9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755003" y="3321615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365200" y="3321615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755003" y="4156577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365200" y="4156577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55003" y="4965887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365200" y="4965887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755003" y="5796379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65200" y="5796379"/>
              <a:ext cx="208438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59" name="文本框 58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72" name="文本框 71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AB36E34-B4DC-4EB5-87D2-5BBC3A5440AC}"/>
              </a:ext>
            </a:extLst>
          </p:cNvPr>
          <p:cNvGrpSpPr/>
          <p:nvPr/>
        </p:nvGrpSpPr>
        <p:grpSpPr>
          <a:xfrm>
            <a:off x="685000" y="1384967"/>
            <a:ext cx="10821867" cy="4924400"/>
            <a:chOff x="685000" y="1384967"/>
            <a:chExt cx="10821867" cy="4924400"/>
          </a:xfrm>
        </p:grpSpPr>
        <p:sp>
          <p:nvSpPr>
            <p:cNvPr id="95" name="Google Shape;948;p31">
              <a:extLst>
                <a:ext uri="{FF2B5EF4-FFF2-40B4-BE49-F238E27FC236}">
                  <a16:creationId xmlns:a16="http://schemas.microsoft.com/office/drawing/2014/main" id="{766EF459-3787-4A37-81A2-707596D99E49}"/>
                </a:ext>
              </a:extLst>
            </p:cNvPr>
            <p:cNvSpPr/>
            <p:nvPr/>
          </p:nvSpPr>
          <p:spPr>
            <a:xfrm>
              <a:off x="685000" y="1384967"/>
              <a:ext cx="2043600" cy="609600"/>
            </a:xfrm>
            <a:prstGeom prst="roundRect">
              <a:avLst>
                <a:gd name="adj" fmla="val 29369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Google Shape;949;p31">
              <a:extLst>
                <a:ext uri="{FF2B5EF4-FFF2-40B4-BE49-F238E27FC236}">
                  <a16:creationId xmlns:a16="http://schemas.microsoft.com/office/drawing/2014/main" id="{B584A57F-3CC5-4019-B94F-BB1DDED04E17}"/>
                </a:ext>
              </a:extLst>
            </p:cNvPr>
            <p:cNvSpPr/>
            <p:nvPr/>
          </p:nvSpPr>
          <p:spPr>
            <a:xfrm>
              <a:off x="2879567" y="1384967"/>
              <a:ext cx="2043600" cy="609600"/>
            </a:xfrm>
            <a:prstGeom prst="roundRect">
              <a:avLst>
                <a:gd name="adj" fmla="val 29369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7" name="Google Shape;950;p31">
              <a:extLst>
                <a:ext uri="{FF2B5EF4-FFF2-40B4-BE49-F238E27FC236}">
                  <a16:creationId xmlns:a16="http://schemas.microsoft.com/office/drawing/2014/main" id="{8D89806D-725D-43F0-AC5D-9A23117C0CFC}"/>
                </a:ext>
              </a:extLst>
            </p:cNvPr>
            <p:cNvSpPr/>
            <p:nvPr/>
          </p:nvSpPr>
          <p:spPr>
            <a:xfrm>
              <a:off x="5074133" y="1384967"/>
              <a:ext cx="2043600" cy="609600"/>
            </a:xfrm>
            <a:prstGeom prst="roundRect">
              <a:avLst>
                <a:gd name="adj" fmla="val 29369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Google Shape;951;p31">
              <a:extLst>
                <a:ext uri="{FF2B5EF4-FFF2-40B4-BE49-F238E27FC236}">
                  <a16:creationId xmlns:a16="http://schemas.microsoft.com/office/drawing/2014/main" id="{3503C9A8-3034-40BC-8840-B97D66D2A339}"/>
                </a:ext>
              </a:extLst>
            </p:cNvPr>
            <p:cNvSpPr/>
            <p:nvPr/>
          </p:nvSpPr>
          <p:spPr>
            <a:xfrm>
              <a:off x="7268700" y="1384967"/>
              <a:ext cx="2043600" cy="609600"/>
            </a:xfrm>
            <a:prstGeom prst="roundRect">
              <a:avLst>
                <a:gd name="adj" fmla="val 29369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Google Shape;952;p31">
              <a:extLst>
                <a:ext uri="{FF2B5EF4-FFF2-40B4-BE49-F238E27FC236}">
                  <a16:creationId xmlns:a16="http://schemas.microsoft.com/office/drawing/2014/main" id="{D4A353EF-E891-431A-BC6F-1C36EB90909D}"/>
                </a:ext>
              </a:extLst>
            </p:cNvPr>
            <p:cNvSpPr/>
            <p:nvPr/>
          </p:nvSpPr>
          <p:spPr>
            <a:xfrm>
              <a:off x="9463267" y="1384967"/>
              <a:ext cx="2043600" cy="609600"/>
            </a:xfrm>
            <a:prstGeom prst="roundRect">
              <a:avLst>
                <a:gd name="adj" fmla="val 29369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0" name="Google Shape;953;p31">
              <a:extLst>
                <a:ext uri="{FF2B5EF4-FFF2-40B4-BE49-F238E27FC236}">
                  <a16:creationId xmlns:a16="http://schemas.microsoft.com/office/drawing/2014/main" id="{F7483F85-3AD8-481E-B156-2F34DFE78DB4}"/>
                </a:ext>
              </a:extLst>
            </p:cNvPr>
            <p:cNvSpPr/>
            <p:nvPr/>
          </p:nvSpPr>
          <p:spPr>
            <a:xfrm>
              <a:off x="685000" y="2154967"/>
              <a:ext cx="2043600" cy="4154400"/>
            </a:xfrm>
            <a:prstGeom prst="roundRect">
              <a:avLst>
                <a:gd name="adj" fmla="val 87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1" name="Google Shape;954;p31">
              <a:extLst>
                <a:ext uri="{FF2B5EF4-FFF2-40B4-BE49-F238E27FC236}">
                  <a16:creationId xmlns:a16="http://schemas.microsoft.com/office/drawing/2014/main" id="{CFE149B4-CF6C-466C-B260-B9A1D8BB2FBE}"/>
                </a:ext>
              </a:extLst>
            </p:cNvPr>
            <p:cNvSpPr/>
            <p:nvPr/>
          </p:nvSpPr>
          <p:spPr>
            <a:xfrm>
              <a:off x="2879567" y="2154967"/>
              <a:ext cx="2043600" cy="4154400"/>
            </a:xfrm>
            <a:prstGeom prst="roundRect">
              <a:avLst>
                <a:gd name="adj" fmla="val 876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2" name="Google Shape;955;p31">
              <a:extLst>
                <a:ext uri="{FF2B5EF4-FFF2-40B4-BE49-F238E27FC236}">
                  <a16:creationId xmlns:a16="http://schemas.microsoft.com/office/drawing/2014/main" id="{94F6082E-1A3A-49F6-A232-7CF3F412FC52}"/>
                </a:ext>
              </a:extLst>
            </p:cNvPr>
            <p:cNvSpPr/>
            <p:nvPr/>
          </p:nvSpPr>
          <p:spPr>
            <a:xfrm>
              <a:off x="5074133" y="2154967"/>
              <a:ext cx="2043600" cy="4154400"/>
            </a:xfrm>
            <a:prstGeom prst="roundRect">
              <a:avLst>
                <a:gd name="adj" fmla="val 876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3" name="Google Shape;956;p31">
              <a:extLst>
                <a:ext uri="{FF2B5EF4-FFF2-40B4-BE49-F238E27FC236}">
                  <a16:creationId xmlns:a16="http://schemas.microsoft.com/office/drawing/2014/main" id="{488FB198-1DE2-4043-8B3C-CDEF675AF784}"/>
                </a:ext>
              </a:extLst>
            </p:cNvPr>
            <p:cNvSpPr/>
            <p:nvPr/>
          </p:nvSpPr>
          <p:spPr>
            <a:xfrm>
              <a:off x="7268700" y="2154967"/>
              <a:ext cx="2043600" cy="4154400"/>
            </a:xfrm>
            <a:prstGeom prst="roundRect">
              <a:avLst>
                <a:gd name="adj" fmla="val 876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4" name="Google Shape;957;p31">
              <a:extLst>
                <a:ext uri="{FF2B5EF4-FFF2-40B4-BE49-F238E27FC236}">
                  <a16:creationId xmlns:a16="http://schemas.microsoft.com/office/drawing/2014/main" id="{6F4E97D2-7E5C-4204-AAE6-4DECD4DC2440}"/>
                </a:ext>
              </a:extLst>
            </p:cNvPr>
            <p:cNvSpPr/>
            <p:nvPr/>
          </p:nvSpPr>
          <p:spPr>
            <a:xfrm>
              <a:off x="9463267" y="2154967"/>
              <a:ext cx="2043600" cy="4154400"/>
            </a:xfrm>
            <a:prstGeom prst="roundRect">
              <a:avLst>
                <a:gd name="adj" fmla="val 87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05" name="Google Shape;958;p31">
            <a:extLst>
              <a:ext uri="{FF2B5EF4-FFF2-40B4-BE49-F238E27FC236}">
                <a16:creationId xmlns:a16="http://schemas.microsoft.com/office/drawing/2014/main" id="{B189AD58-23EC-46CE-8530-3F2648AAB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862838"/>
              </p:ext>
            </p:extLst>
          </p:nvPr>
        </p:nvGraphicFramePr>
        <p:xfrm>
          <a:off x="609515" y="1224934"/>
          <a:ext cx="10972835" cy="5084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MONDAY</a:t>
                      </a:r>
                      <a:endParaRPr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TUESDAY</a:t>
                      </a:r>
                      <a:endParaRPr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WEDNESDAY</a:t>
                      </a:r>
                      <a:endParaRPr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THURSDAY</a:t>
                      </a:r>
                      <a:endParaRPr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FRIDAY</a:t>
                      </a:r>
                      <a:endParaRPr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Fill in the description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9800000">
            <a:off x="7287917" y="2301020"/>
            <a:ext cx="2136024" cy="2459240"/>
          </a:xfrm>
          <a:prstGeom prst="rect">
            <a:avLst/>
          </a:pr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2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9800000">
            <a:off x="5179931" y="2301020"/>
            <a:ext cx="2136024" cy="2459240"/>
          </a:xfrm>
          <a:prstGeom prst="rect">
            <a:avLst/>
          </a:pr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2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19800000">
            <a:off x="3071945" y="2301020"/>
            <a:ext cx="2136024" cy="2459240"/>
          </a:xfrm>
          <a:prstGeom prst="rect">
            <a:avLst/>
          </a:pr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2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rot="19800000">
            <a:off x="963959" y="2301020"/>
            <a:ext cx="2136024" cy="2459240"/>
          </a:xfrm>
          <a:prstGeom prst="rect">
            <a:avLst/>
          </a:pr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2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is1ide-Hexagon 14"/>
          <p:cNvSpPr/>
          <p:nvPr/>
        </p:nvSpPr>
        <p:spPr>
          <a:xfrm>
            <a:off x="8010705" y="1931752"/>
            <a:ext cx="2465385" cy="2125329"/>
          </a:xfrm>
          <a:prstGeom prst="hexagon">
            <a:avLst>
              <a:gd name="adj" fmla="val 28930"/>
              <a:gd name="vf" fmla="val 115470"/>
            </a:avLst>
          </a:pr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1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is1ide-Hexagon 15"/>
          <p:cNvSpPr/>
          <p:nvPr/>
        </p:nvSpPr>
        <p:spPr>
          <a:xfrm>
            <a:off x="1715911" y="1931752"/>
            <a:ext cx="2465385" cy="2125329"/>
          </a:xfrm>
          <a:prstGeom prst="hexagon">
            <a:avLst>
              <a:gd name="adj" fmla="val 28930"/>
              <a:gd name="vf" fmla="val 115470"/>
            </a:avLst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lvl="1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is1ide-Hexagon 16"/>
          <p:cNvSpPr/>
          <p:nvPr/>
        </p:nvSpPr>
        <p:spPr>
          <a:xfrm>
            <a:off x="3820793" y="1931752"/>
            <a:ext cx="2465385" cy="2125329"/>
          </a:xfrm>
          <a:prstGeom prst="hexagon">
            <a:avLst>
              <a:gd name="adj" fmla="val 28930"/>
              <a:gd name="vf" fmla="val 115470"/>
            </a:avLst>
          </a:pr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1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is1ide-Hexagon 17"/>
          <p:cNvSpPr/>
          <p:nvPr/>
        </p:nvSpPr>
        <p:spPr>
          <a:xfrm>
            <a:off x="5912440" y="1931752"/>
            <a:ext cx="2465385" cy="2125329"/>
          </a:xfrm>
          <a:prstGeom prst="hexagon">
            <a:avLst>
              <a:gd name="adj" fmla="val 28930"/>
              <a:gd name="vf" fmla="val 115470"/>
            </a:avLst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lvl="1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is1ide-Freeform: Shape 26"/>
          <p:cNvSpPr/>
          <p:nvPr/>
        </p:nvSpPr>
        <p:spPr bwMode="auto">
          <a:xfrm>
            <a:off x="5998876" y="2002844"/>
            <a:ext cx="2292510" cy="198434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is1ide-Freeform: Shape 27"/>
          <p:cNvSpPr/>
          <p:nvPr/>
        </p:nvSpPr>
        <p:spPr bwMode="auto">
          <a:xfrm>
            <a:off x="3900611" y="2002844"/>
            <a:ext cx="2292510" cy="198434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9" name="is1ide-Freeform: Shape 28"/>
          <p:cNvSpPr/>
          <p:nvPr/>
        </p:nvSpPr>
        <p:spPr bwMode="auto">
          <a:xfrm>
            <a:off x="1790435" y="2002844"/>
            <a:ext cx="2292510" cy="198434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0" name="is1ide-Freeform: Shape 29"/>
          <p:cNvSpPr/>
          <p:nvPr/>
        </p:nvSpPr>
        <p:spPr bwMode="auto">
          <a:xfrm>
            <a:off x="8097142" y="2002844"/>
            <a:ext cx="2292510" cy="1984340"/>
          </a:xfrm>
          <a:custGeom>
            <a:avLst/>
            <a:gdLst/>
            <a:ahLst/>
            <a:cxnLst>
              <a:cxn ang="0">
                <a:pos x="398" y="1378"/>
              </a:cxn>
              <a:cxn ang="0">
                <a:pos x="0" y="690"/>
              </a:cxn>
              <a:cxn ang="0">
                <a:pos x="398" y="0"/>
              </a:cxn>
              <a:cxn ang="0">
                <a:pos x="1194" y="0"/>
              </a:cxn>
              <a:cxn ang="0">
                <a:pos x="1592" y="690"/>
              </a:cxn>
              <a:cxn ang="0">
                <a:pos x="1194" y="1378"/>
              </a:cxn>
              <a:cxn ang="0">
                <a:pos x="398" y="1378"/>
              </a:cxn>
            </a:cxnLst>
            <a:rect l="0" t="0" r="r" b="b"/>
            <a:pathLst>
              <a:path w="1592" h="1378">
                <a:moveTo>
                  <a:pt x="398" y="1378"/>
                </a:moveTo>
                <a:lnTo>
                  <a:pt x="0" y="690"/>
                </a:lnTo>
                <a:lnTo>
                  <a:pt x="398" y="0"/>
                </a:lnTo>
                <a:lnTo>
                  <a:pt x="1194" y="0"/>
                </a:lnTo>
                <a:lnTo>
                  <a:pt x="1592" y="690"/>
                </a:lnTo>
                <a:lnTo>
                  <a:pt x="1194" y="1378"/>
                </a:lnTo>
                <a:lnTo>
                  <a:pt x="398" y="1378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is1ide-Freeform: Shape 54"/>
          <p:cNvSpPr/>
          <p:nvPr/>
        </p:nvSpPr>
        <p:spPr bwMode="auto">
          <a:xfrm>
            <a:off x="6751674" y="2556203"/>
            <a:ext cx="832787" cy="832787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12" name="is1ide-Freeform: Shape 55"/>
          <p:cNvSpPr/>
          <p:nvPr/>
        </p:nvSpPr>
        <p:spPr bwMode="auto">
          <a:xfrm>
            <a:off x="2549706" y="2556204"/>
            <a:ext cx="773575" cy="7908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13" name="is1ide-Freeform: Shape 56"/>
          <p:cNvSpPr/>
          <p:nvPr/>
        </p:nvSpPr>
        <p:spPr bwMode="auto">
          <a:xfrm>
            <a:off x="4646792" y="2556203"/>
            <a:ext cx="781371" cy="781371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is1ide-Freeform: Shape 57"/>
          <p:cNvSpPr/>
          <p:nvPr/>
        </p:nvSpPr>
        <p:spPr bwMode="auto">
          <a:xfrm>
            <a:off x="8872087" y="2646371"/>
            <a:ext cx="742619" cy="742619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06409" y="4498715"/>
            <a:ext cx="2084388" cy="881270"/>
            <a:chOff x="5532145" y="1967781"/>
            <a:chExt cx="2084388" cy="881270"/>
          </a:xfrm>
        </p:grpSpPr>
        <p:sp>
          <p:nvSpPr>
            <p:cNvPr id="21" name="矩形 20"/>
            <p:cNvSpPr/>
            <p:nvPr/>
          </p:nvSpPr>
          <p:spPr>
            <a:xfrm>
              <a:off x="5532145" y="2332306"/>
              <a:ext cx="208438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32145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95283" y="4498715"/>
            <a:ext cx="2084388" cy="881270"/>
            <a:chOff x="5532145" y="1967781"/>
            <a:chExt cx="2084388" cy="881270"/>
          </a:xfrm>
        </p:grpSpPr>
        <p:sp>
          <p:nvSpPr>
            <p:cNvPr id="27" name="矩形 26"/>
            <p:cNvSpPr/>
            <p:nvPr/>
          </p:nvSpPr>
          <p:spPr>
            <a:xfrm>
              <a:off x="5532145" y="2332306"/>
              <a:ext cx="208438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145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84157" y="4498715"/>
            <a:ext cx="2084388" cy="881270"/>
            <a:chOff x="5532145" y="1967781"/>
            <a:chExt cx="2084388" cy="881270"/>
          </a:xfrm>
        </p:grpSpPr>
        <p:sp>
          <p:nvSpPr>
            <p:cNvPr id="30" name="矩形 29"/>
            <p:cNvSpPr/>
            <p:nvPr/>
          </p:nvSpPr>
          <p:spPr>
            <a:xfrm>
              <a:off x="5532145" y="2332306"/>
              <a:ext cx="208438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532145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73031" y="4498715"/>
            <a:ext cx="2084388" cy="881270"/>
            <a:chOff x="5532145" y="1967781"/>
            <a:chExt cx="2084388" cy="881270"/>
          </a:xfrm>
        </p:grpSpPr>
        <p:sp>
          <p:nvSpPr>
            <p:cNvPr id="33" name="矩形 32"/>
            <p:cNvSpPr/>
            <p:nvPr/>
          </p:nvSpPr>
          <p:spPr>
            <a:xfrm>
              <a:off x="5532145" y="2332306"/>
              <a:ext cx="2084388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32145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36" name="文本框 35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5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28146A7-5EEE-4207-973D-FB4AD5649180}"/>
              </a:ext>
            </a:extLst>
          </p:cNvPr>
          <p:cNvGrpSpPr/>
          <p:nvPr/>
        </p:nvGrpSpPr>
        <p:grpSpPr>
          <a:xfrm>
            <a:off x="1098191" y="4665613"/>
            <a:ext cx="1197581" cy="1001178"/>
            <a:chOff x="1098191" y="1278776"/>
            <a:chExt cx="1197581" cy="100117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EEEA30-BF81-43AE-BD33-122F1D054E06}"/>
                </a:ext>
              </a:extLst>
            </p:cNvPr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F01F858B-1276-47C2-AC91-4C82C1BA76FF}"/>
                </a:ext>
              </a:extLst>
            </p:cNvPr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B941ADE-C3B2-40FA-AC57-EFA24FBB6090}"/>
              </a:ext>
            </a:extLst>
          </p:cNvPr>
          <p:cNvGrpSpPr/>
          <p:nvPr/>
        </p:nvGrpSpPr>
        <p:grpSpPr>
          <a:xfrm>
            <a:off x="1084345" y="2413185"/>
            <a:ext cx="1197581" cy="1001178"/>
            <a:chOff x="1098191" y="1278776"/>
            <a:chExt cx="1197581" cy="100117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F4D2CA-AA04-4889-8C3D-53E12ABAABC2}"/>
                </a:ext>
              </a:extLst>
            </p:cNvPr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8D8EC46D-CD12-40EE-A43A-8A30952E3CA0}"/>
                </a:ext>
              </a:extLst>
            </p:cNvPr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B904971-2C98-4185-8FFE-A8999DFF064A}"/>
              </a:ext>
            </a:extLst>
          </p:cNvPr>
          <p:cNvGrpSpPr/>
          <p:nvPr/>
        </p:nvGrpSpPr>
        <p:grpSpPr>
          <a:xfrm>
            <a:off x="1052892" y="3493588"/>
            <a:ext cx="1197581" cy="1001178"/>
            <a:chOff x="1098191" y="1278776"/>
            <a:chExt cx="1197581" cy="100117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947B82B-596B-4C9D-A755-2E91F6FF9345}"/>
                </a:ext>
              </a:extLst>
            </p:cNvPr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8854988F-BEFF-425A-B6F8-127BA43D1A91}"/>
                </a:ext>
              </a:extLst>
            </p:cNvPr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E9CC47-5130-4434-8CA6-5B6A54C5277B}"/>
              </a:ext>
            </a:extLst>
          </p:cNvPr>
          <p:cNvGrpSpPr/>
          <p:nvPr/>
        </p:nvGrpSpPr>
        <p:grpSpPr>
          <a:xfrm>
            <a:off x="1098191" y="1278776"/>
            <a:ext cx="1197581" cy="1001178"/>
            <a:chOff x="1098191" y="1278776"/>
            <a:chExt cx="1197581" cy="1001178"/>
          </a:xfrm>
        </p:grpSpPr>
        <p:sp>
          <p:nvSpPr>
            <p:cNvPr id="38" name="矩形 37"/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2B712312-E582-47EC-8D6C-3302B02788B4}"/>
                </a:ext>
              </a:extLst>
            </p:cNvPr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950841-2E25-4FBC-B922-0D14843F23F6}"/>
              </a:ext>
            </a:extLst>
          </p:cNvPr>
          <p:cNvGrpSpPr/>
          <p:nvPr/>
        </p:nvGrpSpPr>
        <p:grpSpPr>
          <a:xfrm>
            <a:off x="5154642" y="1651000"/>
            <a:ext cx="5732968" cy="4237846"/>
            <a:chOff x="5154642" y="1651000"/>
            <a:chExt cx="5732968" cy="4237846"/>
          </a:xfrm>
        </p:grpSpPr>
        <p:sp>
          <p:nvSpPr>
            <p:cNvPr id="34" name="矩形 33"/>
            <p:cNvSpPr/>
            <p:nvPr/>
          </p:nvSpPr>
          <p:spPr>
            <a:xfrm rot="19800000">
              <a:off x="5154642" y="2965893"/>
              <a:ext cx="4795933" cy="2922953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F9BD37A0-4F73-4547-92B0-E20D4E78903B}"/>
                </a:ext>
              </a:extLst>
            </p:cNvPr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88109" y="1405681"/>
            <a:ext cx="3807891" cy="640378"/>
            <a:chOff x="3797607" y="424476"/>
            <a:chExt cx="3807891" cy="640378"/>
          </a:xfrm>
        </p:grpSpPr>
        <p:sp>
          <p:nvSpPr>
            <p:cNvPr id="22" name="文本框 21"/>
            <p:cNvSpPr txBox="1"/>
            <p:nvPr/>
          </p:nvSpPr>
          <p:spPr>
            <a:xfrm>
              <a:off x="3797608" y="424476"/>
              <a:ext cx="2241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97607" y="802282"/>
              <a:ext cx="3807891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88109" y="2516093"/>
            <a:ext cx="3807891" cy="640378"/>
            <a:chOff x="3797607" y="424476"/>
            <a:chExt cx="3807891" cy="640378"/>
          </a:xfrm>
        </p:grpSpPr>
        <p:sp>
          <p:nvSpPr>
            <p:cNvPr id="25" name="文本框 24"/>
            <p:cNvSpPr txBox="1"/>
            <p:nvPr/>
          </p:nvSpPr>
          <p:spPr>
            <a:xfrm>
              <a:off x="3797608" y="424476"/>
              <a:ext cx="2241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97607" y="802282"/>
              <a:ext cx="3807891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88109" y="3632067"/>
            <a:ext cx="3807891" cy="640378"/>
            <a:chOff x="3797607" y="424476"/>
            <a:chExt cx="3807891" cy="640378"/>
          </a:xfrm>
        </p:grpSpPr>
        <p:sp>
          <p:nvSpPr>
            <p:cNvPr id="28" name="文本框 27"/>
            <p:cNvSpPr txBox="1"/>
            <p:nvPr/>
          </p:nvSpPr>
          <p:spPr>
            <a:xfrm>
              <a:off x="3797608" y="424476"/>
              <a:ext cx="2241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97607" y="802282"/>
              <a:ext cx="3807891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88109" y="4742111"/>
            <a:ext cx="3807891" cy="640378"/>
            <a:chOff x="3797607" y="424476"/>
            <a:chExt cx="3807891" cy="640378"/>
          </a:xfrm>
        </p:grpSpPr>
        <p:sp>
          <p:nvSpPr>
            <p:cNvPr id="31" name="文本框 30"/>
            <p:cNvSpPr txBox="1"/>
            <p:nvPr/>
          </p:nvSpPr>
          <p:spPr>
            <a:xfrm>
              <a:off x="3797608" y="424476"/>
              <a:ext cx="2241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97607" y="802282"/>
              <a:ext cx="3807891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383159" y="3655930"/>
            <a:ext cx="266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CONTENT</a:t>
            </a:r>
            <a:endParaRPr kumimoji="0" lang="zh-CN" altLang="en-US" sz="4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24315" y="136373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gradFill>
                  <a:gsLst>
                    <a:gs pos="0">
                      <a:srgbClr val="575757"/>
                    </a:gs>
                    <a:gs pos="53000">
                      <a:srgbClr val="737373"/>
                    </a:gs>
                    <a:gs pos="100000">
                      <a:srgbClr val="7E7E7E"/>
                    </a:gs>
                  </a:gsLst>
                  <a:lin ang="18900000" scaled="1"/>
                </a:gradFill>
                <a:cs typeface="+mn-ea"/>
                <a:sym typeface="+mn-lt"/>
              </a:rPr>
              <a:t>1</a:t>
            </a:r>
            <a:endParaRPr lang="zh-CN" altLang="en-US" sz="3600" i="1" dirty="0">
              <a:gradFill>
                <a:gsLst>
                  <a:gs pos="0">
                    <a:srgbClr val="575757"/>
                  </a:gs>
                  <a:gs pos="53000">
                    <a:srgbClr val="737373"/>
                  </a:gs>
                  <a:gs pos="100000">
                    <a:srgbClr val="7E7E7E"/>
                  </a:gs>
                </a:gsLst>
                <a:lin ang="18900000" scaled="1"/>
              </a:gra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24315" y="249278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6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24315" y="362184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gradFill>
                  <a:gsLst>
                    <a:gs pos="0">
                      <a:srgbClr val="575757"/>
                    </a:gs>
                    <a:gs pos="53000">
                      <a:srgbClr val="737373"/>
                    </a:gs>
                    <a:gs pos="100000">
                      <a:srgbClr val="7E7E7E"/>
                    </a:gs>
                  </a:gsLst>
                  <a:lin ang="18900000" scaled="1"/>
                </a:gradFill>
                <a:cs typeface="+mn-ea"/>
                <a:sym typeface="+mn-lt"/>
              </a:rPr>
              <a:t>3</a:t>
            </a:r>
            <a:endParaRPr lang="zh-CN" altLang="en-US" sz="3600" i="1" dirty="0">
              <a:gradFill>
                <a:gsLst>
                  <a:gs pos="0">
                    <a:srgbClr val="575757"/>
                  </a:gs>
                  <a:gs pos="53000">
                    <a:srgbClr val="737373"/>
                  </a:gs>
                  <a:gs pos="100000">
                    <a:srgbClr val="7E7E7E"/>
                  </a:gs>
                </a:gsLst>
                <a:lin ang="18900000" scaled="1"/>
              </a:gra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24315" y="475089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6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8246" y="3003665"/>
            <a:ext cx="33816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title text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7845" y="3732387"/>
            <a:ext cx="5097247" cy="5355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Click here to add content that matches the title.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5327CC-30B5-4D71-848E-8A1E07B99BBD}"/>
              </a:ext>
            </a:extLst>
          </p:cNvPr>
          <p:cNvGrpSpPr/>
          <p:nvPr/>
        </p:nvGrpSpPr>
        <p:grpSpPr>
          <a:xfrm rot="10800000">
            <a:off x="701390" y="2454400"/>
            <a:ext cx="4916455" cy="3584590"/>
            <a:chOff x="6732426" y="1160192"/>
            <a:chExt cx="4916455" cy="358459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F944EC-70D5-4E49-B846-200862F17E09}"/>
                </a:ext>
              </a:extLst>
            </p:cNvPr>
            <p:cNvSpPr/>
            <p:nvPr/>
          </p:nvSpPr>
          <p:spPr>
            <a:xfrm rot="19800000">
              <a:off x="9195310" y="1160192"/>
              <a:ext cx="2453571" cy="318452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D913EE7-25AA-4FC4-8E7F-92CBBC564865}"/>
                </a:ext>
              </a:extLst>
            </p:cNvPr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89E3AC5-04A7-4F53-94EB-E1DD4527644C}"/>
              </a:ext>
            </a:extLst>
          </p:cNvPr>
          <p:cNvSpPr txBox="1"/>
          <p:nvPr/>
        </p:nvSpPr>
        <p:spPr>
          <a:xfrm>
            <a:off x="2498039" y="2519071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17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$liḋe-Freeform: Shape 12"/>
          <p:cNvSpPr/>
          <p:nvPr/>
        </p:nvSpPr>
        <p:spPr bwMode="auto">
          <a:xfrm>
            <a:off x="4131929" y="2566596"/>
            <a:ext cx="771803" cy="229345"/>
          </a:xfrm>
          <a:custGeom>
            <a:avLst/>
            <a:gdLst>
              <a:gd name="T0" fmla="*/ 10800 w 21600"/>
              <a:gd name="T1" fmla="+- 0 12622 3644"/>
              <a:gd name="T2" fmla="*/ 12622 h 17956"/>
              <a:gd name="T3" fmla="*/ 10800 w 21600"/>
              <a:gd name="T4" fmla="+- 0 12622 3644"/>
              <a:gd name="T5" fmla="*/ 12622 h 17956"/>
              <a:gd name="T6" fmla="*/ 10800 w 21600"/>
              <a:gd name="T7" fmla="+- 0 12622 3644"/>
              <a:gd name="T8" fmla="*/ 12622 h 17956"/>
              <a:gd name="T9" fmla="*/ 10800 w 21600"/>
              <a:gd name="T10" fmla="+- 0 12622 3644"/>
              <a:gd name="T11" fmla="*/ 12622 h 17956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7956">
                <a:moveTo>
                  <a:pt x="0" y="2520"/>
                </a:moveTo>
                <a:cubicBezTo>
                  <a:pt x="8567" y="-3644"/>
                  <a:pt x="15767" y="1501"/>
                  <a:pt x="21600" y="17955"/>
                </a:cubicBezTo>
              </a:path>
            </a:pathLst>
          </a:custGeom>
          <a:noFill/>
          <a:ln w="19050" cap="rnd" cmpd="sng">
            <a:solidFill>
              <a:schemeClr val="bg1">
                <a:lumMod val="85000"/>
              </a:schemeClr>
            </a:solidFill>
            <a:prstDash val="sysDot"/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i$liḋe-Freeform: Shape 13"/>
          <p:cNvSpPr/>
          <p:nvPr/>
        </p:nvSpPr>
        <p:spPr bwMode="auto">
          <a:xfrm>
            <a:off x="4671134" y="4972279"/>
            <a:ext cx="470076" cy="248051"/>
          </a:xfrm>
          <a:custGeom>
            <a:avLst/>
            <a:gdLst>
              <a:gd name="T0" fmla="*/ 10800 w 21600"/>
              <a:gd name="T1" fmla="*/ 8625 h 17251"/>
              <a:gd name="T2" fmla="*/ 10800 w 21600"/>
              <a:gd name="T3" fmla="*/ 8625 h 17251"/>
              <a:gd name="T4" fmla="*/ 10800 w 21600"/>
              <a:gd name="T5" fmla="*/ 8625 h 17251"/>
              <a:gd name="T6" fmla="*/ 10800 w 21600"/>
              <a:gd name="T7" fmla="*/ 8625 h 17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7251">
                <a:moveTo>
                  <a:pt x="0" y="12830"/>
                </a:moveTo>
                <a:cubicBezTo>
                  <a:pt x="10672" y="21600"/>
                  <a:pt x="17872" y="17323"/>
                  <a:pt x="21600" y="0"/>
                </a:cubicBezTo>
              </a:path>
            </a:pathLst>
          </a:custGeom>
          <a:noFill/>
          <a:ln w="19050" cap="rnd" cmpd="sng">
            <a:solidFill>
              <a:schemeClr val="bg1">
                <a:lumMod val="85000"/>
              </a:schemeClr>
            </a:solidFill>
            <a:prstDash val="sysDot"/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i$liḋe-Freeform: Shape 14"/>
          <p:cNvSpPr/>
          <p:nvPr/>
        </p:nvSpPr>
        <p:spPr bwMode="auto">
          <a:xfrm>
            <a:off x="6688068" y="5185358"/>
            <a:ext cx="810027" cy="174042"/>
          </a:xfrm>
          <a:custGeom>
            <a:avLst/>
            <a:gdLst>
              <a:gd name="T0" fmla="*/ 10800 w 21600"/>
              <a:gd name="T1" fmla="*/ 8104 h 16209"/>
              <a:gd name="T2" fmla="*/ 10800 w 21600"/>
              <a:gd name="T3" fmla="*/ 8104 h 16209"/>
              <a:gd name="T4" fmla="*/ 10800 w 21600"/>
              <a:gd name="T5" fmla="*/ 8104 h 16209"/>
              <a:gd name="T6" fmla="*/ 10800 w 21600"/>
              <a:gd name="T7" fmla="*/ 8104 h 1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9">
                <a:moveTo>
                  <a:pt x="21600" y="0"/>
                </a:moveTo>
                <a:cubicBezTo>
                  <a:pt x="14412" y="21105"/>
                  <a:pt x="7212" y="21600"/>
                  <a:pt x="0" y="1484"/>
                </a:cubicBezTo>
              </a:path>
            </a:pathLst>
          </a:custGeom>
          <a:noFill/>
          <a:ln w="19050" cap="rnd" cmpd="sng">
            <a:solidFill>
              <a:schemeClr val="bg1">
                <a:lumMod val="85000"/>
              </a:schemeClr>
            </a:solidFill>
            <a:prstDash val="sysDot"/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i$liḋe-Freeform: Shape 15"/>
          <p:cNvSpPr/>
          <p:nvPr/>
        </p:nvSpPr>
        <p:spPr bwMode="auto">
          <a:xfrm>
            <a:off x="7234592" y="2464123"/>
            <a:ext cx="825479" cy="240731"/>
          </a:xfrm>
          <a:custGeom>
            <a:avLst/>
            <a:gdLst>
              <a:gd name="T0" fmla="*/ 10800 w 21600"/>
              <a:gd name="T1" fmla="+- 0 13025 4450"/>
              <a:gd name="T2" fmla="*/ 13025 h 17150"/>
              <a:gd name="T3" fmla="*/ 10800 w 21600"/>
              <a:gd name="T4" fmla="+- 0 13025 4450"/>
              <a:gd name="T5" fmla="*/ 13025 h 17150"/>
              <a:gd name="T6" fmla="*/ 10800 w 21600"/>
              <a:gd name="T7" fmla="+- 0 13025 4450"/>
              <a:gd name="T8" fmla="*/ 13025 h 17150"/>
              <a:gd name="T9" fmla="*/ 10800 w 21600"/>
              <a:gd name="T10" fmla="+- 0 13025 4450"/>
              <a:gd name="T11" fmla="*/ 13025 h 1715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7150">
                <a:moveTo>
                  <a:pt x="21599" y="4806"/>
                </a:moveTo>
                <a:cubicBezTo>
                  <a:pt x="13377" y="-4450"/>
                  <a:pt x="6177" y="-336"/>
                  <a:pt x="0" y="17149"/>
                </a:cubicBezTo>
              </a:path>
            </a:pathLst>
          </a:custGeom>
          <a:noFill/>
          <a:ln w="19050" cap="rnd" cmpd="sng">
            <a:solidFill>
              <a:schemeClr val="bg1">
                <a:lumMod val="85000"/>
              </a:schemeClr>
            </a:solidFill>
            <a:prstDash val="sysDot"/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90371" y="1944389"/>
            <a:ext cx="2585055" cy="1324468"/>
            <a:chOff x="5354322" y="1967781"/>
            <a:chExt cx="2585055" cy="1324468"/>
          </a:xfrm>
        </p:grpSpPr>
        <p:sp>
          <p:nvSpPr>
            <p:cNvPr id="31" name="矩形 30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0371" y="4512680"/>
            <a:ext cx="2585055" cy="1324468"/>
            <a:chOff x="5354322" y="1967781"/>
            <a:chExt cx="2585055" cy="1324468"/>
          </a:xfrm>
        </p:grpSpPr>
        <p:sp>
          <p:nvSpPr>
            <p:cNvPr id="34" name="矩形 33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634544" y="1944389"/>
            <a:ext cx="2585055" cy="1324468"/>
            <a:chOff x="5354322" y="1967781"/>
            <a:chExt cx="2585055" cy="1324468"/>
          </a:xfrm>
        </p:grpSpPr>
        <p:sp>
          <p:nvSpPr>
            <p:cNvPr id="37" name="矩形 36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634544" y="4512680"/>
            <a:ext cx="2585055" cy="1324468"/>
            <a:chOff x="5354322" y="1967781"/>
            <a:chExt cx="2585055" cy="1324468"/>
          </a:xfrm>
        </p:grpSpPr>
        <p:sp>
          <p:nvSpPr>
            <p:cNvPr id="40" name="矩形 39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43" name="文本框 42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3393E1B-8FAB-4FA8-887F-A413F8E90342}"/>
              </a:ext>
            </a:extLst>
          </p:cNvPr>
          <p:cNvGrpSpPr/>
          <p:nvPr/>
        </p:nvGrpSpPr>
        <p:grpSpPr>
          <a:xfrm>
            <a:off x="4085188" y="1543039"/>
            <a:ext cx="4262120" cy="4463737"/>
            <a:chOff x="4028481" y="1497783"/>
            <a:chExt cx="4262120" cy="446373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FCB63E9-1BC2-4A96-B190-65EF143FFF4C}"/>
                </a:ext>
              </a:extLst>
            </p:cNvPr>
            <p:cNvGrpSpPr/>
            <p:nvPr/>
          </p:nvGrpSpPr>
          <p:grpSpPr>
            <a:xfrm>
              <a:off x="4028481" y="1497783"/>
              <a:ext cx="4262120" cy="4463737"/>
              <a:chOff x="4028481" y="1497783"/>
              <a:chExt cx="4262120" cy="4463737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AF56C05-FB7B-4B12-9E29-29C14DFA072F}"/>
                  </a:ext>
                </a:extLst>
              </p:cNvPr>
              <p:cNvGrpSpPr/>
              <p:nvPr/>
            </p:nvGrpSpPr>
            <p:grpSpPr>
              <a:xfrm>
                <a:off x="4028481" y="1497783"/>
                <a:ext cx="4262120" cy="4463737"/>
                <a:chOff x="4028481" y="1497783"/>
                <a:chExt cx="4262120" cy="4463737"/>
              </a:xfrm>
            </p:grpSpPr>
            <p:sp>
              <p:nvSpPr>
                <p:cNvPr id="82" name="Google Shape;1803;p42">
                  <a:extLst>
                    <a:ext uri="{FF2B5EF4-FFF2-40B4-BE49-F238E27FC236}">
                      <a16:creationId xmlns:a16="http://schemas.microsoft.com/office/drawing/2014/main" id="{62ACF988-FB00-4578-AE8D-6598410D118E}"/>
                    </a:ext>
                  </a:extLst>
                </p:cNvPr>
                <p:cNvSpPr/>
                <p:nvPr/>
              </p:nvSpPr>
              <p:spPr>
                <a:xfrm rot="13500000">
                  <a:off x="3702151" y="3767112"/>
                  <a:ext cx="2876705" cy="1512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23" h="36071" extrusionOk="0">
                      <a:moveTo>
                        <a:pt x="31253" y="0"/>
                      </a:moveTo>
                      <a:lnTo>
                        <a:pt x="29075" y="42"/>
                      </a:lnTo>
                      <a:lnTo>
                        <a:pt x="24844" y="419"/>
                      </a:lnTo>
                      <a:lnTo>
                        <a:pt x="20654" y="1173"/>
                      </a:lnTo>
                      <a:lnTo>
                        <a:pt x="16591" y="2262"/>
                      </a:lnTo>
                      <a:lnTo>
                        <a:pt x="12611" y="3728"/>
                      </a:lnTo>
                      <a:lnTo>
                        <a:pt x="8757" y="5572"/>
                      </a:lnTo>
                      <a:lnTo>
                        <a:pt x="5112" y="7708"/>
                      </a:lnTo>
                      <a:lnTo>
                        <a:pt x="1635" y="10180"/>
                      </a:lnTo>
                      <a:lnTo>
                        <a:pt x="1" y="11563"/>
                      </a:lnTo>
                      <a:lnTo>
                        <a:pt x="16968" y="16129"/>
                      </a:lnTo>
                      <a:lnTo>
                        <a:pt x="20068" y="27440"/>
                      </a:lnTo>
                      <a:lnTo>
                        <a:pt x="21073" y="26895"/>
                      </a:lnTo>
                      <a:lnTo>
                        <a:pt x="23210" y="26016"/>
                      </a:lnTo>
                      <a:lnTo>
                        <a:pt x="25388" y="25304"/>
                      </a:lnTo>
                      <a:lnTo>
                        <a:pt x="27609" y="24843"/>
                      </a:lnTo>
                      <a:lnTo>
                        <a:pt x="29829" y="24633"/>
                      </a:lnTo>
                      <a:lnTo>
                        <a:pt x="32049" y="24591"/>
                      </a:lnTo>
                      <a:lnTo>
                        <a:pt x="34228" y="24759"/>
                      </a:lnTo>
                      <a:lnTo>
                        <a:pt x="36406" y="25178"/>
                      </a:lnTo>
                      <a:lnTo>
                        <a:pt x="38543" y="25722"/>
                      </a:lnTo>
                      <a:lnTo>
                        <a:pt x="40595" y="26518"/>
                      </a:lnTo>
                      <a:lnTo>
                        <a:pt x="42564" y="27482"/>
                      </a:lnTo>
                      <a:lnTo>
                        <a:pt x="44450" y="28655"/>
                      </a:lnTo>
                      <a:lnTo>
                        <a:pt x="46251" y="29996"/>
                      </a:lnTo>
                      <a:lnTo>
                        <a:pt x="47885" y="31504"/>
                      </a:lnTo>
                      <a:lnTo>
                        <a:pt x="49435" y="33221"/>
                      </a:lnTo>
                      <a:lnTo>
                        <a:pt x="50776" y="35065"/>
                      </a:lnTo>
                      <a:lnTo>
                        <a:pt x="51404" y="36070"/>
                      </a:lnTo>
                      <a:lnTo>
                        <a:pt x="64726" y="32509"/>
                      </a:lnTo>
                      <a:lnTo>
                        <a:pt x="68622" y="17888"/>
                      </a:lnTo>
                      <a:lnTo>
                        <a:pt x="66904" y="15794"/>
                      </a:lnTo>
                      <a:lnTo>
                        <a:pt x="63050" y="12023"/>
                      </a:lnTo>
                      <a:lnTo>
                        <a:pt x="58861" y="8714"/>
                      </a:lnTo>
                      <a:lnTo>
                        <a:pt x="54336" y="5907"/>
                      </a:lnTo>
                      <a:lnTo>
                        <a:pt x="49561" y="3603"/>
                      </a:lnTo>
                      <a:lnTo>
                        <a:pt x="44533" y="1843"/>
                      </a:lnTo>
                      <a:lnTo>
                        <a:pt x="39297" y="670"/>
                      </a:lnTo>
                      <a:lnTo>
                        <a:pt x="33976" y="42"/>
                      </a:lnTo>
                      <a:lnTo>
                        <a:pt x="31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Google Shape;1804;p42">
                  <a:extLst>
                    <a:ext uri="{FF2B5EF4-FFF2-40B4-BE49-F238E27FC236}">
                      <a16:creationId xmlns:a16="http://schemas.microsoft.com/office/drawing/2014/main" id="{EDECD24B-F17B-4C63-A2EF-168B78BEA352}"/>
                    </a:ext>
                  </a:extLst>
                </p:cNvPr>
                <p:cNvSpPr/>
                <p:nvPr/>
              </p:nvSpPr>
              <p:spPr>
                <a:xfrm rot="13500000">
                  <a:off x="4593108" y="1421865"/>
                  <a:ext cx="1440092" cy="256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3" h="61291" extrusionOk="0">
                      <a:moveTo>
                        <a:pt x="26016" y="1"/>
                      </a:moveTo>
                      <a:lnTo>
                        <a:pt x="22288" y="13993"/>
                      </a:lnTo>
                      <a:lnTo>
                        <a:pt x="7918" y="17847"/>
                      </a:lnTo>
                      <a:lnTo>
                        <a:pt x="8672" y="19732"/>
                      </a:lnTo>
                      <a:lnTo>
                        <a:pt x="9594" y="23670"/>
                      </a:lnTo>
                      <a:lnTo>
                        <a:pt x="9804" y="27608"/>
                      </a:lnTo>
                      <a:lnTo>
                        <a:pt x="9427" y="31462"/>
                      </a:lnTo>
                      <a:lnTo>
                        <a:pt x="8379" y="35233"/>
                      </a:lnTo>
                      <a:lnTo>
                        <a:pt x="6704" y="38794"/>
                      </a:lnTo>
                      <a:lnTo>
                        <a:pt x="4441" y="42020"/>
                      </a:lnTo>
                      <a:lnTo>
                        <a:pt x="1634" y="44868"/>
                      </a:lnTo>
                      <a:lnTo>
                        <a:pt x="1" y="46125"/>
                      </a:lnTo>
                      <a:lnTo>
                        <a:pt x="2807" y="56682"/>
                      </a:lnTo>
                      <a:lnTo>
                        <a:pt x="20026" y="61290"/>
                      </a:lnTo>
                      <a:lnTo>
                        <a:pt x="21576" y="59740"/>
                      </a:lnTo>
                      <a:lnTo>
                        <a:pt x="24341" y="56473"/>
                      </a:lnTo>
                      <a:lnTo>
                        <a:pt x="26770" y="52996"/>
                      </a:lnTo>
                      <a:lnTo>
                        <a:pt x="28907" y="49393"/>
                      </a:lnTo>
                      <a:lnTo>
                        <a:pt x="30666" y="45622"/>
                      </a:lnTo>
                      <a:lnTo>
                        <a:pt x="32091" y="41768"/>
                      </a:lnTo>
                      <a:lnTo>
                        <a:pt x="33180" y="37788"/>
                      </a:lnTo>
                      <a:lnTo>
                        <a:pt x="33934" y="33767"/>
                      </a:lnTo>
                      <a:lnTo>
                        <a:pt x="34311" y="29661"/>
                      </a:lnTo>
                      <a:lnTo>
                        <a:pt x="34353" y="25556"/>
                      </a:lnTo>
                      <a:lnTo>
                        <a:pt x="34060" y="21492"/>
                      </a:lnTo>
                      <a:lnTo>
                        <a:pt x="33431" y="17386"/>
                      </a:lnTo>
                      <a:lnTo>
                        <a:pt x="32426" y="13365"/>
                      </a:lnTo>
                      <a:lnTo>
                        <a:pt x="31043" y="9427"/>
                      </a:lnTo>
                      <a:lnTo>
                        <a:pt x="29326" y="5572"/>
                      </a:lnTo>
                      <a:lnTo>
                        <a:pt x="27231" y="1802"/>
                      </a:lnTo>
                      <a:lnTo>
                        <a:pt x="26016" y="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Google Shape;1805;p42">
                  <a:extLst>
                    <a:ext uri="{FF2B5EF4-FFF2-40B4-BE49-F238E27FC236}">
                      <a16:creationId xmlns:a16="http://schemas.microsoft.com/office/drawing/2014/main" id="{24EF2FAC-79B9-4896-8673-B5332E53F75D}"/>
                    </a:ext>
                  </a:extLst>
                </p:cNvPr>
                <p:cNvSpPr/>
                <p:nvPr/>
              </p:nvSpPr>
              <p:spPr>
                <a:xfrm rot="13500000">
                  <a:off x="5686315" y="2154592"/>
                  <a:ext cx="2801165" cy="1487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21" h="35485" extrusionOk="0">
                      <a:moveTo>
                        <a:pt x="16004" y="1"/>
                      </a:moveTo>
                      <a:lnTo>
                        <a:pt x="4357" y="3101"/>
                      </a:lnTo>
                      <a:lnTo>
                        <a:pt x="1" y="19481"/>
                      </a:lnTo>
                      <a:lnTo>
                        <a:pt x="1634" y="21241"/>
                      </a:lnTo>
                      <a:lnTo>
                        <a:pt x="5153" y="24466"/>
                      </a:lnTo>
                      <a:lnTo>
                        <a:pt x="8924" y="27315"/>
                      </a:lnTo>
                      <a:lnTo>
                        <a:pt x="12904" y="29703"/>
                      </a:lnTo>
                      <a:lnTo>
                        <a:pt x="17051" y="31714"/>
                      </a:lnTo>
                      <a:lnTo>
                        <a:pt x="21324" y="33264"/>
                      </a:lnTo>
                      <a:lnTo>
                        <a:pt x="25723" y="34437"/>
                      </a:lnTo>
                      <a:lnTo>
                        <a:pt x="30206" y="35191"/>
                      </a:lnTo>
                      <a:lnTo>
                        <a:pt x="34730" y="35484"/>
                      </a:lnTo>
                      <a:lnTo>
                        <a:pt x="39296" y="35359"/>
                      </a:lnTo>
                      <a:lnTo>
                        <a:pt x="43779" y="34814"/>
                      </a:lnTo>
                      <a:lnTo>
                        <a:pt x="48261" y="33850"/>
                      </a:lnTo>
                      <a:lnTo>
                        <a:pt x="52660" y="32426"/>
                      </a:lnTo>
                      <a:lnTo>
                        <a:pt x="56891" y="30583"/>
                      </a:lnTo>
                      <a:lnTo>
                        <a:pt x="61039" y="28321"/>
                      </a:lnTo>
                      <a:lnTo>
                        <a:pt x="64977" y="25598"/>
                      </a:lnTo>
                      <a:lnTo>
                        <a:pt x="66820" y="24047"/>
                      </a:lnTo>
                      <a:lnTo>
                        <a:pt x="49812" y="19481"/>
                      </a:lnTo>
                      <a:lnTo>
                        <a:pt x="46753" y="8170"/>
                      </a:lnTo>
                      <a:lnTo>
                        <a:pt x="45748" y="8673"/>
                      </a:lnTo>
                      <a:lnTo>
                        <a:pt x="43653" y="9552"/>
                      </a:lnTo>
                      <a:lnTo>
                        <a:pt x="41517" y="10181"/>
                      </a:lnTo>
                      <a:lnTo>
                        <a:pt x="39380" y="10642"/>
                      </a:lnTo>
                      <a:lnTo>
                        <a:pt x="37244" y="10851"/>
                      </a:lnTo>
                      <a:lnTo>
                        <a:pt x="35065" y="10893"/>
                      </a:lnTo>
                      <a:lnTo>
                        <a:pt x="31839" y="10600"/>
                      </a:lnTo>
                      <a:lnTo>
                        <a:pt x="27734" y="9511"/>
                      </a:lnTo>
                      <a:lnTo>
                        <a:pt x="24801" y="8170"/>
                      </a:lnTo>
                      <a:lnTo>
                        <a:pt x="22916" y="7081"/>
                      </a:lnTo>
                      <a:lnTo>
                        <a:pt x="21157" y="5782"/>
                      </a:lnTo>
                      <a:lnTo>
                        <a:pt x="19523" y="4358"/>
                      </a:lnTo>
                      <a:lnTo>
                        <a:pt x="17973" y="2724"/>
                      </a:lnTo>
                      <a:lnTo>
                        <a:pt x="16590" y="964"/>
                      </a:lnTo>
                      <a:lnTo>
                        <a:pt x="16004" y="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Google Shape;1806;p42">
                  <a:extLst>
                    <a:ext uri="{FF2B5EF4-FFF2-40B4-BE49-F238E27FC236}">
                      <a16:creationId xmlns:a16="http://schemas.microsoft.com/office/drawing/2014/main" id="{6C361EE0-BE04-40B3-A6D5-91364E7E7906}"/>
                    </a:ext>
                  </a:extLst>
                </p:cNvPr>
                <p:cNvSpPr/>
                <p:nvPr/>
              </p:nvSpPr>
              <p:spPr>
                <a:xfrm rot="13500000">
                  <a:off x="6248992" y="3388472"/>
                  <a:ext cx="1431331" cy="2651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4" h="63260" extrusionOk="0">
                      <a:moveTo>
                        <a:pt x="14161" y="0"/>
                      </a:moveTo>
                      <a:lnTo>
                        <a:pt x="12611" y="1634"/>
                      </a:lnTo>
                      <a:lnTo>
                        <a:pt x="9762" y="5028"/>
                      </a:lnTo>
                      <a:lnTo>
                        <a:pt x="7248" y="8630"/>
                      </a:lnTo>
                      <a:lnTo>
                        <a:pt x="5112" y="12401"/>
                      </a:lnTo>
                      <a:lnTo>
                        <a:pt x="3352" y="16339"/>
                      </a:lnTo>
                      <a:lnTo>
                        <a:pt x="1970" y="20361"/>
                      </a:lnTo>
                      <a:lnTo>
                        <a:pt x="922" y="24508"/>
                      </a:lnTo>
                      <a:lnTo>
                        <a:pt x="294" y="28697"/>
                      </a:lnTo>
                      <a:lnTo>
                        <a:pt x="1" y="32929"/>
                      </a:lnTo>
                      <a:lnTo>
                        <a:pt x="84" y="37202"/>
                      </a:lnTo>
                      <a:lnTo>
                        <a:pt x="545" y="41433"/>
                      </a:lnTo>
                      <a:lnTo>
                        <a:pt x="1383" y="45622"/>
                      </a:lnTo>
                      <a:lnTo>
                        <a:pt x="2598" y="49728"/>
                      </a:lnTo>
                      <a:lnTo>
                        <a:pt x="4190" y="53749"/>
                      </a:lnTo>
                      <a:lnTo>
                        <a:pt x="6201" y="57687"/>
                      </a:lnTo>
                      <a:lnTo>
                        <a:pt x="8547" y="61458"/>
                      </a:lnTo>
                      <a:lnTo>
                        <a:pt x="9888" y="63259"/>
                      </a:lnTo>
                      <a:lnTo>
                        <a:pt x="14203" y="47256"/>
                      </a:lnTo>
                      <a:lnTo>
                        <a:pt x="26770" y="43905"/>
                      </a:lnTo>
                      <a:lnTo>
                        <a:pt x="26226" y="42732"/>
                      </a:lnTo>
                      <a:lnTo>
                        <a:pt x="25430" y="40344"/>
                      </a:lnTo>
                      <a:lnTo>
                        <a:pt x="24885" y="37872"/>
                      </a:lnTo>
                      <a:lnTo>
                        <a:pt x="24592" y="35316"/>
                      </a:lnTo>
                      <a:lnTo>
                        <a:pt x="24592" y="34060"/>
                      </a:lnTo>
                      <a:lnTo>
                        <a:pt x="24592" y="32677"/>
                      </a:lnTo>
                      <a:lnTo>
                        <a:pt x="24927" y="29912"/>
                      </a:lnTo>
                      <a:lnTo>
                        <a:pt x="25556" y="27231"/>
                      </a:lnTo>
                      <a:lnTo>
                        <a:pt x="26519" y="24676"/>
                      </a:lnTo>
                      <a:lnTo>
                        <a:pt x="27734" y="22246"/>
                      </a:lnTo>
                      <a:lnTo>
                        <a:pt x="29242" y="19984"/>
                      </a:lnTo>
                      <a:lnTo>
                        <a:pt x="31044" y="17889"/>
                      </a:lnTo>
                      <a:lnTo>
                        <a:pt x="33054" y="16004"/>
                      </a:lnTo>
                      <a:lnTo>
                        <a:pt x="34144" y="15166"/>
                      </a:lnTo>
                      <a:lnTo>
                        <a:pt x="31337" y="4609"/>
                      </a:lnTo>
                      <a:lnTo>
                        <a:pt x="1416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1" name="Google Shape;1807;p42">
                <a:extLst>
                  <a:ext uri="{FF2B5EF4-FFF2-40B4-BE49-F238E27FC236}">
                    <a16:creationId xmlns:a16="http://schemas.microsoft.com/office/drawing/2014/main" id="{E8E4C877-5466-49F4-9D9D-1EC6E655CDEF}"/>
                  </a:ext>
                </a:extLst>
              </p:cNvPr>
              <p:cNvSpPr/>
              <p:nvPr/>
            </p:nvSpPr>
            <p:spPr>
              <a:xfrm>
                <a:off x="5104696" y="2724108"/>
                <a:ext cx="2004537" cy="20045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D8C12C7-7D4E-40BA-A208-DAE36BBEF381}"/>
                </a:ext>
              </a:extLst>
            </p:cNvPr>
            <p:cNvGrpSpPr/>
            <p:nvPr/>
          </p:nvGrpSpPr>
          <p:grpSpPr>
            <a:xfrm>
              <a:off x="4577705" y="2110236"/>
              <a:ext cx="3126633" cy="3132203"/>
              <a:chOff x="4577705" y="2110236"/>
              <a:chExt cx="3126633" cy="3132203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4119C4-721D-4003-8D14-F0129AAA0777}"/>
                  </a:ext>
                </a:extLst>
              </p:cNvPr>
              <p:cNvGrpSpPr/>
              <p:nvPr/>
            </p:nvGrpSpPr>
            <p:grpSpPr>
              <a:xfrm>
                <a:off x="4577705" y="2110236"/>
                <a:ext cx="3126633" cy="3132203"/>
                <a:chOff x="4577705" y="2110236"/>
                <a:chExt cx="3126633" cy="3132203"/>
              </a:xfrm>
            </p:grpSpPr>
            <p:grpSp>
              <p:nvGrpSpPr>
                <p:cNvPr id="50" name="Google Shape;1809;p42">
                  <a:extLst>
                    <a:ext uri="{FF2B5EF4-FFF2-40B4-BE49-F238E27FC236}">
                      <a16:creationId xmlns:a16="http://schemas.microsoft.com/office/drawing/2014/main" id="{C0369EAC-2D4C-4E2A-83B0-B527AAF9EE86}"/>
                    </a:ext>
                  </a:extLst>
                </p:cNvPr>
                <p:cNvGrpSpPr/>
                <p:nvPr/>
              </p:nvGrpSpPr>
              <p:grpSpPr>
                <a:xfrm>
                  <a:off x="7232241" y="2760264"/>
                  <a:ext cx="472097" cy="472133"/>
                  <a:chOff x="-3209075" y="1059250"/>
                  <a:chExt cx="308944" cy="308944"/>
                </a:xfrm>
              </p:grpSpPr>
              <p:sp>
                <p:nvSpPr>
                  <p:cNvPr id="70" name="Google Shape;1810;p42">
                    <a:extLst>
                      <a:ext uri="{FF2B5EF4-FFF2-40B4-BE49-F238E27FC236}">
                        <a16:creationId xmlns:a16="http://schemas.microsoft.com/office/drawing/2014/main" id="{67D73ECF-4110-43D7-93CB-496C08789951}"/>
                      </a:ext>
                    </a:extLst>
                  </p:cNvPr>
                  <p:cNvSpPr/>
                  <p:nvPr/>
                </p:nvSpPr>
                <p:spPr>
                  <a:xfrm>
                    <a:off x="-3209075" y="1059250"/>
                    <a:ext cx="308944" cy="308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72" h="27572" extrusionOk="0">
                        <a:moveTo>
                          <a:pt x="810" y="1"/>
                        </a:moveTo>
                        <a:cubicBezTo>
                          <a:pt x="362" y="1"/>
                          <a:pt x="1" y="362"/>
                          <a:pt x="1" y="810"/>
                        </a:cubicBezTo>
                        <a:lnTo>
                          <a:pt x="1" y="24771"/>
                        </a:lnTo>
                        <a:cubicBezTo>
                          <a:pt x="1" y="26314"/>
                          <a:pt x="1258" y="27572"/>
                          <a:pt x="2801" y="27572"/>
                        </a:cubicBezTo>
                        <a:lnTo>
                          <a:pt x="26762" y="27572"/>
                        </a:lnTo>
                        <a:cubicBezTo>
                          <a:pt x="27210" y="27572"/>
                          <a:pt x="27572" y="27210"/>
                          <a:pt x="27572" y="26762"/>
                        </a:cubicBezTo>
                        <a:cubicBezTo>
                          <a:pt x="27572" y="26314"/>
                          <a:pt x="27210" y="25960"/>
                          <a:pt x="26762" y="25960"/>
                        </a:cubicBezTo>
                        <a:lnTo>
                          <a:pt x="2801" y="25960"/>
                        </a:lnTo>
                        <a:cubicBezTo>
                          <a:pt x="2146" y="25960"/>
                          <a:pt x="1620" y="25426"/>
                          <a:pt x="1620" y="24771"/>
                        </a:cubicBezTo>
                        <a:lnTo>
                          <a:pt x="1620" y="810"/>
                        </a:lnTo>
                        <a:cubicBezTo>
                          <a:pt x="1620" y="362"/>
                          <a:pt x="1258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Google Shape;1811;p42">
                    <a:extLst>
                      <a:ext uri="{FF2B5EF4-FFF2-40B4-BE49-F238E27FC236}">
                        <a16:creationId xmlns:a16="http://schemas.microsoft.com/office/drawing/2014/main" id="{1949AE5B-4E4F-470F-9D05-B74CB20C2E59}"/>
                      </a:ext>
                    </a:extLst>
                  </p:cNvPr>
                  <p:cNvSpPr/>
                  <p:nvPr/>
                </p:nvSpPr>
                <p:spPr>
                  <a:xfrm>
                    <a:off x="-3171716" y="1126932"/>
                    <a:ext cx="249872" cy="123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0" h="10995" extrusionOk="0">
                        <a:moveTo>
                          <a:pt x="3249" y="1620"/>
                        </a:moveTo>
                        <a:cubicBezTo>
                          <a:pt x="3447" y="1620"/>
                          <a:pt x="3611" y="1784"/>
                          <a:pt x="3611" y="1982"/>
                        </a:cubicBezTo>
                        <a:lnTo>
                          <a:pt x="3611" y="3249"/>
                        </a:lnTo>
                        <a:cubicBezTo>
                          <a:pt x="3611" y="3447"/>
                          <a:pt x="3447" y="3610"/>
                          <a:pt x="3249" y="3610"/>
                        </a:cubicBezTo>
                        <a:lnTo>
                          <a:pt x="1974" y="3610"/>
                        </a:lnTo>
                        <a:cubicBezTo>
                          <a:pt x="1776" y="3610"/>
                          <a:pt x="1621" y="3447"/>
                          <a:pt x="1621" y="3249"/>
                        </a:cubicBezTo>
                        <a:lnTo>
                          <a:pt x="1621" y="1982"/>
                        </a:lnTo>
                        <a:cubicBezTo>
                          <a:pt x="1621" y="1784"/>
                          <a:pt x="1776" y="1620"/>
                          <a:pt x="1974" y="1620"/>
                        </a:cubicBezTo>
                        <a:close/>
                        <a:moveTo>
                          <a:pt x="14691" y="1620"/>
                        </a:moveTo>
                        <a:cubicBezTo>
                          <a:pt x="14889" y="1620"/>
                          <a:pt x="15053" y="1784"/>
                          <a:pt x="15053" y="1982"/>
                        </a:cubicBezTo>
                        <a:lnTo>
                          <a:pt x="15053" y="3249"/>
                        </a:lnTo>
                        <a:cubicBezTo>
                          <a:pt x="15053" y="3447"/>
                          <a:pt x="14889" y="3610"/>
                          <a:pt x="14691" y="3610"/>
                        </a:cubicBezTo>
                        <a:lnTo>
                          <a:pt x="13425" y="3610"/>
                        </a:lnTo>
                        <a:cubicBezTo>
                          <a:pt x="13226" y="3610"/>
                          <a:pt x="13063" y="3447"/>
                          <a:pt x="13063" y="3249"/>
                        </a:cubicBezTo>
                        <a:lnTo>
                          <a:pt x="13063" y="1982"/>
                        </a:lnTo>
                        <a:cubicBezTo>
                          <a:pt x="13063" y="1784"/>
                          <a:pt x="13226" y="1620"/>
                          <a:pt x="13425" y="1620"/>
                        </a:cubicBezTo>
                        <a:close/>
                        <a:moveTo>
                          <a:pt x="8944" y="7384"/>
                        </a:moveTo>
                        <a:cubicBezTo>
                          <a:pt x="9151" y="7384"/>
                          <a:pt x="9306" y="7539"/>
                          <a:pt x="9306" y="7746"/>
                        </a:cubicBezTo>
                        <a:lnTo>
                          <a:pt x="9306" y="9013"/>
                        </a:lnTo>
                        <a:cubicBezTo>
                          <a:pt x="9306" y="9211"/>
                          <a:pt x="9151" y="9375"/>
                          <a:pt x="8944" y="9375"/>
                        </a:cubicBezTo>
                        <a:lnTo>
                          <a:pt x="7678" y="9375"/>
                        </a:lnTo>
                        <a:cubicBezTo>
                          <a:pt x="7480" y="9375"/>
                          <a:pt x="7316" y="9211"/>
                          <a:pt x="7316" y="9013"/>
                        </a:cubicBezTo>
                        <a:lnTo>
                          <a:pt x="7316" y="7746"/>
                        </a:lnTo>
                        <a:cubicBezTo>
                          <a:pt x="7316" y="7539"/>
                          <a:pt x="7480" y="7384"/>
                          <a:pt x="7678" y="7384"/>
                        </a:cubicBezTo>
                        <a:close/>
                        <a:moveTo>
                          <a:pt x="20326" y="7384"/>
                        </a:moveTo>
                        <a:cubicBezTo>
                          <a:pt x="20524" y="7384"/>
                          <a:pt x="20688" y="7539"/>
                          <a:pt x="20688" y="7746"/>
                        </a:cubicBezTo>
                        <a:lnTo>
                          <a:pt x="20688" y="9013"/>
                        </a:lnTo>
                        <a:cubicBezTo>
                          <a:pt x="20688" y="9211"/>
                          <a:pt x="20524" y="9375"/>
                          <a:pt x="20326" y="9375"/>
                        </a:cubicBezTo>
                        <a:lnTo>
                          <a:pt x="19051" y="9375"/>
                        </a:lnTo>
                        <a:cubicBezTo>
                          <a:pt x="18853" y="9375"/>
                          <a:pt x="18689" y="9211"/>
                          <a:pt x="18689" y="9013"/>
                        </a:cubicBezTo>
                        <a:lnTo>
                          <a:pt x="18689" y="7746"/>
                        </a:lnTo>
                        <a:cubicBezTo>
                          <a:pt x="18689" y="7539"/>
                          <a:pt x="18853" y="7384"/>
                          <a:pt x="19051" y="7384"/>
                        </a:cubicBezTo>
                        <a:close/>
                        <a:moveTo>
                          <a:pt x="1974" y="0"/>
                        </a:moveTo>
                        <a:cubicBezTo>
                          <a:pt x="888" y="0"/>
                          <a:pt x="1" y="888"/>
                          <a:pt x="1" y="1982"/>
                        </a:cubicBezTo>
                        <a:lnTo>
                          <a:pt x="1" y="3249"/>
                        </a:lnTo>
                        <a:cubicBezTo>
                          <a:pt x="1" y="4343"/>
                          <a:pt x="888" y="5230"/>
                          <a:pt x="1974" y="5230"/>
                        </a:cubicBezTo>
                        <a:lnTo>
                          <a:pt x="3249" y="5230"/>
                        </a:lnTo>
                        <a:cubicBezTo>
                          <a:pt x="3473" y="5230"/>
                          <a:pt x="3689" y="5187"/>
                          <a:pt x="3887" y="5118"/>
                        </a:cubicBezTo>
                        <a:lnTo>
                          <a:pt x="5825" y="7057"/>
                        </a:lnTo>
                        <a:cubicBezTo>
                          <a:pt x="5748" y="7272"/>
                          <a:pt x="5696" y="7496"/>
                          <a:pt x="5696" y="7746"/>
                        </a:cubicBezTo>
                        <a:lnTo>
                          <a:pt x="5696" y="9013"/>
                        </a:lnTo>
                        <a:cubicBezTo>
                          <a:pt x="5696" y="10107"/>
                          <a:pt x="6584" y="10994"/>
                          <a:pt x="7678" y="10994"/>
                        </a:cubicBezTo>
                        <a:lnTo>
                          <a:pt x="8944" y="10994"/>
                        </a:lnTo>
                        <a:cubicBezTo>
                          <a:pt x="10039" y="10994"/>
                          <a:pt x="10926" y="10107"/>
                          <a:pt x="10926" y="9013"/>
                        </a:cubicBezTo>
                        <a:lnTo>
                          <a:pt x="10926" y="7746"/>
                        </a:lnTo>
                        <a:cubicBezTo>
                          <a:pt x="10926" y="7522"/>
                          <a:pt x="10892" y="7307"/>
                          <a:pt x="10823" y="7109"/>
                        </a:cubicBezTo>
                        <a:lnTo>
                          <a:pt x="12796" y="5127"/>
                        </a:lnTo>
                        <a:cubicBezTo>
                          <a:pt x="12994" y="5187"/>
                          <a:pt x="13201" y="5230"/>
                          <a:pt x="13425" y="5230"/>
                        </a:cubicBezTo>
                        <a:lnTo>
                          <a:pt x="14691" y="5230"/>
                        </a:lnTo>
                        <a:cubicBezTo>
                          <a:pt x="14924" y="5230"/>
                          <a:pt x="15139" y="5187"/>
                          <a:pt x="15337" y="5118"/>
                        </a:cubicBezTo>
                        <a:lnTo>
                          <a:pt x="17224" y="6997"/>
                        </a:lnTo>
                        <a:cubicBezTo>
                          <a:pt x="17130" y="7229"/>
                          <a:pt x="17078" y="7479"/>
                          <a:pt x="17078" y="7746"/>
                        </a:cubicBezTo>
                        <a:lnTo>
                          <a:pt x="17078" y="9013"/>
                        </a:lnTo>
                        <a:cubicBezTo>
                          <a:pt x="17078" y="10107"/>
                          <a:pt x="17965" y="10994"/>
                          <a:pt x="19051" y="10994"/>
                        </a:cubicBezTo>
                        <a:lnTo>
                          <a:pt x="20326" y="10994"/>
                        </a:lnTo>
                        <a:cubicBezTo>
                          <a:pt x="21412" y="10994"/>
                          <a:pt x="22299" y="10107"/>
                          <a:pt x="22299" y="9013"/>
                        </a:cubicBezTo>
                        <a:lnTo>
                          <a:pt x="22299" y="7746"/>
                        </a:lnTo>
                        <a:cubicBezTo>
                          <a:pt x="22299" y="6652"/>
                          <a:pt x="21412" y="5764"/>
                          <a:pt x="20326" y="5764"/>
                        </a:cubicBezTo>
                        <a:lnTo>
                          <a:pt x="19051" y="5764"/>
                        </a:lnTo>
                        <a:cubicBezTo>
                          <a:pt x="18818" y="5764"/>
                          <a:pt x="18594" y="5808"/>
                          <a:pt x="18387" y="5876"/>
                        </a:cubicBezTo>
                        <a:lnTo>
                          <a:pt x="16518" y="4015"/>
                        </a:lnTo>
                        <a:cubicBezTo>
                          <a:pt x="16613" y="3774"/>
                          <a:pt x="16673" y="3524"/>
                          <a:pt x="16673" y="3249"/>
                        </a:cubicBezTo>
                        <a:lnTo>
                          <a:pt x="16673" y="1982"/>
                        </a:lnTo>
                        <a:cubicBezTo>
                          <a:pt x="16673" y="888"/>
                          <a:pt x="15785" y="0"/>
                          <a:pt x="14691" y="0"/>
                        </a:cubicBezTo>
                        <a:lnTo>
                          <a:pt x="13425" y="0"/>
                        </a:lnTo>
                        <a:cubicBezTo>
                          <a:pt x="12330" y="0"/>
                          <a:pt x="11443" y="888"/>
                          <a:pt x="11443" y="1982"/>
                        </a:cubicBezTo>
                        <a:lnTo>
                          <a:pt x="11443" y="3249"/>
                        </a:lnTo>
                        <a:cubicBezTo>
                          <a:pt x="11443" y="3524"/>
                          <a:pt x="11503" y="3791"/>
                          <a:pt x="11607" y="4033"/>
                        </a:cubicBezTo>
                        <a:lnTo>
                          <a:pt x="9720" y="5920"/>
                        </a:lnTo>
                        <a:cubicBezTo>
                          <a:pt x="9479" y="5825"/>
                          <a:pt x="9220" y="5764"/>
                          <a:pt x="8944" y="5764"/>
                        </a:cubicBezTo>
                        <a:lnTo>
                          <a:pt x="7678" y="5764"/>
                        </a:lnTo>
                        <a:cubicBezTo>
                          <a:pt x="7419" y="5764"/>
                          <a:pt x="7178" y="5816"/>
                          <a:pt x="6954" y="5902"/>
                        </a:cubicBezTo>
                        <a:lnTo>
                          <a:pt x="5076" y="4015"/>
                        </a:lnTo>
                        <a:cubicBezTo>
                          <a:pt x="5171" y="3783"/>
                          <a:pt x="5231" y="3524"/>
                          <a:pt x="5231" y="3249"/>
                        </a:cubicBezTo>
                        <a:lnTo>
                          <a:pt x="5231" y="1982"/>
                        </a:lnTo>
                        <a:cubicBezTo>
                          <a:pt x="5231" y="888"/>
                          <a:pt x="4343" y="0"/>
                          <a:pt x="324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Google Shape;1812;p42">
                    <a:extLst>
                      <a:ext uri="{FF2B5EF4-FFF2-40B4-BE49-F238E27FC236}">
                        <a16:creationId xmlns:a16="http://schemas.microsoft.com/office/drawing/2014/main" id="{C415D73E-5FEB-483E-8741-86EA607F4447}"/>
                      </a:ext>
                    </a:extLst>
                  </p:cNvPr>
                  <p:cNvSpPr/>
                  <p:nvPr/>
                </p:nvSpPr>
                <p:spPr>
                  <a:xfrm>
                    <a:off x="-3171716" y="1203008"/>
                    <a:ext cx="18163" cy="1279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11417" extrusionOk="0">
                        <a:moveTo>
                          <a:pt x="811" y="1"/>
                        </a:moveTo>
                        <a:cubicBezTo>
                          <a:pt x="363" y="1"/>
                          <a:pt x="1" y="363"/>
                          <a:pt x="1" y="811"/>
                        </a:cubicBezTo>
                        <a:lnTo>
                          <a:pt x="1" y="10607"/>
                        </a:lnTo>
                        <a:cubicBezTo>
                          <a:pt x="1" y="11055"/>
                          <a:pt x="363" y="11417"/>
                          <a:pt x="811" y="11417"/>
                        </a:cubicBezTo>
                        <a:cubicBezTo>
                          <a:pt x="1259" y="11417"/>
                          <a:pt x="1621" y="11055"/>
                          <a:pt x="1621" y="10607"/>
                        </a:cubicBezTo>
                        <a:lnTo>
                          <a:pt x="1621" y="811"/>
                        </a:lnTo>
                        <a:cubicBezTo>
                          <a:pt x="1621" y="363"/>
                          <a:pt x="1259" y="1"/>
                          <a:pt x="8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Google Shape;1813;p42">
                    <a:extLst>
                      <a:ext uri="{FF2B5EF4-FFF2-40B4-BE49-F238E27FC236}">
                        <a16:creationId xmlns:a16="http://schemas.microsoft.com/office/drawing/2014/main" id="{C7CA0CAF-BAEB-4825-9BCD-B9E681176C6E}"/>
                      </a:ext>
                    </a:extLst>
                  </p:cNvPr>
                  <p:cNvSpPr/>
                  <p:nvPr/>
                </p:nvSpPr>
                <p:spPr>
                  <a:xfrm>
                    <a:off x="-3138502" y="1227145"/>
                    <a:ext cx="18062" cy="103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2" h="9263" extrusionOk="0">
                        <a:moveTo>
                          <a:pt x="811" y="1"/>
                        </a:moveTo>
                        <a:cubicBezTo>
                          <a:pt x="363" y="1"/>
                          <a:pt x="1" y="363"/>
                          <a:pt x="1" y="811"/>
                        </a:cubicBezTo>
                        <a:lnTo>
                          <a:pt x="1" y="8453"/>
                        </a:lnTo>
                        <a:cubicBezTo>
                          <a:pt x="1" y="8901"/>
                          <a:pt x="363" y="9263"/>
                          <a:pt x="811" y="9263"/>
                        </a:cubicBezTo>
                        <a:cubicBezTo>
                          <a:pt x="1250" y="9263"/>
                          <a:pt x="1612" y="8901"/>
                          <a:pt x="1612" y="8453"/>
                        </a:cubicBezTo>
                        <a:lnTo>
                          <a:pt x="1612" y="811"/>
                        </a:lnTo>
                        <a:cubicBezTo>
                          <a:pt x="1612" y="363"/>
                          <a:pt x="1250" y="1"/>
                          <a:pt x="8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Google Shape;1814;p42">
                    <a:extLst>
                      <a:ext uri="{FF2B5EF4-FFF2-40B4-BE49-F238E27FC236}">
                        <a16:creationId xmlns:a16="http://schemas.microsoft.com/office/drawing/2014/main" id="{8A6A4CCF-4548-4E38-AA23-DB683C7BBD4D}"/>
                      </a:ext>
                    </a:extLst>
                  </p:cNvPr>
                  <p:cNvSpPr/>
                  <p:nvPr/>
                </p:nvSpPr>
                <p:spPr>
                  <a:xfrm>
                    <a:off x="-3105289" y="1263351"/>
                    <a:ext cx="18062" cy="6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2" h="6032" extrusionOk="0">
                        <a:moveTo>
                          <a:pt x="802" y="1"/>
                        </a:moveTo>
                        <a:cubicBezTo>
                          <a:pt x="363" y="1"/>
                          <a:pt x="1" y="363"/>
                          <a:pt x="1" y="811"/>
                        </a:cubicBezTo>
                        <a:lnTo>
                          <a:pt x="1" y="5222"/>
                        </a:lnTo>
                        <a:cubicBezTo>
                          <a:pt x="1" y="5670"/>
                          <a:pt x="354" y="6032"/>
                          <a:pt x="802" y="6032"/>
                        </a:cubicBezTo>
                        <a:cubicBezTo>
                          <a:pt x="1250" y="6032"/>
                          <a:pt x="1612" y="5670"/>
                          <a:pt x="1612" y="5222"/>
                        </a:cubicBezTo>
                        <a:lnTo>
                          <a:pt x="1612" y="811"/>
                        </a:lnTo>
                        <a:cubicBezTo>
                          <a:pt x="1612" y="363"/>
                          <a:pt x="1250" y="1"/>
                          <a:pt x="80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5" name="Google Shape;1815;p42">
                    <a:extLst>
                      <a:ext uri="{FF2B5EF4-FFF2-40B4-BE49-F238E27FC236}">
                        <a16:creationId xmlns:a16="http://schemas.microsoft.com/office/drawing/2014/main" id="{1CB0DA21-3120-4CE2-A0EA-F8CF32D4DB6C}"/>
                      </a:ext>
                    </a:extLst>
                  </p:cNvPr>
                  <p:cNvSpPr/>
                  <p:nvPr/>
                </p:nvSpPr>
                <p:spPr>
                  <a:xfrm>
                    <a:off x="-3072266" y="1263351"/>
                    <a:ext cx="18163" cy="6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6032" extrusionOk="0">
                        <a:moveTo>
                          <a:pt x="810" y="1"/>
                        </a:moveTo>
                        <a:cubicBezTo>
                          <a:pt x="362" y="1"/>
                          <a:pt x="0" y="363"/>
                          <a:pt x="0" y="811"/>
                        </a:cubicBezTo>
                        <a:lnTo>
                          <a:pt x="0" y="5222"/>
                        </a:lnTo>
                        <a:cubicBezTo>
                          <a:pt x="0" y="5670"/>
                          <a:pt x="362" y="6032"/>
                          <a:pt x="810" y="6032"/>
                        </a:cubicBezTo>
                        <a:cubicBezTo>
                          <a:pt x="1258" y="6032"/>
                          <a:pt x="1620" y="5670"/>
                          <a:pt x="1620" y="5222"/>
                        </a:cubicBezTo>
                        <a:lnTo>
                          <a:pt x="1620" y="811"/>
                        </a:lnTo>
                        <a:cubicBezTo>
                          <a:pt x="1620" y="363"/>
                          <a:pt x="1258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Google Shape;1816;p42">
                    <a:extLst>
                      <a:ext uri="{FF2B5EF4-FFF2-40B4-BE49-F238E27FC236}">
                        <a16:creationId xmlns:a16="http://schemas.microsoft.com/office/drawing/2014/main" id="{B3F887D1-0545-4A8B-A9C9-0B056BB936DA}"/>
                      </a:ext>
                    </a:extLst>
                  </p:cNvPr>
                  <p:cNvSpPr/>
                  <p:nvPr/>
                </p:nvSpPr>
                <p:spPr>
                  <a:xfrm>
                    <a:off x="-3039053" y="1227145"/>
                    <a:ext cx="18163" cy="103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9263" extrusionOk="0">
                        <a:moveTo>
                          <a:pt x="810" y="1"/>
                        </a:moveTo>
                        <a:cubicBezTo>
                          <a:pt x="362" y="1"/>
                          <a:pt x="0" y="363"/>
                          <a:pt x="0" y="811"/>
                        </a:cubicBezTo>
                        <a:lnTo>
                          <a:pt x="0" y="8453"/>
                        </a:lnTo>
                        <a:cubicBezTo>
                          <a:pt x="0" y="8901"/>
                          <a:pt x="362" y="9263"/>
                          <a:pt x="810" y="9263"/>
                        </a:cubicBezTo>
                        <a:cubicBezTo>
                          <a:pt x="1258" y="9263"/>
                          <a:pt x="1620" y="8901"/>
                          <a:pt x="1620" y="8453"/>
                        </a:cubicBezTo>
                        <a:lnTo>
                          <a:pt x="1620" y="811"/>
                        </a:lnTo>
                        <a:cubicBezTo>
                          <a:pt x="1620" y="363"/>
                          <a:pt x="1258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Google Shape;1817;p42">
                    <a:extLst>
                      <a:ext uri="{FF2B5EF4-FFF2-40B4-BE49-F238E27FC236}">
                        <a16:creationId xmlns:a16="http://schemas.microsoft.com/office/drawing/2014/main" id="{4AA6314B-FD84-41E3-A6AE-D57E37E7FCB6}"/>
                      </a:ext>
                    </a:extLst>
                  </p:cNvPr>
                  <p:cNvSpPr/>
                  <p:nvPr/>
                </p:nvSpPr>
                <p:spPr>
                  <a:xfrm>
                    <a:off x="-3005840" y="1245197"/>
                    <a:ext cx="18062" cy="85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2" h="7652" extrusionOk="0">
                        <a:moveTo>
                          <a:pt x="810" y="1"/>
                        </a:moveTo>
                        <a:cubicBezTo>
                          <a:pt x="362" y="1"/>
                          <a:pt x="0" y="363"/>
                          <a:pt x="0" y="811"/>
                        </a:cubicBezTo>
                        <a:lnTo>
                          <a:pt x="0" y="6842"/>
                        </a:lnTo>
                        <a:cubicBezTo>
                          <a:pt x="0" y="7290"/>
                          <a:pt x="362" y="7652"/>
                          <a:pt x="810" y="7652"/>
                        </a:cubicBezTo>
                        <a:cubicBezTo>
                          <a:pt x="1250" y="7652"/>
                          <a:pt x="1611" y="7290"/>
                          <a:pt x="1611" y="6842"/>
                        </a:cubicBezTo>
                        <a:lnTo>
                          <a:pt x="1611" y="811"/>
                        </a:lnTo>
                        <a:cubicBezTo>
                          <a:pt x="1611" y="363"/>
                          <a:pt x="1250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Google Shape;1818;p42">
                    <a:extLst>
                      <a:ext uri="{FF2B5EF4-FFF2-40B4-BE49-F238E27FC236}">
                        <a16:creationId xmlns:a16="http://schemas.microsoft.com/office/drawing/2014/main" id="{E6B9DEF7-57D8-4566-BA0A-612B253CC57B}"/>
                      </a:ext>
                    </a:extLst>
                  </p:cNvPr>
                  <p:cNvSpPr/>
                  <p:nvPr/>
                </p:nvSpPr>
                <p:spPr>
                  <a:xfrm>
                    <a:off x="-2972727" y="1263351"/>
                    <a:ext cx="18163" cy="6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" h="6032" extrusionOk="0">
                        <a:moveTo>
                          <a:pt x="810" y="1"/>
                        </a:moveTo>
                        <a:cubicBezTo>
                          <a:pt x="362" y="1"/>
                          <a:pt x="0" y="363"/>
                          <a:pt x="0" y="811"/>
                        </a:cubicBezTo>
                        <a:lnTo>
                          <a:pt x="0" y="5222"/>
                        </a:lnTo>
                        <a:cubicBezTo>
                          <a:pt x="0" y="5670"/>
                          <a:pt x="362" y="6032"/>
                          <a:pt x="810" y="6032"/>
                        </a:cubicBezTo>
                        <a:cubicBezTo>
                          <a:pt x="1258" y="6032"/>
                          <a:pt x="1620" y="5670"/>
                          <a:pt x="1620" y="5222"/>
                        </a:cubicBezTo>
                        <a:lnTo>
                          <a:pt x="1620" y="811"/>
                        </a:lnTo>
                        <a:cubicBezTo>
                          <a:pt x="1620" y="363"/>
                          <a:pt x="1258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Google Shape;1819;p42">
                    <a:extLst>
                      <a:ext uri="{FF2B5EF4-FFF2-40B4-BE49-F238E27FC236}">
                        <a16:creationId xmlns:a16="http://schemas.microsoft.com/office/drawing/2014/main" id="{DF747EE9-EDD9-4E28-924B-CD1ABC8E7350}"/>
                      </a:ext>
                    </a:extLst>
                  </p:cNvPr>
                  <p:cNvSpPr/>
                  <p:nvPr/>
                </p:nvSpPr>
                <p:spPr>
                  <a:xfrm>
                    <a:off x="-2939615" y="1263351"/>
                    <a:ext cx="18062" cy="6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2" h="6032" extrusionOk="0">
                        <a:moveTo>
                          <a:pt x="811" y="1"/>
                        </a:moveTo>
                        <a:cubicBezTo>
                          <a:pt x="363" y="1"/>
                          <a:pt x="1" y="363"/>
                          <a:pt x="1" y="811"/>
                        </a:cubicBezTo>
                        <a:lnTo>
                          <a:pt x="1" y="5222"/>
                        </a:lnTo>
                        <a:cubicBezTo>
                          <a:pt x="1" y="5670"/>
                          <a:pt x="363" y="6032"/>
                          <a:pt x="811" y="6032"/>
                        </a:cubicBezTo>
                        <a:cubicBezTo>
                          <a:pt x="1259" y="6032"/>
                          <a:pt x="1612" y="5670"/>
                          <a:pt x="1612" y="5222"/>
                        </a:cubicBezTo>
                        <a:lnTo>
                          <a:pt x="1612" y="811"/>
                        </a:lnTo>
                        <a:cubicBezTo>
                          <a:pt x="1612" y="363"/>
                          <a:pt x="1250" y="1"/>
                          <a:pt x="8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1" name="Google Shape;1820;p42">
                  <a:extLst>
                    <a:ext uri="{FF2B5EF4-FFF2-40B4-BE49-F238E27FC236}">
                      <a16:creationId xmlns:a16="http://schemas.microsoft.com/office/drawing/2014/main" id="{68CD1236-B756-484C-8D3E-261EA6270674}"/>
                    </a:ext>
                  </a:extLst>
                </p:cNvPr>
                <p:cNvGrpSpPr/>
                <p:nvPr/>
              </p:nvGrpSpPr>
              <p:grpSpPr>
                <a:xfrm>
                  <a:off x="5313013" y="2110236"/>
                  <a:ext cx="405713" cy="472133"/>
                  <a:chOff x="-1560916" y="1504430"/>
                  <a:chExt cx="265502" cy="308944"/>
                </a:xfrm>
              </p:grpSpPr>
              <p:sp>
                <p:nvSpPr>
                  <p:cNvPr id="63" name="Google Shape;1821;p42">
                    <a:extLst>
                      <a:ext uri="{FF2B5EF4-FFF2-40B4-BE49-F238E27FC236}">
                        <a16:creationId xmlns:a16="http://schemas.microsoft.com/office/drawing/2014/main" id="{71470135-3918-4D6B-A4E0-C5B1068B872D}"/>
                      </a:ext>
                    </a:extLst>
                  </p:cNvPr>
                  <p:cNvSpPr/>
                  <p:nvPr/>
                </p:nvSpPr>
                <p:spPr>
                  <a:xfrm>
                    <a:off x="-1560916" y="1504430"/>
                    <a:ext cx="265502" cy="308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95" h="27572" extrusionOk="0">
                        <a:moveTo>
                          <a:pt x="16888" y="1621"/>
                        </a:moveTo>
                        <a:cubicBezTo>
                          <a:pt x="19748" y="1621"/>
                          <a:pt x="22083" y="3930"/>
                          <a:pt x="22083" y="6764"/>
                        </a:cubicBezTo>
                        <a:lnTo>
                          <a:pt x="22083" y="19059"/>
                        </a:lnTo>
                        <a:cubicBezTo>
                          <a:pt x="22083" y="20360"/>
                          <a:pt x="21015" y="21420"/>
                          <a:pt x="19705" y="21420"/>
                        </a:cubicBezTo>
                        <a:lnTo>
                          <a:pt x="18602" y="21420"/>
                        </a:lnTo>
                        <a:lnTo>
                          <a:pt x="18602" y="8341"/>
                        </a:lnTo>
                        <a:cubicBezTo>
                          <a:pt x="18602" y="6247"/>
                          <a:pt x="16905" y="4550"/>
                          <a:pt x="14811" y="4550"/>
                        </a:cubicBezTo>
                        <a:lnTo>
                          <a:pt x="6704" y="4550"/>
                        </a:lnTo>
                        <a:lnTo>
                          <a:pt x="6704" y="3973"/>
                        </a:lnTo>
                        <a:cubicBezTo>
                          <a:pt x="6704" y="2680"/>
                          <a:pt x="7772" y="1621"/>
                          <a:pt x="9082" y="1621"/>
                        </a:cubicBezTo>
                        <a:close/>
                        <a:moveTo>
                          <a:pt x="14811" y="6161"/>
                        </a:moveTo>
                        <a:cubicBezTo>
                          <a:pt x="16018" y="6161"/>
                          <a:pt x="16991" y="7135"/>
                          <a:pt x="16991" y="8341"/>
                        </a:cubicBezTo>
                        <a:lnTo>
                          <a:pt x="16991" y="23789"/>
                        </a:lnTo>
                        <a:cubicBezTo>
                          <a:pt x="16991" y="24987"/>
                          <a:pt x="16018" y="25961"/>
                          <a:pt x="14811" y="25961"/>
                        </a:cubicBezTo>
                        <a:lnTo>
                          <a:pt x="3791" y="25961"/>
                        </a:lnTo>
                        <a:cubicBezTo>
                          <a:pt x="2594" y="25961"/>
                          <a:pt x="1620" y="24987"/>
                          <a:pt x="1620" y="23789"/>
                        </a:cubicBezTo>
                        <a:lnTo>
                          <a:pt x="1620" y="8341"/>
                        </a:lnTo>
                        <a:cubicBezTo>
                          <a:pt x="1620" y="7135"/>
                          <a:pt x="2594" y="6161"/>
                          <a:pt x="3791" y="6161"/>
                        </a:cubicBezTo>
                        <a:close/>
                        <a:moveTo>
                          <a:pt x="9082" y="1"/>
                        </a:moveTo>
                        <a:cubicBezTo>
                          <a:pt x="6885" y="1"/>
                          <a:pt x="5092" y="1784"/>
                          <a:pt x="5092" y="3973"/>
                        </a:cubicBezTo>
                        <a:lnTo>
                          <a:pt x="5092" y="4550"/>
                        </a:lnTo>
                        <a:lnTo>
                          <a:pt x="3791" y="4550"/>
                        </a:lnTo>
                        <a:cubicBezTo>
                          <a:pt x="1698" y="4550"/>
                          <a:pt x="0" y="6247"/>
                          <a:pt x="0" y="8341"/>
                        </a:cubicBezTo>
                        <a:lnTo>
                          <a:pt x="0" y="23789"/>
                        </a:lnTo>
                        <a:cubicBezTo>
                          <a:pt x="0" y="25874"/>
                          <a:pt x="1698" y="27572"/>
                          <a:pt x="3791" y="27572"/>
                        </a:cubicBezTo>
                        <a:lnTo>
                          <a:pt x="14811" y="27572"/>
                        </a:lnTo>
                        <a:cubicBezTo>
                          <a:pt x="16905" y="27572"/>
                          <a:pt x="18602" y="25874"/>
                          <a:pt x="18602" y="23789"/>
                        </a:cubicBezTo>
                        <a:lnTo>
                          <a:pt x="18602" y="23031"/>
                        </a:lnTo>
                        <a:lnTo>
                          <a:pt x="19705" y="23031"/>
                        </a:lnTo>
                        <a:cubicBezTo>
                          <a:pt x="21902" y="23031"/>
                          <a:pt x="23694" y="21256"/>
                          <a:pt x="23694" y="19059"/>
                        </a:cubicBezTo>
                        <a:lnTo>
                          <a:pt x="23694" y="6764"/>
                        </a:lnTo>
                        <a:cubicBezTo>
                          <a:pt x="23694" y="3042"/>
                          <a:pt x="20644" y="1"/>
                          <a:pt x="1688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Google Shape;1822;p42">
                    <a:extLst>
                      <a:ext uri="{FF2B5EF4-FFF2-40B4-BE49-F238E27FC236}">
                        <a16:creationId xmlns:a16="http://schemas.microsoft.com/office/drawing/2014/main" id="{DAF38477-16D2-4127-ABE1-DE223296192B}"/>
                      </a:ext>
                    </a:extLst>
                  </p:cNvPr>
                  <p:cNvSpPr/>
                  <p:nvPr/>
                </p:nvSpPr>
                <p:spPr>
                  <a:xfrm>
                    <a:off x="-1529058" y="1586983"/>
                    <a:ext cx="144735" cy="1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7" h="1621" extrusionOk="0">
                        <a:moveTo>
                          <a:pt x="811" y="0"/>
                        </a:moveTo>
                        <a:cubicBezTo>
                          <a:pt x="363" y="0"/>
                          <a:pt x="1" y="362"/>
                          <a:pt x="1" y="810"/>
                        </a:cubicBezTo>
                        <a:cubicBezTo>
                          <a:pt x="1" y="1258"/>
                          <a:pt x="363" y="1620"/>
                          <a:pt x="811" y="1620"/>
                        </a:cubicBezTo>
                        <a:lnTo>
                          <a:pt x="12115" y="1620"/>
                        </a:lnTo>
                        <a:cubicBezTo>
                          <a:pt x="12563" y="1620"/>
                          <a:pt x="12916" y="1258"/>
                          <a:pt x="12916" y="810"/>
                        </a:cubicBezTo>
                        <a:cubicBezTo>
                          <a:pt x="12916" y="362"/>
                          <a:pt x="12563" y="0"/>
                          <a:pt x="121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Google Shape;1823;p42">
                    <a:extLst>
                      <a:ext uri="{FF2B5EF4-FFF2-40B4-BE49-F238E27FC236}">
                        <a16:creationId xmlns:a16="http://schemas.microsoft.com/office/drawing/2014/main" id="{7BDB6F62-DD57-4A0A-AA13-A4111EFB66A3}"/>
                      </a:ext>
                    </a:extLst>
                  </p:cNvPr>
                  <p:cNvSpPr/>
                  <p:nvPr/>
                </p:nvSpPr>
                <p:spPr>
                  <a:xfrm>
                    <a:off x="-1529058" y="1615949"/>
                    <a:ext cx="144735" cy="18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7" h="1620" extrusionOk="0">
                        <a:moveTo>
                          <a:pt x="811" y="0"/>
                        </a:moveTo>
                        <a:cubicBezTo>
                          <a:pt x="363" y="0"/>
                          <a:pt x="1" y="362"/>
                          <a:pt x="1" y="810"/>
                        </a:cubicBezTo>
                        <a:cubicBezTo>
                          <a:pt x="1" y="1258"/>
                          <a:pt x="363" y="1620"/>
                          <a:pt x="811" y="1620"/>
                        </a:cubicBezTo>
                        <a:lnTo>
                          <a:pt x="12115" y="1620"/>
                        </a:lnTo>
                        <a:cubicBezTo>
                          <a:pt x="12563" y="1620"/>
                          <a:pt x="12916" y="1258"/>
                          <a:pt x="12916" y="810"/>
                        </a:cubicBezTo>
                        <a:cubicBezTo>
                          <a:pt x="12916" y="362"/>
                          <a:pt x="12563" y="0"/>
                          <a:pt x="121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Google Shape;1824;p42">
                    <a:extLst>
                      <a:ext uri="{FF2B5EF4-FFF2-40B4-BE49-F238E27FC236}">
                        <a16:creationId xmlns:a16="http://schemas.microsoft.com/office/drawing/2014/main" id="{BE2618D5-C24D-428E-AC25-79F53E192F14}"/>
                      </a:ext>
                    </a:extLst>
                  </p:cNvPr>
                  <p:cNvSpPr/>
                  <p:nvPr/>
                </p:nvSpPr>
                <p:spPr>
                  <a:xfrm>
                    <a:off x="-1529058" y="1763954"/>
                    <a:ext cx="144735" cy="18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7" h="1612" extrusionOk="0">
                        <a:moveTo>
                          <a:pt x="811" y="0"/>
                        </a:moveTo>
                        <a:cubicBezTo>
                          <a:pt x="363" y="0"/>
                          <a:pt x="1" y="362"/>
                          <a:pt x="1" y="802"/>
                        </a:cubicBezTo>
                        <a:cubicBezTo>
                          <a:pt x="1" y="1250"/>
                          <a:pt x="363" y="1612"/>
                          <a:pt x="811" y="1612"/>
                        </a:cubicBezTo>
                        <a:lnTo>
                          <a:pt x="12115" y="1612"/>
                        </a:lnTo>
                        <a:cubicBezTo>
                          <a:pt x="12563" y="1612"/>
                          <a:pt x="12916" y="1250"/>
                          <a:pt x="12916" y="802"/>
                        </a:cubicBezTo>
                        <a:cubicBezTo>
                          <a:pt x="12916" y="362"/>
                          <a:pt x="12563" y="0"/>
                          <a:pt x="121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Google Shape;1825;p42">
                    <a:extLst>
                      <a:ext uri="{FF2B5EF4-FFF2-40B4-BE49-F238E27FC236}">
                        <a16:creationId xmlns:a16="http://schemas.microsoft.com/office/drawing/2014/main" id="{236F9A41-2195-454F-8F19-6FCF000365ED}"/>
                      </a:ext>
                    </a:extLst>
                  </p:cNvPr>
                  <p:cNvSpPr/>
                  <p:nvPr/>
                </p:nvSpPr>
                <p:spPr>
                  <a:xfrm>
                    <a:off x="-1529921" y="1657422"/>
                    <a:ext cx="85057" cy="83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1" h="7492" extrusionOk="0">
                        <a:moveTo>
                          <a:pt x="3024" y="1762"/>
                        </a:moveTo>
                        <a:lnTo>
                          <a:pt x="3024" y="3494"/>
                        </a:lnTo>
                        <a:cubicBezTo>
                          <a:pt x="3024" y="4079"/>
                          <a:pt x="3490" y="4553"/>
                          <a:pt x="4076" y="4553"/>
                        </a:cubicBezTo>
                        <a:lnTo>
                          <a:pt x="5807" y="4553"/>
                        </a:lnTo>
                        <a:cubicBezTo>
                          <a:pt x="5490" y="5339"/>
                          <a:pt x="4710" y="5882"/>
                          <a:pt x="3829" y="5882"/>
                        </a:cubicBezTo>
                        <a:cubicBezTo>
                          <a:pt x="3802" y="5882"/>
                          <a:pt x="3775" y="5881"/>
                          <a:pt x="3748" y="5880"/>
                        </a:cubicBezTo>
                        <a:cubicBezTo>
                          <a:pt x="2637" y="5837"/>
                          <a:pt x="1741" y="4932"/>
                          <a:pt x="1698" y="3830"/>
                        </a:cubicBezTo>
                        <a:cubicBezTo>
                          <a:pt x="1663" y="2908"/>
                          <a:pt x="2214" y="2098"/>
                          <a:pt x="3024" y="1762"/>
                        </a:cubicBezTo>
                        <a:close/>
                        <a:moveTo>
                          <a:pt x="3579" y="0"/>
                        </a:moveTo>
                        <a:cubicBezTo>
                          <a:pt x="3549" y="0"/>
                          <a:pt x="3519" y="1"/>
                          <a:pt x="3490" y="4"/>
                        </a:cubicBezTo>
                        <a:cubicBezTo>
                          <a:pt x="1499" y="185"/>
                          <a:pt x="0" y="1891"/>
                          <a:pt x="78" y="3890"/>
                        </a:cubicBezTo>
                        <a:cubicBezTo>
                          <a:pt x="155" y="5837"/>
                          <a:pt x="1741" y="7414"/>
                          <a:pt x="3688" y="7491"/>
                        </a:cubicBezTo>
                        <a:lnTo>
                          <a:pt x="3826" y="7491"/>
                        </a:lnTo>
                        <a:cubicBezTo>
                          <a:pt x="5764" y="7491"/>
                          <a:pt x="7393" y="6018"/>
                          <a:pt x="7565" y="4079"/>
                        </a:cubicBezTo>
                        <a:cubicBezTo>
                          <a:pt x="7591" y="3786"/>
                          <a:pt x="7496" y="3494"/>
                          <a:pt x="7289" y="3278"/>
                        </a:cubicBezTo>
                        <a:cubicBezTo>
                          <a:pt x="7091" y="3063"/>
                          <a:pt x="6807" y="2933"/>
                          <a:pt x="6514" y="2933"/>
                        </a:cubicBezTo>
                        <a:lnTo>
                          <a:pt x="4636" y="2933"/>
                        </a:lnTo>
                        <a:lnTo>
                          <a:pt x="4636" y="1055"/>
                        </a:lnTo>
                        <a:cubicBezTo>
                          <a:pt x="4636" y="762"/>
                          <a:pt x="4515" y="478"/>
                          <a:pt x="4291" y="280"/>
                        </a:cubicBezTo>
                        <a:cubicBezTo>
                          <a:pt x="4097" y="102"/>
                          <a:pt x="3841" y="0"/>
                          <a:pt x="3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Google Shape;1826;p42">
                    <a:extLst>
                      <a:ext uri="{FF2B5EF4-FFF2-40B4-BE49-F238E27FC236}">
                        <a16:creationId xmlns:a16="http://schemas.microsoft.com/office/drawing/2014/main" id="{E253D113-93F3-4E26-A028-E62E39DD3296}"/>
                      </a:ext>
                    </a:extLst>
                  </p:cNvPr>
                  <p:cNvSpPr/>
                  <p:nvPr/>
                </p:nvSpPr>
                <p:spPr>
                  <a:xfrm>
                    <a:off x="-1431066" y="1657467"/>
                    <a:ext cx="46747" cy="18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" h="1612" extrusionOk="0">
                        <a:moveTo>
                          <a:pt x="811" y="0"/>
                        </a:moveTo>
                        <a:cubicBezTo>
                          <a:pt x="363" y="0"/>
                          <a:pt x="1" y="362"/>
                          <a:pt x="1" y="801"/>
                        </a:cubicBezTo>
                        <a:cubicBezTo>
                          <a:pt x="1" y="1249"/>
                          <a:pt x="363" y="1611"/>
                          <a:pt x="811" y="1611"/>
                        </a:cubicBezTo>
                        <a:lnTo>
                          <a:pt x="3370" y="1611"/>
                        </a:lnTo>
                        <a:cubicBezTo>
                          <a:pt x="3818" y="1611"/>
                          <a:pt x="4171" y="1249"/>
                          <a:pt x="4171" y="801"/>
                        </a:cubicBezTo>
                        <a:cubicBezTo>
                          <a:pt x="4171" y="362"/>
                          <a:pt x="3818" y="0"/>
                          <a:pt x="337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9" name="Google Shape;1827;p42">
                    <a:extLst>
                      <a:ext uri="{FF2B5EF4-FFF2-40B4-BE49-F238E27FC236}">
                        <a16:creationId xmlns:a16="http://schemas.microsoft.com/office/drawing/2014/main" id="{15F6BBA8-2150-430A-9780-38BF0D37D35C}"/>
                      </a:ext>
                    </a:extLst>
                  </p:cNvPr>
                  <p:cNvSpPr/>
                  <p:nvPr/>
                </p:nvSpPr>
                <p:spPr>
                  <a:xfrm>
                    <a:off x="-1431066" y="1686523"/>
                    <a:ext cx="46747" cy="18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" h="1612" extrusionOk="0">
                        <a:moveTo>
                          <a:pt x="811" y="0"/>
                        </a:moveTo>
                        <a:cubicBezTo>
                          <a:pt x="363" y="0"/>
                          <a:pt x="1" y="362"/>
                          <a:pt x="1" y="810"/>
                        </a:cubicBezTo>
                        <a:cubicBezTo>
                          <a:pt x="1" y="1250"/>
                          <a:pt x="363" y="1612"/>
                          <a:pt x="811" y="1612"/>
                        </a:cubicBezTo>
                        <a:lnTo>
                          <a:pt x="3370" y="1612"/>
                        </a:lnTo>
                        <a:cubicBezTo>
                          <a:pt x="3818" y="1612"/>
                          <a:pt x="4171" y="1250"/>
                          <a:pt x="4171" y="810"/>
                        </a:cubicBezTo>
                        <a:cubicBezTo>
                          <a:pt x="4171" y="362"/>
                          <a:pt x="3818" y="0"/>
                          <a:pt x="337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2" name="Google Shape;1828;p42">
                  <a:extLst>
                    <a:ext uri="{FF2B5EF4-FFF2-40B4-BE49-F238E27FC236}">
                      <a16:creationId xmlns:a16="http://schemas.microsoft.com/office/drawing/2014/main" id="{93C920B9-CBA1-4FD1-8C24-D2C31F89555A}"/>
                    </a:ext>
                  </a:extLst>
                </p:cNvPr>
                <p:cNvGrpSpPr/>
                <p:nvPr/>
              </p:nvGrpSpPr>
              <p:grpSpPr>
                <a:xfrm>
                  <a:off x="4577705" y="4204941"/>
                  <a:ext cx="474784" cy="361496"/>
                  <a:chOff x="-2004073" y="1502212"/>
                  <a:chExt cx="310703" cy="236548"/>
                </a:xfrm>
              </p:grpSpPr>
              <p:sp>
                <p:nvSpPr>
                  <p:cNvPr id="56" name="Google Shape;1829;p42">
                    <a:extLst>
                      <a:ext uri="{FF2B5EF4-FFF2-40B4-BE49-F238E27FC236}">
                        <a16:creationId xmlns:a16="http://schemas.microsoft.com/office/drawing/2014/main" id="{45DCFB27-59BD-4EFA-9C68-AC5CC2A410CC}"/>
                      </a:ext>
                    </a:extLst>
                  </p:cNvPr>
                  <p:cNvSpPr/>
                  <p:nvPr/>
                </p:nvSpPr>
                <p:spPr>
                  <a:xfrm>
                    <a:off x="-1886662" y="1582254"/>
                    <a:ext cx="75017" cy="76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5" h="6833" extrusionOk="0">
                        <a:moveTo>
                          <a:pt x="4722" y="1611"/>
                        </a:moveTo>
                        <a:cubicBezTo>
                          <a:pt x="4920" y="1611"/>
                          <a:pt x="5083" y="1775"/>
                          <a:pt x="5083" y="1973"/>
                        </a:cubicBezTo>
                        <a:lnTo>
                          <a:pt x="5083" y="4851"/>
                        </a:lnTo>
                        <a:cubicBezTo>
                          <a:pt x="5083" y="5049"/>
                          <a:pt x="4920" y="5213"/>
                          <a:pt x="4722" y="5213"/>
                        </a:cubicBezTo>
                        <a:lnTo>
                          <a:pt x="1982" y="5213"/>
                        </a:lnTo>
                        <a:cubicBezTo>
                          <a:pt x="1784" y="5213"/>
                          <a:pt x="1620" y="5049"/>
                          <a:pt x="1620" y="4851"/>
                        </a:cubicBezTo>
                        <a:lnTo>
                          <a:pt x="1620" y="1973"/>
                        </a:lnTo>
                        <a:cubicBezTo>
                          <a:pt x="1620" y="1775"/>
                          <a:pt x="1784" y="1611"/>
                          <a:pt x="1982" y="1611"/>
                        </a:cubicBezTo>
                        <a:close/>
                        <a:moveTo>
                          <a:pt x="1982" y="0"/>
                        </a:moveTo>
                        <a:cubicBezTo>
                          <a:pt x="887" y="0"/>
                          <a:pt x="0" y="888"/>
                          <a:pt x="0" y="1973"/>
                        </a:cubicBezTo>
                        <a:lnTo>
                          <a:pt x="0" y="4851"/>
                        </a:lnTo>
                        <a:cubicBezTo>
                          <a:pt x="0" y="5945"/>
                          <a:pt x="887" y="6833"/>
                          <a:pt x="1982" y="6833"/>
                        </a:cubicBezTo>
                        <a:lnTo>
                          <a:pt x="4722" y="6833"/>
                        </a:lnTo>
                        <a:cubicBezTo>
                          <a:pt x="5807" y="6833"/>
                          <a:pt x="6695" y="5945"/>
                          <a:pt x="6695" y="4851"/>
                        </a:cubicBezTo>
                        <a:lnTo>
                          <a:pt x="6695" y="1973"/>
                        </a:lnTo>
                        <a:cubicBezTo>
                          <a:pt x="6695" y="888"/>
                          <a:pt x="5807" y="0"/>
                          <a:pt x="47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7" name="Google Shape;1830;p42">
                    <a:extLst>
                      <a:ext uri="{FF2B5EF4-FFF2-40B4-BE49-F238E27FC236}">
                        <a16:creationId xmlns:a16="http://schemas.microsoft.com/office/drawing/2014/main" id="{20514719-ACAF-4A60-83AB-7AE2CC3F77CD}"/>
                      </a:ext>
                    </a:extLst>
                  </p:cNvPr>
                  <p:cNvSpPr/>
                  <p:nvPr/>
                </p:nvSpPr>
                <p:spPr>
                  <a:xfrm>
                    <a:off x="-1910036" y="1666050"/>
                    <a:ext cx="121854" cy="7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5" h="6489" extrusionOk="0">
                        <a:moveTo>
                          <a:pt x="8134" y="1621"/>
                        </a:moveTo>
                        <a:cubicBezTo>
                          <a:pt x="8281" y="1621"/>
                          <a:pt x="8410" y="1715"/>
                          <a:pt x="8453" y="1871"/>
                        </a:cubicBezTo>
                        <a:lnTo>
                          <a:pt x="9151" y="4438"/>
                        </a:lnTo>
                        <a:cubicBezTo>
                          <a:pt x="9194" y="4585"/>
                          <a:pt x="9134" y="4697"/>
                          <a:pt x="9091" y="4748"/>
                        </a:cubicBezTo>
                        <a:cubicBezTo>
                          <a:pt x="9056" y="4791"/>
                          <a:pt x="8970" y="4878"/>
                          <a:pt x="8832" y="4878"/>
                        </a:cubicBezTo>
                        <a:lnTo>
                          <a:pt x="2043" y="4878"/>
                        </a:lnTo>
                        <a:cubicBezTo>
                          <a:pt x="1896" y="4878"/>
                          <a:pt x="1819" y="4791"/>
                          <a:pt x="1784" y="4748"/>
                        </a:cubicBezTo>
                        <a:cubicBezTo>
                          <a:pt x="1741" y="4697"/>
                          <a:pt x="1681" y="4585"/>
                          <a:pt x="1724" y="4438"/>
                        </a:cubicBezTo>
                        <a:lnTo>
                          <a:pt x="2422" y="1871"/>
                        </a:lnTo>
                        <a:cubicBezTo>
                          <a:pt x="2465" y="1715"/>
                          <a:pt x="2594" y="1621"/>
                          <a:pt x="2741" y="1621"/>
                        </a:cubicBezTo>
                        <a:close/>
                        <a:moveTo>
                          <a:pt x="2741" y="1"/>
                        </a:moveTo>
                        <a:cubicBezTo>
                          <a:pt x="1862" y="1"/>
                          <a:pt x="1095" y="595"/>
                          <a:pt x="863" y="1440"/>
                        </a:cubicBezTo>
                        <a:lnTo>
                          <a:pt x="165" y="4016"/>
                        </a:lnTo>
                        <a:cubicBezTo>
                          <a:pt x="1" y="4610"/>
                          <a:pt x="122" y="5231"/>
                          <a:pt x="501" y="5722"/>
                        </a:cubicBezTo>
                        <a:cubicBezTo>
                          <a:pt x="871" y="6213"/>
                          <a:pt x="1431" y="6489"/>
                          <a:pt x="2043" y="6489"/>
                        </a:cubicBezTo>
                        <a:lnTo>
                          <a:pt x="8832" y="6489"/>
                        </a:lnTo>
                        <a:cubicBezTo>
                          <a:pt x="9444" y="6489"/>
                          <a:pt x="10004" y="6213"/>
                          <a:pt x="10375" y="5722"/>
                        </a:cubicBezTo>
                        <a:cubicBezTo>
                          <a:pt x="10754" y="5231"/>
                          <a:pt x="10874" y="4610"/>
                          <a:pt x="10711" y="4016"/>
                        </a:cubicBezTo>
                        <a:lnTo>
                          <a:pt x="10013" y="1440"/>
                        </a:lnTo>
                        <a:cubicBezTo>
                          <a:pt x="9780" y="595"/>
                          <a:pt x="9005" y="1"/>
                          <a:pt x="81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Google Shape;1831;p42">
                    <a:extLst>
                      <a:ext uri="{FF2B5EF4-FFF2-40B4-BE49-F238E27FC236}">
                        <a16:creationId xmlns:a16="http://schemas.microsoft.com/office/drawing/2014/main" id="{2DBCB85A-4375-45B3-BCBA-14F413962C22}"/>
                      </a:ext>
                    </a:extLst>
                  </p:cNvPr>
                  <p:cNvSpPr/>
                  <p:nvPr/>
                </p:nvSpPr>
                <p:spPr>
                  <a:xfrm>
                    <a:off x="-1986985" y="1593639"/>
                    <a:ext cx="59297" cy="60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2" h="5404" extrusionOk="0">
                        <a:moveTo>
                          <a:pt x="3499" y="1621"/>
                        </a:moveTo>
                        <a:cubicBezTo>
                          <a:pt x="3602" y="1621"/>
                          <a:pt x="3680" y="1698"/>
                          <a:pt x="3680" y="1793"/>
                        </a:cubicBezTo>
                        <a:lnTo>
                          <a:pt x="3680" y="3602"/>
                        </a:lnTo>
                        <a:cubicBezTo>
                          <a:pt x="3680" y="3706"/>
                          <a:pt x="3602" y="3783"/>
                          <a:pt x="3499" y="3783"/>
                        </a:cubicBezTo>
                        <a:lnTo>
                          <a:pt x="1793" y="3783"/>
                        </a:lnTo>
                        <a:cubicBezTo>
                          <a:pt x="1698" y="3783"/>
                          <a:pt x="1612" y="3706"/>
                          <a:pt x="1612" y="3602"/>
                        </a:cubicBezTo>
                        <a:lnTo>
                          <a:pt x="1612" y="1793"/>
                        </a:lnTo>
                        <a:cubicBezTo>
                          <a:pt x="1612" y="1698"/>
                          <a:pt x="1698" y="1621"/>
                          <a:pt x="1793" y="1621"/>
                        </a:cubicBezTo>
                        <a:close/>
                        <a:moveTo>
                          <a:pt x="1793" y="1"/>
                        </a:moveTo>
                        <a:cubicBezTo>
                          <a:pt x="802" y="1"/>
                          <a:pt x="1" y="811"/>
                          <a:pt x="1" y="1793"/>
                        </a:cubicBezTo>
                        <a:lnTo>
                          <a:pt x="1" y="3602"/>
                        </a:lnTo>
                        <a:cubicBezTo>
                          <a:pt x="1" y="4593"/>
                          <a:pt x="802" y="5403"/>
                          <a:pt x="1793" y="5403"/>
                        </a:cubicBezTo>
                        <a:lnTo>
                          <a:pt x="3499" y="5403"/>
                        </a:lnTo>
                        <a:cubicBezTo>
                          <a:pt x="4490" y="5403"/>
                          <a:pt x="5291" y="4593"/>
                          <a:pt x="5291" y="3602"/>
                        </a:cubicBezTo>
                        <a:lnTo>
                          <a:pt x="5291" y="1793"/>
                        </a:lnTo>
                        <a:cubicBezTo>
                          <a:pt x="5291" y="811"/>
                          <a:pt x="4490" y="1"/>
                          <a:pt x="349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Google Shape;1832;p42">
                    <a:extLst>
                      <a:ext uri="{FF2B5EF4-FFF2-40B4-BE49-F238E27FC236}">
                        <a16:creationId xmlns:a16="http://schemas.microsoft.com/office/drawing/2014/main" id="{B3F9D7A0-5ACE-4091-AC53-16E76B392B61}"/>
                      </a:ext>
                    </a:extLst>
                  </p:cNvPr>
                  <p:cNvSpPr/>
                  <p:nvPr/>
                </p:nvSpPr>
                <p:spPr>
                  <a:xfrm>
                    <a:off x="-2004073" y="1660839"/>
                    <a:ext cx="93472" cy="5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2" h="5145" extrusionOk="0">
                        <a:moveTo>
                          <a:pt x="6127" y="1612"/>
                        </a:moveTo>
                        <a:cubicBezTo>
                          <a:pt x="6127" y="1612"/>
                          <a:pt x="6136" y="1620"/>
                          <a:pt x="6144" y="1629"/>
                        </a:cubicBezTo>
                        <a:lnTo>
                          <a:pt x="6652" y="3490"/>
                        </a:lnTo>
                        <a:cubicBezTo>
                          <a:pt x="6652" y="3516"/>
                          <a:pt x="6635" y="3533"/>
                          <a:pt x="6635" y="3533"/>
                        </a:cubicBezTo>
                        <a:lnTo>
                          <a:pt x="1707" y="3525"/>
                        </a:lnTo>
                        <a:cubicBezTo>
                          <a:pt x="1707" y="3525"/>
                          <a:pt x="1690" y="3516"/>
                          <a:pt x="1698" y="3490"/>
                        </a:cubicBezTo>
                        <a:lnTo>
                          <a:pt x="2207" y="1629"/>
                        </a:lnTo>
                        <a:cubicBezTo>
                          <a:pt x="2207" y="1620"/>
                          <a:pt x="2215" y="1612"/>
                          <a:pt x="2224" y="1612"/>
                        </a:cubicBezTo>
                        <a:close/>
                        <a:moveTo>
                          <a:pt x="2215" y="1"/>
                        </a:moveTo>
                        <a:cubicBezTo>
                          <a:pt x="1483" y="1"/>
                          <a:pt x="837" y="492"/>
                          <a:pt x="647" y="1207"/>
                        </a:cubicBezTo>
                        <a:lnTo>
                          <a:pt x="139" y="3068"/>
                        </a:lnTo>
                        <a:cubicBezTo>
                          <a:pt x="1" y="3568"/>
                          <a:pt x="104" y="4093"/>
                          <a:pt x="415" y="4507"/>
                        </a:cubicBezTo>
                        <a:cubicBezTo>
                          <a:pt x="725" y="4912"/>
                          <a:pt x="1199" y="5144"/>
                          <a:pt x="1716" y="5144"/>
                        </a:cubicBezTo>
                        <a:lnTo>
                          <a:pt x="6635" y="5144"/>
                        </a:lnTo>
                        <a:cubicBezTo>
                          <a:pt x="7144" y="5144"/>
                          <a:pt x="7617" y="4912"/>
                          <a:pt x="7928" y="4507"/>
                        </a:cubicBezTo>
                        <a:cubicBezTo>
                          <a:pt x="8246" y="4093"/>
                          <a:pt x="8341" y="3568"/>
                          <a:pt x="8212" y="3068"/>
                        </a:cubicBezTo>
                        <a:lnTo>
                          <a:pt x="7704" y="1207"/>
                        </a:lnTo>
                        <a:cubicBezTo>
                          <a:pt x="7505" y="492"/>
                          <a:pt x="6859" y="1"/>
                          <a:pt x="612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Google Shape;1833;p42">
                    <a:extLst>
                      <a:ext uri="{FF2B5EF4-FFF2-40B4-BE49-F238E27FC236}">
                        <a16:creationId xmlns:a16="http://schemas.microsoft.com/office/drawing/2014/main" id="{33B7D99B-2DBC-4D8A-AA88-F7327B1DAD3A}"/>
                      </a:ext>
                    </a:extLst>
                  </p:cNvPr>
                  <p:cNvSpPr/>
                  <p:nvPr/>
                </p:nvSpPr>
                <p:spPr>
                  <a:xfrm>
                    <a:off x="-1769844" y="1593639"/>
                    <a:ext cx="59387" cy="60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0" h="5404" extrusionOk="0">
                        <a:moveTo>
                          <a:pt x="3507" y="1621"/>
                        </a:moveTo>
                        <a:cubicBezTo>
                          <a:pt x="3602" y="1621"/>
                          <a:pt x="3679" y="1698"/>
                          <a:pt x="3679" y="1793"/>
                        </a:cubicBezTo>
                        <a:lnTo>
                          <a:pt x="3679" y="3602"/>
                        </a:lnTo>
                        <a:cubicBezTo>
                          <a:pt x="3679" y="3706"/>
                          <a:pt x="3602" y="3783"/>
                          <a:pt x="3507" y="3783"/>
                        </a:cubicBezTo>
                        <a:lnTo>
                          <a:pt x="1801" y="3783"/>
                        </a:lnTo>
                        <a:cubicBezTo>
                          <a:pt x="1698" y="3783"/>
                          <a:pt x="1620" y="3706"/>
                          <a:pt x="1620" y="3602"/>
                        </a:cubicBezTo>
                        <a:lnTo>
                          <a:pt x="1620" y="1793"/>
                        </a:lnTo>
                        <a:cubicBezTo>
                          <a:pt x="1620" y="1698"/>
                          <a:pt x="1698" y="1621"/>
                          <a:pt x="1801" y="1621"/>
                        </a:cubicBezTo>
                        <a:close/>
                        <a:moveTo>
                          <a:pt x="1801" y="1"/>
                        </a:moveTo>
                        <a:cubicBezTo>
                          <a:pt x="810" y="1"/>
                          <a:pt x="0" y="811"/>
                          <a:pt x="0" y="1793"/>
                        </a:cubicBezTo>
                        <a:lnTo>
                          <a:pt x="0" y="3602"/>
                        </a:lnTo>
                        <a:cubicBezTo>
                          <a:pt x="0" y="4593"/>
                          <a:pt x="810" y="5403"/>
                          <a:pt x="1801" y="5403"/>
                        </a:cubicBezTo>
                        <a:lnTo>
                          <a:pt x="3507" y="5403"/>
                        </a:lnTo>
                        <a:cubicBezTo>
                          <a:pt x="4498" y="5403"/>
                          <a:pt x="5299" y="4593"/>
                          <a:pt x="5299" y="3602"/>
                        </a:cubicBezTo>
                        <a:lnTo>
                          <a:pt x="5299" y="1793"/>
                        </a:lnTo>
                        <a:cubicBezTo>
                          <a:pt x="5299" y="811"/>
                          <a:pt x="4498" y="1"/>
                          <a:pt x="350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Google Shape;1834;p42">
                    <a:extLst>
                      <a:ext uri="{FF2B5EF4-FFF2-40B4-BE49-F238E27FC236}">
                        <a16:creationId xmlns:a16="http://schemas.microsoft.com/office/drawing/2014/main" id="{44510E5A-556B-4502-8329-BF937A1BAED1}"/>
                      </a:ext>
                    </a:extLst>
                  </p:cNvPr>
                  <p:cNvSpPr/>
                  <p:nvPr/>
                </p:nvSpPr>
                <p:spPr>
                  <a:xfrm>
                    <a:off x="-1786842" y="1660839"/>
                    <a:ext cx="93472" cy="5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2" h="5145" extrusionOk="0">
                        <a:moveTo>
                          <a:pt x="6118" y="1612"/>
                        </a:moveTo>
                        <a:cubicBezTo>
                          <a:pt x="6127" y="1612"/>
                          <a:pt x="6136" y="1620"/>
                          <a:pt x="6136" y="1629"/>
                        </a:cubicBezTo>
                        <a:lnTo>
                          <a:pt x="6644" y="3490"/>
                        </a:lnTo>
                        <a:cubicBezTo>
                          <a:pt x="6653" y="3516"/>
                          <a:pt x="6635" y="3533"/>
                          <a:pt x="6627" y="3533"/>
                        </a:cubicBezTo>
                        <a:lnTo>
                          <a:pt x="1707" y="3525"/>
                        </a:lnTo>
                        <a:cubicBezTo>
                          <a:pt x="1707" y="3525"/>
                          <a:pt x="1681" y="3516"/>
                          <a:pt x="1690" y="3490"/>
                        </a:cubicBezTo>
                        <a:lnTo>
                          <a:pt x="2198" y="1629"/>
                        </a:lnTo>
                        <a:cubicBezTo>
                          <a:pt x="2207" y="1620"/>
                          <a:pt x="2215" y="1612"/>
                          <a:pt x="2215" y="1612"/>
                        </a:cubicBezTo>
                        <a:close/>
                        <a:moveTo>
                          <a:pt x="2215" y="1"/>
                        </a:moveTo>
                        <a:cubicBezTo>
                          <a:pt x="1483" y="1"/>
                          <a:pt x="837" y="492"/>
                          <a:pt x="639" y="1207"/>
                        </a:cubicBezTo>
                        <a:lnTo>
                          <a:pt x="130" y="3068"/>
                        </a:lnTo>
                        <a:cubicBezTo>
                          <a:pt x="1" y="3568"/>
                          <a:pt x="96" y="4093"/>
                          <a:pt x="415" y="4507"/>
                        </a:cubicBezTo>
                        <a:cubicBezTo>
                          <a:pt x="725" y="4912"/>
                          <a:pt x="1199" y="5144"/>
                          <a:pt x="1707" y="5144"/>
                        </a:cubicBezTo>
                        <a:lnTo>
                          <a:pt x="6627" y="5144"/>
                        </a:lnTo>
                        <a:cubicBezTo>
                          <a:pt x="7144" y="5144"/>
                          <a:pt x="7609" y="4912"/>
                          <a:pt x="7928" y="4507"/>
                        </a:cubicBezTo>
                        <a:cubicBezTo>
                          <a:pt x="8238" y="4093"/>
                          <a:pt x="8341" y="3568"/>
                          <a:pt x="8203" y="3068"/>
                        </a:cubicBezTo>
                        <a:lnTo>
                          <a:pt x="7695" y="1207"/>
                        </a:lnTo>
                        <a:cubicBezTo>
                          <a:pt x="7506" y="492"/>
                          <a:pt x="6859" y="1"/>
                          <a:pt x="611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Google Shape;1835;p42">
                    <a:extLst>
                      <a:ext uri="{FF2B5EF4-FFF2-40B4-BE49-F238E27FC236}">
                        <a16:creationId xmlns:a16="http://schemas.microsoft.com/office/drawing/2014/main" id="{72E159E7-F7DB-418F-9247-39221531E7FC}"/>
                      </a:ext>
                    </a:extLst>
                  </p:cNvPr>
                  <p:cNvSpPr/>
                  <p:nvPr/>
                </p:nvSpPr>
                <p:spPr>
                  <a:xfrm>
                    <a:off x="-1958881" y="1502212"/>
                    <a:ext cx="219159" cy="8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59" h="7276" extrusionOk="0">
                        <a:moveTo>
                          <a:pt x="9797" y="1"/>
                        </a:moveTo>
                        <a:cubicBezTo>
                          <a:pt x="7737" y="1"/>
                          <a:pt x="5738" y="595"/>
                          <a:pt x="4024" y="1715"/>
                        </a:cubicBezTo>
                        <a:cubicBezTo>
                          <a:pt x="2344" y="2801"/>
                          <a:pt x="1017" y="4334"/>
                          <a:pt x="190" y="6135"/>
                        </a:cubicBezTo>
                        <a:cubicBezTo>
                          <a:pt x="0" y="6540"/>
                          <a:pt x="173" y="7023"/>
                          <a:pt x="578" y="7212"/>
                        </a:cubicBezTo>
                        <a:cubicBezTo>
                          <a:pt x="674" y="7256"/>
                          <a:pt x="774" y="7276"/>
                          <a:pt x="873" y="7276"/>
                        </a:cubicBezTo>
                        <a:cubicBezTo>
                          <a:pt x="1217" y="7276"/>
                          <a:pt x="1547" y="7043"/>
                          <a:pt x="1655" y="6816"/>
                        </a:cubicBezTo>
                        <a:cubicBezTo>
                          <a:pt x="2361" y="5291"/>
                          <a:pt x="3481" y="3990"/>
                          <a:pt x="4903" y="3068"/>
                        </a:cubicBezTo>
                        <a:cubicBezTo>
                          <a:pt x="6359" y="2120"/>
                          <a:pt x="8048" y="1620"/>
                          <a:pt x="9797" y="1620"/>
                        </a:cubicBezTo>
                        <a:cubicBezTo>
                          <a:pt x="11528" y="1620"/>
                          <a:pt x="13209" y="2112"/>
                          <a:pt x="14656" y="3051"/>
                        </a:cubicBezTo>
                        <a:cubicBezTo>
                          <a:pt x="16069" y="3955"/>
                          <a:pt x="17198" y="5239"/>
                          <a:pt x="17913" y="6756"/>
                        </a:cubicBezTo>
                        <a:cubicBezTo>
                          <a:pt x="18049" y="7046"/>
                          <a:pt x="18331" y="7217"/>
                          <a:pt x="18630" y="7217"/>
                        </a:cubicBezTo>
                        <a:cubicBezTo>
                          <a:pt x="18747" y="7217"/>
                          <a:pt x="18867" y="7191"/>
                          <a:pt x="18981" y="7135"/>
                        </a:cubicBezTo>
                        <a:cubicBezTo>
                          <a:pt x="19386" y="6945"/>
                          <a:pt x="19559" y="6463"/>
                          <a:pt x="19369" y="6066"/>
                        </a:cubicBezTo>
                        <a:cubicBezTo>
                          <a:pt x="18525" y="4274"/>
                          <a:pt x="17198" y="2766"/>
                          <a:pt x="15535" y="1689"/>
                        </a:cubicBezTo>
                        <a:cubicBezTo>
                          <a:pt x="13829" y="586"/>
                          <a:pt x="11839" y="1"/>
                          <a:pt x="97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3" name="Google Shape;1836;p42">
                  <a:extLst>
                    <a:ext uri="{FF2B5EF4-FFF2-40B4-BE49-F238E27FC236}">
                      <a16:creationId xmlns:a16="http://schemas.microsoft.com/office/drawing/2014/main" id="{FA495FEA-7049-4EB4-A8E7-BC2CA054A681}"/>
                    </a:ext>
                  </a:extLst>
                </p:cNvPr>
                <p:cNvGrpSpPr/>
                <p:nvPr/>
              </p:nvGrpSpPr>
              <p:grpSpPr>
                <a:xfrm>
                  <a:off x="6728697" y="4770306"/>
                  <a:ext cx="472097" cy="472133"/>
                  <a:chOff x="-2413233" y="1512061"/>
                  <a:chExt cx="308944" cy="308944"/>
                </a:xfrm>
              </p:grpSpPr>
              <p:sp>
                <p:nvSpPr>
                  <p:cNvPr id="54" name="Google Shape;1837;p42">
                    <a:extLst>
                      <a:ext uri="{FF2B5EF4-FFF2-40B4-BE49-F238E27FC236}">
                        <a16:creationId xmlns:a16="http://schemas.microsoft.com/office/drawing/2014/main" id="{DB1C287D-8FBD-4FE3-A663-3CE509E04840}"/>
                      </a:ext>
                    </a:extLst>
                  </p:cNvPr>
                  <p:cNvSpPr/>
                  <p:nvPr/>
                </p:nvSpPr>
                <p:spPr>
                  <a:xfrm>
                    <a:off x="-2413233" y="1512061"/>
                    <a:ext cx="308944" cy="308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72" h="27572" extrusionOk="0">
                        <a:moveTo>
                          <a:pt x="14587" y="1637"/>
                        </a:moveTo>
                        <a:cubicBezTo>
                          <a:pt x="16009" y="1732"/>
                          <a:pt x="17370" y="2077"/>
                          <a:pt x="18611" y="2620"/>
                        </a:cubicBezTo>
                        <a:lnTo>
                          <a:pt x="15742" y="5489"/>
                        </a:lnTo>
                        <a:cubicBezTo>
                          <a:pt x="15363" y="5403"/>
                          <a:pt x="14984" y="5334"/>
                          <a:pt x="14587" y="5299"/>
                        </a:cubicBezTo>
                        <a:lnTo>
                          <a:pt x="14587" y="1637"/>
                        </a:lnTo>
                        <a:close/>
                        <a:moveTo>
                          <a:pt x="20119" y="3395"/>
                        </a:moveTo>
                        <a:cubicBezTo>
                          <a:pt x="20679" y="3740"/>
                          <a:pt x="21213" y="4127"/>
                          <a:pt x="21704" y="4558"/>
                        </a:cubicBezTo>
                        <a:lnTo>
                          <a:pt x="19119" y="7143"/>
                        </a:lnTo>
                        <a:cubicBezTo>
                          <a:pt x="18602" y="6729"/>
                          <a:pt x="18034" y="6368"/>
                          <a:pt x="17430" y="6083"/>
                        </a:cubicBezTo>
                        <a:lnTo>
                          <a:pt x="20119" y="3395"/>
                        </a:lnTo>
                        <a:close/>
                        <a:moveTo>
                          <a:pt x="22859" y="5687"/>
                        </a:moveTo>
                        <a:cubicBezTo>
                          <a:pt x="23324" y="6213"/>
                          <a:pt x="23746" y="6773"/>
                          <a:pt x="24116" y="7367"/>
                        </a:cubicBezTo>
                        <a:lnTo>
                          <a:pt x="21446" y="10047"/>
                        </a:lnTo>
                        <a:cubicBezTo>
                          <a:pt x="21127" y="9409"/>
                          <a:pt x="20739" y="8806"/>
                          <a:pt x="20274" y="8272"/>
                        </a:cubicBezTo>
                        <a:lnTo>
                          <a:pt x="22859" y="5687"/>
                        </a:lnTo>
                        <a:close/>
                        <a:moveTo>
                          <a:pt x="12976" y="1637"/>
                        </a:moveTo>
                        <a:lnTo>
                          <a:pt x="12976" y="5299"/>
                        </a:lnTo>
                        <a:cubicBezTo>
                          <a:pt x="8918" y="5678"/>
                          <a:pt x="5678" y="8918"/>
                          <a:pt x="5299" y="12976"/>
                        </a:cubicBezTo>
                        <a:lnTo>
                          <a:pt x="1637" y="12976"/>
                        </a:lnTo>
                        <a:cubicBezTo>
                          <a:pt x="2042" y="6910"/>
                          <a:pt x="6902" y="2042"/>
                          <a:pt x="12976" y="1637"/>
                        </a:cubicBezTo>
                        <a:close/>
                        <a:moveTo>
                          <a:pt x="24909" y="8866"/>
                        </a:moveTo>
                        <a:cubicBezTo>
                          <a:pt x="25478" y="10133"/>
                          <a:pt x="25831" y="11520"/>
                          <a:pt x="25926" y="12976"/>
                        </a:cubicBezTo>
                        <a:lnTo>
                          <a:pt x="22264" y="12976"/>
                        </a:lnTo>
                        <a:cubicBezTo>
                          <a:pt x="22230" y="12545"/>
                          <a:pt x="22152" y="12132"/>
                          <a:pt x="22057" y="11718"/>
                        </a:cubicBezTo>
                        <a:lnTo>
                          <a:pt x="24909" y="8866"/>
                        </a:lnTo>
                        <a:close/>
                        <a:moveTo>
                          <a:pt x="13786" y="6876"/>
                        </a:moveTo>
                        <a:cubicBezTo>
                          <a:pt x="17594" y="6876"/>
                          <a:pt x="20687" y="9978"/>
                          <a:pt x="20687" y="13786"/>
                        </a:cubicBezTo>
                        <a:cubicBezTo>
                          <a:pt x="20687" y="17594"/>
                          <a:pt x="17594" y="20696"/>
                          <a:pt x="13786" y="20696"/>
                        </a:cubicBezTo>
                        <a:cubicBezTo>
                          <a:pt x="9969" y="20696"/>
                          <a:pt x="6876" y="17594"/>
                          <a:pt x="6876" y="13786"/>
                        </a:cubicBezTo>
                        <a:cubicBezTo>
                          <a:pt x="6876" y="9978"/>
                          <a:pt x="9969" y="6876"/>
                          <a:pt x="13786" y="6876"/>
                        </a:cubicBezTo>
                        <a:close/>
                        <a:moveTo>
                          <a:pt x="5299" y="14596"/>
                        </a:moveTo>
                        <a:cubicBezTo>
                          <a:pt x="5678" y="18645"/>
                          <a:pt x="8918" y="21885"/>
                          <a:pt x="12976" y="22273"/>
                        </a:cubicBezTo>
                        <a:lnTo>
                          <a:pt x="12976" y="25926"/>
                        </a:lnTo>
                        <a:cubicBezTo>
                          <a:pt x="6902" y="25530"/>
                          <a:pt x="2042" y="20661"/>
                          <a:pt x="1637" y="14596"/>
                        </a:cubicBezTo>
                        <a:close/>
                        <a:moveTo>
                          <a:pt x="25926" y="14596"/>
                        </a:moveTo>
                        <a:cubicBezTo>
                          <a:pt x="25521" y="20661"/>
                          <a:pt x="20661" y="25530"/>
                          <a:pt x="14587" y="25926"/>
                        </a:cubicBezTo>
                        <a:lnTo>
                          <a:pt x="14587" y="22273"/>
                        </a:lnTo>
                        <a:cubicBezTo>
                          <a:pt x="18645" y="21885"/>
                          <a:pt x="21885" y="18645"/>
                          <a:pt x="22264" y="14596"/>
                        </a:cubicBezTo>
                        <a:close/>
                        <a:moveTo>
                          <a:pt x="13786" y="0"/>
                        </a:moveTo>
                        <a:cubicBezTo>
                          <a:pt x="10098" y="0"/>
                          <a:pt x="6635" y="1431"/>
                          <a:pt x="4033" y="4033"/>
                        </a:cubicBezTo>
                        <a:cubicBezTo>
                          <a:pt x="1431" y="6643"/>
                          <a:pt x="0" y="10098"/>
                          <a:pt x="0" y="13786"/>
                        </a:cubicBezTo>
                        <a:cubicBezTo>
                          <a:pt x="0" y="17465"/>
                          <a:pt x="1431" y="20929"/>
                          <a:pt x="4033" y="23531"/>
                        </a:cubicBezTo>
                        <a:cubicBezTo>
                          <a:pt x="6635" y="26133"/>
                          <a:pt x="10098" y="27572"/>
                          <a:pt x="13786" y="27572"/>
                        </a:cubicBezTo>
                        <a:cubicBezTo>
                          <a:pt x="17465" y="27572"/>
                          <a:pt x="20929" y="26133"/>
                          <a:pt x="23531" y="23531"/>
                        </a:cubicBezTo>
                        <a:cubicBezTo>
                          <a:pt x="26133" y="20929"/>
                          <a:pt x="27572" y="17465"/>
                          <a:pt x="27572" y="13786"/>
                        </a:cubicBezTo>
                        <a:cubicBezTo>
                          <a:pt x="27572" y="10098"/>
                          <a:pt x="26133" y="6643"/>
                          <a:pt x="23531" y="4033"/>
                        </a:cubicBezTo>
                        <a:cubicBezTo>
                          <a:pt x="20929" y="1431"/>
                          <a:pt x="17465" y="0"/>
                          <a:pt x="1378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Google Shape;1838;p42">
                    <a:extLst>
                      <a:ext uri="{FF2B5EF4-FFF2-40B4-BE49-F238E27FC236}">
                        <a16:creationId xmlns:a16="http://schemas.microsoft.com/office/drawing/2014/main" id="{9E2740AF-0D0A-4760-8F34-0AECAB450B0A}"/>
                      </a:ext>
                    </a:extLst>
                  </p:cNvPr>
                  <p:cNvSpPr/>
                  <p:nvPr/>
                </p:nvSpPr>
                <p:spPr>
                  <a:xfrm>
                    <a:off x="-2306164" y="1619132"/>
                    <a:ext cx="94716" cy="94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3" h="8453" extrusionOk="0">
                        <a:moveTo>
                          <a:pt x="4231" y="1612"/>
                        </a:moveTo>
                        <a:cubicBezTo>
                          <a:pt x="5670" y="1612"/>
                          <a:pt x="6842" y="2783"/>
                          <a:pt x="6842" y="4222"/>
                        </a:cubicBezTo>
                        <a:cubicBezTo>
                          <a:pt x="6842" y="5670"/>
                          <a:pt x="5670" y="6842"/>
                          <a:pt x="4231" y="6842"/>
                        </a:cubicBezTo>
                        <a:cubicBezTo>
                          <a:pt x="2783" y="6842"/>
                          <a:pt x="1612" y="5670"/>
                          <a:pt x="1612" y="4222"/>
                        </a:cubicBezTo>
                        <a:cubicBezTo>
                          <a:pt x="1612" y="2783"/>
                          <a:pt x="2783" y="1612"/>
                          <a:pt x="4231" y="1612"/>
                        </a:cubicBezTo>
                        <a:close/>
                        <a:moveTo>
                          <a:pt x="4231" y="1"/>
                        </a:moveTo>
                        <a:cubicBezTo>
                          <a:pt x="1896" y="1"/>
                          <a:pt x="0" y="1896"/>
                          <a:pt x="0" y="4222"/>
                        </a:cubicBezTo>
                        <a:cubicBezTo>
                          <a:pt x="0" y="6557"/>
                          <a:pt x="1896" y="8453"/>
                          <a:pt x="4231" y="8453"/>
                        </a:cubicBezTo>
                        <a:cubicBezTo>
                          <a:pt x="6557" y="8453"/>
                          <a:pt x="8453" y="6557"/>
                          <a:pt x="8453" y="4222"/>
                        </a:cubicBezTo>
                        <a:cubicBezTo>
                          <a:pt x="8453" y="1896"/>
                          <a:pt x="6557" y="1"/>
                          <a:pt x="42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49" name="Google Shape;1839;p42">
                <a:extLst>
                  <a:ext uri="{FF2B5EF4-FFF2-40B4-BE49-F238E27FC236}">
                    <a16:creationId xmlns:a16="http://schemas.microsoft.com/office/drawing/2014/main" id="{11DBAD3D-BB32-49E1-B995-3D3AB1CF2F7D}"/>
                  </a:ext>
                </a:extLst>
              </p:cNvPr>
              <p:cNvSpPr/>
              <p:nvPr/>
            </p:nvSpPr>
            <p:spPr>
              <a:xfrm>
                <a:off x="5686351" y="3360233"/>
                <a:ext cx="819300" cy="819368"/>
              </a:xfrm>
              <a:custGeom>
                <a:avLst/>
                <a:gdLst/>
                <a:ahLst/>
                <a:cxnLst/>
                <a:rect l="l" t="t" r="r" b="b"/>
                <a:pathLst>
                  <a:path w="27572" h="27577" extrusionOk="0">
                    <a:moveTo>
                      <a:pt x="7324" y="1621"/>
                    </a:moveTo>
                    <a:cubicBezTo>
                      <a:pt x="8634" y="1621"/>
                      <a:pt x="9745" y="2758"/>
                      <a:pt x="9745" y="4094"/>
                    </a:cubicBezTo>
                    <a:cubicBezTo>
                      <a:pt x="9745" y="5429"/>
                      <a:pt x="8659" y="6523"/>
                      <a:pt x="7324" y="6523"/>
                    </a:cubicBezTo>
                    <a:cubicBezTo>
                      <a:pt x="5988" y="6523"/>
                      <a:pt x="4903" y="5429"/>
                      <a:pt x="4903" y="4094"/>
                    </a:cubicBezTo>
                    <a:cubicBezTo>
                      <a:pt x="4903" y="2758"/>
                      <a:pt x="6006" y="1621"/>
                      <a:pt x="7324" y="1621"/>
                    </a:cubicBezTo>
                    <a:close/>
                    <a:moveTo>
                      <a:pt x="20248" y="1621"/>
                    </a:moveTo>
                    <a:cubicBezTo>
                      <a:pt x="21558" y="1621"/>
                      <a:pt x="22669" y="2758"/>
                      <a:pt x="22669" y="4094"/>
                    </a:cubicBezTo>
                    <a:cubicBezTo>
                      <a:pt x="22669" y="5429"/>
                      <a:pt x="21583" y="6523"/>
                      <a:pt x="20248" y="6523"/>
                    </a:cubicBezTo>
                    <a:cubicBezTo>
                      <a:pt x="18912" y="6523"/>
                      <a:pt x="17827" y="5429"/>
                      <a:pt x="17827" y="4094"/>
                    </a:cubicBezTo>
                    <a:cubicBezTo>
                      <a:pt x="17827" y="2758"/>
                      <a:pt x="18930" y="1621"/>
                      <a:pt x="20248" y="1621"/>
                    </a:cubicBezTo>
                    <a:close/>
                    <a:moveTo>
                      <a:pt x="7324" y="8134"/>
                    </a:moveTo>
                    <a:cubicBezTo>
                      <a:pt x="9004" y="8134"/>
                      <a:pt x="10589" y="8910"/>
                      <a:pt x="11666" y="10219"/>
                    </a:cubicBezTo>
                    <a:cubicBezTo>
                      <a:pt x="10977" y="10495"/>
                      <a:pt x="10339" y="10909"/>
                      <a:pt x="9788" y="11460"/>
                    </a:cubicBezTo>
                    <a:cubicBezTo>
                      <a:pt x="8892" y="12356"/>
                      <a:pt x="8358" y="13485"/>
                      <a:pt x="8194" y="14648"/>
                    </a:cubicBezTo>
                    <a:lnTo>
                      <a:pt x="1611" y="14648"/>
                    </a:lnTo>
                    <a:lnTo>
                      <a:pt x="1611" y="13847"/>
                    </a:lnTo>
                    <a:cubicBezTo>
                      <a:pt x="1611" y="10693"/>
                      <a:pt x="4179" y="8134"/>
                      <a:pt x="7324" y="8134"/>
                    </a:cubicBezTo>
                    <a:close/>
                    <a:moveTo>
                      <a:pt x="20248" y="8134"/>
                    </a:moveTo>
                    <a:cubicBezTo>
                      <a:pt x="23393" y="8134"/>
                      <a:pt x="25952" y="10693"/>
                      <a:pt x="25952" y="13847"/>
                    </a:cubicBezTo>
                    <a:lnTo>
                      <a:pt x="25952" y="14648"/>
                    </a:lnTo>
                    <a:lnTo>
                      <a:pt x="19378" y="14648"/>
                    </a:lnTo>
                    <a:cubicBezTo>
                      <a:pt x="19214" y="13485"/>
                      <a:pt x="18680" y="12356"/>
                      <a:pt x="17784" y="11460"/>
                    </a:cubicBezTo>
                    <a:cubicBezTo>
                      <a:pt x="17232" y="10909"/>
                      <a:pt x="16586" y="10495"/>
                      <a:pt x="15905" y="10219"/>
                    </a:cubicBezTo>
                    <a:cubicBezTo>
                      <a:pt x="16982" y="8910"/>
                      <a:pt x="18568" y="8134"/>
                      <a:pt x="20248" y="8134"/>
                    </a:cubicBezTo>
                    <a:close/>
                    <a:moveTo>
                      <a:pt x="13785" y="11424"/>
                    </a:moveTo>
                    <a:cubicBezTo>
                      <a:pt x="14820" y="11424"/>
                      <a:pt x="15854" y="11818"/>
                      <a:pt x="16638" y="12606"/>
                    </a:cubicBezTo>
                    <a:cubicBezTo>
                      <a:pt x="18215" y="14174"/>
                      <a:pt x="18215" y="16742"/>
                      <a:pt x="16638" y="18318"/>
                    </a:cubicBezTo>
                    <a:cubicBezTo>
                      <a:pt x="15854" y="19103"/>
                      <a:pt x="14820" y="19495"/>
                      <a:pt x="13785" y="19495"/>
                    </a:cubicBezTo>
                    <a:cubicBezTo>
                      <a:pt x="12750" y="19495"/>
                      <a:pt x="11714" y="19103"/>
                      <a:pt x="10925" y="18318"/>
                    </a:cubicBezTo>
                    <a:cubicBezTo>
                      <a:pt x="9357" y="16742"/>
                      <a:pt x="9357" y="14174"/>
                      <a:pt x="10925" y="12606"/>
                    </a:cubicBezTo>
                    <a:cubicBezTo>
                      <a:pt x="11714" y="11818"/>
                      <a:pt x="12750" y="11424"/>
                      <a:pt x="13785" y="11424"/>
                    </a:cubicBezTo>
                    <a:close/>
                    <a:moveTo>
                      <a:pt x="20584" y="21110"/>
                    </a:moveTo>
                    <a:lnTo>
                      <a:pt x="24048" y="24582"/>
                    </a:lnTo>
                    <a:cubicBezTo>
                      <a:pt x="24366" y="24892"/>
                      <a:pt x="24366" y="25409"/>
                      <a:pt x="24048" y="25720"/>
                    </a:cubicBezTo>
                    <a:cubicBezTo>
                      <a:pt x="23892" y="25879"/>
                      <a:pt x="23686" y="25959"/>
                      <a:pt x="23479" y="25959"/>
                    </a:cubicBezTo>
                    <a:cubicBezTo>
                      <a:pt x="23272" y="25959"/>
                      <a:pt x="23065" y="25879"/>
                      <a:pt x="22910" y="25720"/>
                    </a:cubicBezTo>
                    <a:lnTo>
                      <a:pt x="19438" y="22256"/>
                    </a:lnTo>
                    <a:lnTo>
                      <a:pt x="20584" y="21110"/>
                    </a:lnTo>
                    <a:close/>
                    <a:moveTo>
                      <a:pt x="7324" y="1"/>
                    </a:moveTo>
                    <a:cubicBezTo>
                      <a:pt x="5092" y="1"/>
                      <a:pt x="3283" y="1862"/>
                      <a:pt x="3283" y="4094"/>
                    </a:cubicBezTo>
                    <a:cubicBezTo>
                      <a:pt x="3283" y="5265"/>
                      <a:pt x="3783" y="6316"/>
                      <a:pt x="4584" y="7057"/>
                    </a:cubicBezTo>
                    <a:cubicBezTo>
                      <a:pt x="1982" y="8117"/>
                      <a:pt x="0" y="10719"/>
                      <a:pt x="0" y="13847"/>
                    </a:cubicBezTo>
                    <a:lnTo>
                      <a:pt x="0" y="15458"/>
                    </a:lnTo>
                    <a:cubicBezTo>
                      <a:pt x="0" y="15906"/>
                      <a:pt x="362" y="16268"/>
                      <a:pt x="810" y="16268"/>
                    </a:cubicBezTo>
                    <a:lnTo>
                      <a:pt x="8194" y="16268"/>
                    </a:lnTo>
                    <a:cubicBezTo>
                      <a:pt x="8358" y="17431"/>
                      <a:pt x="8892" y="18560"/>
                      <a:pt x="9788" y="19456"/>
                    </a:cubicBezTo>
                    <a:cubicBezTo>
                      <a:pt x="10887" y="20555"/>
                      <a:pt x="12336" y="21110"/>
                      <a:pt x="13788" y="21110"/>
                    </a:cubicBezTo>
                    <a:cubicBezTo>
                      <a:pt x="14977" y="21110"/>
                      <a:pt x="16168" y="20738"/>
                      <a:pt x="17172" y="19990"/>
                    </a:cubicBezTo>
                    <a:lnTo>
                      <a:pt x="18301" y="21110"/>
                    </a:lnTo>
                    <a:lnTo>
                      <a:pt x="17723" y="21687"/>
                    </a:lnTo>
                    <a:cubicBezTo>
                      <a:pt x="17413" y="21998"/>
                      <a:pt x="17413" y="22514"/>
                      <a:pt x="17723" y="22825"/>
                    </a:cubicBezTo>
                    <a:lnTo>
                      <a:pt x="21764" y="26866"/>
                    </a:lnTo>
                    <a:cubicBezTo>
                      <a:pt x="22238" y="27339"/>
                      <a:pt x="22859" y="27576"/>
                      <a:pt x="23479" y="27576"/>
                    </a:cubicBezTo>
                    <a:cubicBezTo>
                      <a:pt x="24099" y="27576"/>
                      <a:pt x="24720" y="27339"/>
                      <a:pt x="25193" y="26866"/>
                    </a:cubicBezTo>
                    <a:cubicBezTo>
                      <a:pt x="26133" y="25918"/>
                      <a:pt x="26133" y="24384"/>
                      <a:pt x="25193" y="23436"/>
                    </a:cubicBezTo>
                    <a:lnTo>
                      <a:pt x="21153" y="19395"/>
                    </a:lnTo>
                    <a:cubicBezTo>
                      <a:pt x="20993" y="19240"/>
                      <a:pt x="20786" y="19163"/>
                      <a:pt x="20580" y="19163"/>
                    </a:cubicBezTo>
                    <a:cubicBezTo>
                      <a:pt x="20373" y="19163"/>
                      <a:pt x="20166" y="19240"/>
                      <a:pt x="20007" y="19395"/>
                    </a:cubicBezTo>
                    <a:lnTo>
                      <a:pt x="19438" y="19973"/>
                    </a:lnTo>
                    <a:lnTo>
                      <a:pt x="18309" y="18844"/>
                    </a:lnTo>
                    <a:cubicBezTo>
                      <a:pt x="18895" y="18069"/>
                      <a:pt x="19248" y="17181"/>
                      <a:pt x="19378" y="16268"/>
                    </a:cubicBezTo>
                    <a:lnTo>
                      <a:pt x="26762" y="16268"/>
                    </a:lnTo>
                    <a:cubicBezTo>
                      <a:pt x="27210" y="16268"/>
                      <a:pt x="27572" y="15906"/>
                      <a:pt x="27572" y="15458"/>
                    </a:cubicBezTo>
                    <a:lnTo>
                      <a:pt x="27572" y="13847"/>
                    </a:lnTo>
                    <a:cubicBezTo>
                      <a:pt x="27572" y="11900"/>
                      <a:pt x="26805" y="10064"/>
                      <a:pt x="25418" y="8677"/>
                    </a:cubicBezTo>
                    <a:cubicBezTo>
                      <a:pt x="24702" y="7971"/>
                      <a:pt x="23884" y="7419"/>
                      <a:pt x="22988" y="7057"/>
                    </a:cubicBezTo>
                    <a:cubicBezTo>
                      <a:pt x="23789" y="6316"/>
                      <a:pt x="24289" y="5265"/>
                      <a:pt x="24289" y="4094"/>
                    </a:cubicBezTo>
                    <a:cubicBezTo>
                      <a:pt x="24289" y="1862"/>
                      <a:pt x="22479" y="1"/>
                      <a:pt x="20248" y="1"/>
                    </a:cubicBezTo>
                    <a:cubicBezTo>
                      <a:pt x="18016" y="1"/>
                      <a:pt x="16207" y="1862"/>
                      <a:pt x="16207" y="4094"/>
                    </a:cubicBezTo>
                    <a:cubicBezTo>
                      <a:pt x="16207" y="5274"/>
                      <a:pt x="16715" y="6334"/>
                      <a:pt x="17517" y="7066"/>
                    </a:cubicBezTo>
                    <a:cubicBezTo>
                      <a:pt x="16181" y="7626"/>
                      <a:pt x="15018" y="8574"/>
                      <a:pt x="14191" y="9823"/>
                    </a:cubicBezTo>
                    <a:cubicBezTo>
                      <a:pt x="14057" y="9815"/>
                      <a:pt x="13922" y="9810"/>
                      <a:pt x="13786" y="9810"/>
                    </a:cubicBezTo>
                    <a:cubicBezTo>
                      <a:pt x="13650" y="9810"/>
                      <a:pt x="13514" y="9815"/>
                      <a:pt x="13381" y="9823"/>
                    </a:cubicBezTo>
                    <a:cubicBezTo>
                      <a:pt x="12554" y="8574"/>
                      <a:pt x="11391" y="7626"/>
                      <a:pt x="10055" y="7066"/>
                    </a:cubicBezTo>
                    <a:cubicBezTo>
                      <a:pt x="10856" y="6334"/>
                      <a:pt x="11365" y="5274"/>
                      <a:pt x="11365" y="4094"/>
                    </a:cubicBezTo>
                    <a:cubicBezTo>
                      <a:pt x="11365" y="1862"/>
                      <a:pt x="9555" y="1"/>
                      <a:pt x="7324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701053" y="2305575"/>
            <a:ext cx="4023721" cy="3285529"/>
            <a:chOff x="3701053" y="2305575"/>
            <a:chExt cx="4023721" cy="3285529"/>
          </a:xfrm>
        </p:grpSpPr>
        <p:sp>
          <p:nvSpPr>
            <p:cNvPr id="11" name="矩形 10"/>
            <p:cNvSpPr/>
            <p:nvPr/>
          </p:nvSpPr>
          <p:spPr>
            <a:xfrm rot="19800000">
              <a:off x="3701053" y="2687156"/>
              <a:ext cx="1508702" cy="109991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72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9800000">
              <a:off x="5791849" y="2687156"/>
              <a:ext cx="1508702" cy="109991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72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9800000">
              <a:off x="3701053" y="4491193"/>
              <a:ext cx="1508702" cy="109991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72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9800000">
              <a:off x="5791849" y="4491193"/>
              <a:ext cx="1508702" cy="109991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72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iS1ide-Rectangle 14"/>
            <p:cNvSpPr/>
            <p:nvPr/>
          </p:nvSpPr>
          <p:spPr>
            <a:xfrm>
              <a:off x="5055699" y="2877138"/>
              <a:ext cx="2072423" cy="1799061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" name="iS1ide-Oval 42"/>
            <p:cNvSpPr/>
            <p:nvPr/>
          </p:nvSpPr>
          <p:spPr>
            <a:xfrm rot="5400000">
              <a:off x="4468084" y="2305574"/>
              <a:ext cx="1176290" cy="1176293"/>
            </a:xfrm>
            <a:prstGeom prst="ellipse">
              <a:avLst/>
            </a:prstGeom>
            <a:gradFill flip="none" rotWithShape="1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6" name="iS1ide-Oval 36"/>
            <p:cNvSpPr/>
            <p:nvPr/>
          </p:nvSpPr>
          <p:spPr>
            <a:xfrm rot="5400000">
              <a:off x="6548483" y="2305574"/>
              <a:ext cx="1176290" cy="1176292"/>
            </a:xfrm>
            <a:prstGeom prst="ellipse">
              <a:avLst/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iS1ide-Oval 32"/>
            <p:cNvSpPr/>
            <p:nvPr/>
          </p:nvSpPr>
          <p:spPr>
            <a:xfrm rot="5400000">
              <a:off x="4468084" y="4109485"/>
              <a:ext cx="1176290" cy="1176293"/>
            </a:xfrm>
            <a:prstGeom prst="ellipse">
              <a:avLst/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iS1ide-Oval 24"/>
            <p:cNvSpPr/>
            <p:nvPr/>
          </p:nvSpPr>
          <p:spPr>
            <a:xfrm rot="5400000">
              <a:off x="6548482" y="4109487"/>
              <a:ext cx="1176291" cy="1176292"/>
            </a:xfrm>
            <a:prstGeom prst="ellipse">
              <a:avLst/>
            </a:prstGeom>
            <a:gradFill flip="none" rotWithShape="1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21" name="iS1ide-Freeform: Shape 55"/>
            <p:cNvSpPr/>
            <p:nvPr/>
          </p:nvSpPr>
          <p:spPr bwMode="auto">
            <a:xfrm>
              <a:off x="4739686" y="2560221"/>
              <a:ext cx="617773" cy="61777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iS1ide-Freeform: Shape 56"/>
            <p:cNvSpPr/>
            <p:nvPr/>
          </p:nvSpPr>
          <p:spPr bwMode="auto">
            <a:xfrm>
              <a:off x="6854033" y="2616948"/>
              <a:ext cx="548755" cy="548754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iS1ide-Freeform: Shape 57"/>
            <p:cNvSpPr/>
            <p:nvPr/>
          </p:nvSpPr>
          <p:spPr bwMode="auto">
            <a:xfrm>
              <a:off x="6849716" y="4416832"/>
              <a:ext cx="556813" cy="556812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iS1ide-Freeform: Shape 58"/>
            <p:cNvSpPr/>
            <p:nvPr/>
          </p:nvSpPr>
          <p:spPr bwMode="auto">
            <a:xfrm>
              <a:off x="4793153" y="4416832"/>
              <a:ext cx="556813" cy="556812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33" name="文本框 32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90371" y="1944389"/>
            <a:ext cx="2585055" cy="1324468"/>
            <a:chOff x="5354322" y="1967781"/>
            <a:chExt cx="2585055" cy="1324468"/>
          </a:xfrm>
        </p:grpSpPr>
        <p:sp>
          <p:nvSpPr>
            <p:cNvPr id="36" name="矩形 35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90371" y="4512680"/>
            <a:ext cx="2585055" cy="1324468"/>
            <a:chOff x="5354322" y="1967781"/>
            <a:chExt cx="2585055" cy="1324468"/>
          </a:xfrm>
        </p:grpSpPr>
        <p:sp>
          <p:nvSpPr>
            <p:cNvPr id="39" name="矩形 38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34544" y="1944389"/>
            <a:ext cx="2585055" cy="1324468"/>
            <a:chOff x="5354322" y="1967781"/>
            <a:chExt cx="2585055" cy="1324468"/>
          </a:xfrm>
        </p:grpSpPr>
        <p:sp>
          <p:nvSpPr>
            <p:cNvPr id="42" name="矩形 41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634544" y="4512680"/>
            <a:ext cx="2585055" cy="1324468"/>
            <a:chOff x="5354322" y="1967781"/>
            <a:chExt cx="2585055" cy="1324468"/>
          </a:xfrm>
        </p:grpSpPr>
        <p:sp>
          <p:nvSpPr>
            <p:cNvPr id="45" name="矩形 44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29705" y="4378506"/>
            <a:ext cx="2948158" cy="1324468"/>
            <a:chOff x="5354322" y="1967781"/>
            <a:chExt cx="2948158" cy="1324468"/>
          </a:xfrm>
        </p:grpSpPr>
        <p:sp>
          <p:nvSpPr>
            <p:cNvPr id="10" name="矩形 9"/>
            <p:cNvSpPr/>
            <p:nvPr/>
          </p:nvSpPr>
          <p:spPr>
            <a:xfrm>
              <a:off x="5354322" y="2332306"/>
              <a:ext cx="2948158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17636" y="4378506"/>
            <a:ext cx="2948158" cy="1324468"/>
            <a:chOff x="5354322" y="1967781"/>
            <a:chExt cx="2948158" cy="1324468"/>
          </a:xfrm>
        </p:grpSpPr>
        <p:sp>
          <p:nvSpPr>
            <p:cNvPr id="14" name="矩形 13"/>
            <p:cNvSpPr/>
            <p:nvPr/>
          </p:nvSpPr>
          <p:spPr>
            <a:xfrm>
              <a:off x="5354322" y="2332306"/>
              <a:ext cx="2948158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04297" y="4378506"/>
            <a:ext cx="2948158" cy="1324468"/>
            <a:chOff x="5354322" y="1967781"/>
            <a:chExt cx="2948158" cy="1324468"/>
          </a:xfrm>
        </p:grpSpPr>
        <p:sp>
          <p:nvSpPr>
            <p:cNvPr id="18" name="矩形 17"/>
            <p:cNvSpPr/>
            <p:nvPr/>
          </p:nvSpPr>
          <p:spPr>
            <a:xfrm>
              <a:off x="5354322" y="2332306"/>
              <a:ext cx="2948158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22" name="文本框 21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" b="4641"/>
          <a:stretch>
            <a:fillRect/>
          </a:stretch>
        </p:blipFill>
        <p:spPr>
          <a:xfrm>
            <a:off x="1436686" y="2056891"/>
            <a:ext cx="2941179" cy="1986472"/>
          </a:xfrm>
        </p:spPr>
      </p:pic>
      <p:pic>
        <p:nvPicPr>
          <p:cNvPr id="27" name="图片占位符 26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r="620"/>
          <a:stretch>
            <a:fillRect/>
          </a:stretch>
        </p:blipFill>
        <p:spPr>
          <a:xfrm>
            <a:off x="4624616" y="2056891"/>
            <a:ext cx="2941179" cy="1986472"/>
          </a:xfrm>
        </p:spPr>
      </p:pic>
      <p:pic>
        <p:nvPicPr>
          <p:cNvPr id="28" name="图片占位符 27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r="603"/>
          <a:stretch>
            <a:fillRect/>
          </a:stretch>
        </p:blipFill>
        <p:spPr>
          <a:xfrm>
            <a:off x="7812547" y="2055983"/>
            <a:ext cx="2941179" cy="198738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25"/>
          <p:cNvSpPr/>
          <p:nvPr/>
        </p:nvSpPr>
        <p:spPr>
          <a:xfrm rot="19800000">
            <a:off x="8302612" y="2429531"/>
            <a:ext cx="2232788" cy="2598996"/>
          </a:xfrm>
          <a:custGeom>
            <a:avLst/>
            <a:gdLst>
              <a:gd name="connsiteX0" fmla="*/ 0 w 2232788"/>
              <a:gd name="connsiteY0" fmla="*/ 0 h 2597449"/>
              <a:gd name="connsiteX1" fmla="*/ 2232788 w 2232788"/>
              <a:gd name="connsiteY1" fmla="*/ 0 h 2597449"/>
              <a:gd name="connsiteX2" fmla="*/ 2232788 w 2232788"/>
              <a:gd name="connsiteY2" fmla="*/ 2597449 h 2597449"/>
              <a:gd name="connsiteX3" fmla="*/ 0 w 2232788"/>
              <a:gd name="connsiteY3" fmla="*/ 2597449 h 2597449"/>
              <a:gd name="connsiteX4" fmla="*/ 0 w 2232788"/>
              <a:gd name="connsiteY4" fmla="*/ 0 h 2597449"/>
              <a:gd name="connsiteX0-1" fmla="*/ 0 w 2232788"/>
              <a:gd name="connsiteY0-2" fmla="*/ 1547 h 2598996"/>
              <a:gd name="connsiteX1-3" fmla="*/ 1802455 w 2232788"/>
              <a:gd name="connsiteY1-4" fmla="*/ 0 h 2598996"/>
              <a:gd name="connsiteX2-5" fmla="*/ 2232788 w 2232788"/>
              <a:gd name="connsiteY2-6" fmla="*/ 1547 h 2598996"/>
              <a:gd name="connsiteX3-7" fmla="*/ 2232788 w 2232788"/>
              <a:gd name="connsiteY3-8" fmla="*/ 2598996 h 2598996"/>
              <a:gd name="connsiteX4-9" fmla="*/ 0 w 2232788"/>
              <a:gd name="connsiteY4-10" fmla="*/ 2598996 h 2598996"/>
              <a:gd name="connsiteX5" fmla="*/ 0 w 2232788"/>
              <a:gd name="connsiteY5" fmla="*/ 1547 h 2598996"/>
              <a:gd name="connsiteX0-11" fmla="*/ 0 w 2232788"/>
              <a:gd name="connsiteY0-12" fmla="*/ 1547 h 2598996"/>
              <a:gd name="connsiteX1-13" fmla="*/ 1802455 w 2232788"/>
              <a:gd name="connsiteY1-14" fmla="*/ 0 h 2598996"/>
              <a:gd name="connsiteX2-15" fmla="*/ 2232788 w 2232788"/>
              <a:gd name="connsiteY2-16" fmla="*/ 2598996 h 2598996"/>
              <a:gd name="connsiteX3-17" fmla="*/ 0 w 2232788"/>
              <a:gd name="connsiteY3-18" fmla="*/ 2598996 h 2598996"/>
              <a:gd name="connsiteX4-19" fmla="*/ 0 w 2232788"/>
              <a:gd name="connsiteY4-20" fmla="*/ 1547 h 25989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2788" h="2598996">
                <a:moveTo>
                  <a:pt x="0" y="1547"/>
                </a:moveTo>
                <a:lnTo>
                  <a:pt x="1802455" y="0"/>
                </a:lnTo>
                <a:lnTo>
                  <a:pt x="2232788" y="2598996"/>
                </a:lnTo>
                <a:lnTo>
                  <a:pt x="0" y="2598996"/>
                </a:lnTo>
                <a:lnTo>
                  <a:pt x="0" y="154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矩形 25"/>
          <p:cNvSpPr/>
          <p:nvPr/>
        </p:nvSpPr>
        <p:spPr>
          <a:xfrm rot="19800000">
            <a:off x="6237986" y="2429531"/>
            <a:ext cx="2232788" cy="2598996"/>
          </a:xfrm>
          <a:custGeom>
            <a:avLst/>
            <a:gdLst>
              <a:gd name="connsiteX0" fmla="*/ 0 w 2232788"/>
              <a:gd name="connsiteY0" fmla="*/ 0 h 2597449"/>
              <a:gd name="connsiteX1" fmla="*/ 2232788 w 2232788"/>
              <a:gd name="connsiteY1" fmla="*/ 0 h 2597449"/>
              <a:gd name="connsiteX2" fmla="*/ 2232788 w 2232788"/>
              <a:gd name="connsiteY2" fmla="*/ 2597449 h 2597449"/>
              <a:gd name="connsiteX3" fmla="*/ 0 w 2232788"/>
              <a:gd name="connsiteY3" fmla="*/ 2597449 h 2597449"/>
              <a:gd name="connsiteX4" fmla="*/ 0 w 2232788"/>
              <a:gd name="connsiteY4" fmla="*/ 0 h 2597449"/>
              <a:gd name="connsiteX0-1" fmla="*/ 0 w 2232788"/>
              <a:gd name="connsiteY0-2" fmla="*/ 1547 h 2598996"/>
              <a:gd name="connsiteX1-3" fmla="*/ 1802455 w 2232788"/>
              <a:gd name="connsiteY1-4" fmla="*/ 0 h 2598996"/>
              <a:gd name="connsiteX2-5" fmla="*/ 2232788 w 2232788"/>
              <a:gd name="connsiteY2-6" fmla="*/ 1547 h 2598996"/>
              <a:gd name="connsiteX3-7" fmla="*/ 2232788 w 2232788"/>
              <a:gd name="connsiteY3-8" fmla="*/ 2598996 h 2598996"/>
              <a:gd name="connsiteX4-9" fmla="*/ 0 w 2232788"/>
              <a:gd name="connsiteY4-10" fmla="*/ 2598996 h 2598996"/>
              <a:gd name="connsiteX5" fmla="*/ 0 w 2232788"/>
              <a:gd name="connsiteY5" fmla="*/ 1547 h 2598996"/>
              <a:gd name="connsiteX0-11" fmla="*/ 0 w 2232788"/>
              <a:gd name="connsiteY0-12" fmla="*/ 1547 h 2598996"/>
              <a:gd name="connsiteX1-13" fmla="*/ 1802455 w 2232788"/>
              <a:gd name="connsiteY1-14" fmla="*/ 0 h 2598996"/>
              <a:gd name="connsiteX2-15" fmla="*/ 2232788 w 2232788"/>
              <a:gd name="connsiteY2-16" fmla="*/ 2598996 h 2598996"/>
              <a:gd name="connsiteX3-17" fmla="*/ 0 w 2232788"/>
              <a:gd name="connsiteY3-18" fmla="*/ 2598996 h 2598996"/>
              <a:gd name="connsiteX4-19" fmla="*/ 0 w 2232788"/>
              <a:gd name="connsiteY4-20" fmla="*/ 1547 h 25989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2788" h="2598996">
                <a:moveTo>
                  <a:pt x="0" y="1547"/>
                </a:moveTo>
                <a:lnTo>
                  <a:pt x="1802455" y="0"/>
                </a:lnTo>
                <a:lnTo>
                  <a:pt x="2232788" y="2598996"/>
                </a:lnTo>
                <a:lnTo>
                  <a:pt x="0" y="2598996"/>
                </a:lnTo>
                <a:lnTo>
                  <a:pt x="0" y="154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矩形 25"/>
          <p:cNvSpPr/>
          <p:nvPr/>
        </p:nvSpPr>
        <p:spPr>
          <a:xfrm rot="19800000">
            <a:off x="4173360" y="2429531"/>
            <a:ext cx="2232788" cy="2598996"/>
          </a:xfrm>
          <a:custGeom>
            <a:avLst/>
            <a:gdLst>
              <a:gd name="connsiteX0" fmla="*/ 0 w 2232788"/>
              <a:gd name="connsiteY0" fmla="*/ 0 h 2597449"/>
              <a:gd name="connsiteX1" fmla="*/ 2232788 w 2232788"/>
              <a:gd name="connsiteY1" fmla="*/ 0 h 2597449"/>
              <a:gd name="connsiteX2" fmla="*/ 2232788 w 2232788"/>
              <a:gd name="connsiteY2" fmla="*/ 2597449 h 2597449"/>
              <a:gd name="connsiteX3" fmla="*/ 0 w 2232788"/>
              <a:gd name="connsiteY3" fmla="*/ 2597449 h 2597449"/>
              <a:gd name="connsiteX4" fmla="*/ 0 w 2232788"/>
              <a:gd name="connsiteY4" fmla="*/ 0 h 2597449"/>
              <a:gd name="connsiteX0-1" fmla="*/ 0 w 2232788"/>
              <a:gd name="connsiteY0-2" fmla="*/ 1547 h 2598996"/>
              <a:gd name="connsiteX1-3" fmla="*/ 1802455 w 2232788"/>
              <a:gd name="connsiteY1-4" fmla="*/ 0 h 2598996"/>
              <a:gd name="connsiteX2-5" fmla="*/ 2232788 w 2232788"/>
              <a:gd name="connsiteY2-6" fmla="*/ 1547 h 2598996"/>
              <a:gd name="connsiteX3-7" fmla="*/ 2232788 w 2232788"/>
              <a:gd name="connsiteY3-8" fmla="*/ 2598996 h 2598996"/>
              <a:gd name="connsiteX4-9" fmla="*/ 0 w 2232788"/>
              <a:gd name="connsiteY4-10" fmla="*/ 2598996 h 2598996"/>
              <a:gd name="connsiteX5" fmla="*/ 0 w 2232788"/>
              <a:gd name="connsiteY5" fmla="*/ 1547 h 2598996"/>
              <a:gd name="connsiteX0-11" fmla="*/ 0 w 2232788"/>
              <a:gd name="connsiteY0-12" fmla="*/ 1547 h 2598996"/>
              <a:gd name="connsiteX1-13" fmla="*/ 1802455 w 2232788"/>
              <a:gd name="connsiteY1-14" fmla="*/ 0 h 2598996"/>
              <a:gd name="connsiteX2-15" fmla="*/ 2232788 w 2232788"/>
              <a:gd name="connsiteY2-16" fmla="*/ 2598996 h 2598996"/>
              <a:gd name="connsiteX3-17" fmla="*/ 0 w 2232788"/>
              <a:gd name="connsiteY3-18" fmla="*/ 2598996 h 2598996"/>
              <a:gd name="connsiteX4-19" fmla="*/ 0 w 2232788"/>
              <a:gd name="connsiteY4-20" fmla="*/ 1547 h 25989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2788" h="2598996">
                <a:moveTo>
                  <a:pt x="0" y="1547"/>
                </a:moveTo>
                <a:lnTo>
                  <a:pt x="1802455" y="0"/>
                </a:lnTo>
                <a:lnTo>
                  <a:pt x="2232788" y="2598996"/>
                </a:lnTo>
                <a:lnTo>
                  <a:pt x="0" y="2598996"/>
                </a:lnTo>
                <a:lnTo>
                  <a:pt x="0" y="154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矩形 25"/>
          <p:cNvSpPr/>
          <p:nvPr/>
        </p:nvSpPr>
        <p:spPr>
          <a:xfrm rot="19800000">
            <a:off x="2108734" y="2429531"/>
            <a:ext cx="2232788" cy="2598996"/>
          </a:xfrm>
          <a:custGeom>
            <a:avLst/>
            <a:gdLst>
              <a:gd name="connsiteX0" fmla="*/ 0 w 2232788"/>
              <a:gd name="connsiteY0" fmla="*/ 0 h 2597449"/>
              <a:gd name="connsiteX1" fmla="*/ 2232788 w 2232788"/>
              <a:gd name="connsiteY1" fmla="*/ 0 h 2597449"/>
              <a:gd name="connsiteX2" fmla="*/ 2232788 w 2232788"/>
              <a:gd name="connsiteY2" fmla="*/ 2597449 h 2597449"/>
              <a:gd name="connsiteX3" fmla="*/ 0 w 2232788"/>
              <a:gd name="connsiteY3" fmla="*/ 2597449 h 2597449"/>
              <a:gd name="connsiteX4" fmla="*/ 0 w 2232788"/>
              <a:gd name="connsiteY4" fmla="*/ 0 h 2597449"/>
              <a:gd name="connsiteX0-1" fmla="*/ 0 w 2232788"/>
              <a:gd name="connsiteY0-2" fmla="*/ 1547 h 2598996"/>
              <a:gd name="connsiteX1-3" fmla="*/ 1802455 w 2232788"/>
              <a:gd name="connsiteY1-4" fmla="*/ 0 h 2598996"/>
              <a:gd name="connsiteX2-5" fmla="*/ 2232788 w 2232788"/>
              <a:gd name="connsiteY2-6" fmla="*/ 1547 h 2598996"/>
              <a:gd name="connsiteX3-7" fmla="*/ 2232788 w 2232788"/>
              <a:gd name="connsiteY3-8" fmla="*/ 2598996 h 2598996"/>
              <a:gd name="connsiteX4-9" fmla="*/ 0 w 2232788"/>
              <a:gd name="connsiteY4-10" fmla="*/ 2598996 h 2598996"/>
              <a:gd name="connsiteX5" fmla="*/ 0 w 2232788"/>
              <a:gd name="connsiteY5" fmla="*/ 1547 h 2598996"/>
              <a:gd name="connsiteX0-11" fmla="*/ 0 w 2232788"/>
              <a:gd name="connsiteY0-12" fmla="*/ 1547 h 2598996"/>
              <a:gd name="connsiteX1-13" fmla="*/ 1802455 w 2232788"/>
              <a:gd name="connsiteY1-14" fmla="*/ 0 h 2598996"/>
              <a:gd name="connsiteX2-15" fmla="*/ 2232788 w 2232788"/>
              <a:gd name="connsiteY2-16" fmla="*/ 2598996 h 2598996"/>
              <a:gd name="connsiteX3-17" fmla="*/ 0 w 2232788"/>
              <a:gd name="connsiteY3-18" fmla="*/ 2598996 h 2598996"/>
              <a:gd name="connsiteX4-19" fmla="*/ 0 w 2232788"/>
              <a:gd name="connsiteY4-20" fmla="*/ 1547 h 25989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2788" h="2598996">
                <a:moveTo>
                  <a:pt x="0" y="1547"/>
                </a:moveTo>
                <a:lnTo>
                  <a:pt x="1802455" y="0"/>
                </a:lnTo>
                <a:lnTo>
                  <a:pt x="2232788" y="2598996"/>
                </a:lnTo>
                <a:lnTo>
                  <a:pt x="0" y="2598996"/>
                </a:lnTo>
                <a:lnTo>
                  <a:pt x="0" y="154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9800000">
            <a:off x="44108" y="2429531"/>
            <a:ext cx="2232788" cy="2598996"/>
          </a:xfrm>
          <a:custGeom>
            <a:avLst/>
            <a:gdLst>
              <a:gd name="connsiteX0" fmla="*/ 0 w 2232788"/>
              <a:gd name="connsiteY0" fmla="*/ 0 h 2597449"/>
              <a:gd name="connsiteX1" fmla="*/ 2232788 w 2232788"/>
              <a:gd name="connsiteY1" fmla="*/ 0 h 2597449"/>
              <a:gd name="connsiteX2" fmla="*/ 2232788 w 2232788"/>
              <a:gd name="connsiteY2" fmla="*/ 2597449 h 2597449"/>
              <a:gd name="connsiteX3" fmla="*/ 0 w 2232788"/>
              <a:gd name="connsiteY3" fmla="*/ 2597449 h 2597449"/>
              <a:gd name="connsiteX4" fmla="*/ 0 w 2232788"/>
              <a:gd name="connsiteY4" fmla="*/ 0 h 2597449"/>
              <a:gd name="connsiteX0-1" fmla="*/ 0 w 2232788"/>
              <a:gd name="connsiteY0-2" fmla="*/ 1547 h 2598996"/>
              <a:gd name="connsiteX1-3" fmla="*/ 1802455 w 2232788"/>
              <a:gd name="connsiteY1-4" fmla="*/ 0 h 2598996"/>
              <a:gd name="connsiteX2-5" fmla="*/ 2232788 w 2232788"/>
              <a:gd name="connsiteY2-6" fmla="*/ 1547 h 2598996"/>
              <a:gd name="connsiteX3-7" fmla="*/ 2232788 w 2232788"/>
              <a:gd name="connsiteY3-8" fmla="*/ 2598996 h 2598996"/>
              <a:gd name="connsiteX4-9" fmla="*/ 0 w 2232788"/>
              <a:gd name="connsiteY4-10" fmla="*/ 2598996 h 2598996"/>
              <a:gd name="connsiteX5" fmla="*/ 0 w 2232788"/>
              <a:gd name="connsiteY5" fmla="*/ 1547 h 2598996"/>
              <a:gd name="connsiteX0-11" fmla="*/ 0 w 2232788"/>
              <a:gd name="connsiteY0-12" fmla="*/ 1547 h 2598996"/>
              <a:gd name="connsiteX1-13" fmla="*/ 1802455 w 2232788"/>
              <a:gd name="connsiteY1-14" fmla="*/ 0 h 2598996"/>
              <a:gd name="connsiteX2-15" fmla="*/ 2232788 w 2232788"/>
              <a:gd name="connsiteY2-16" fmla="*/ 2598996 h 2598996"/>
              <a:gd name="connsiteX3-17" fmla="*/ 0 w 2232788"/>
              <a:gd name="connsiteY3-18" fmla="*/ 2598996 h 2598996"/>
              <a:gd name="connsiteX4-19" fmla="*/ 0 w 2232788"/>
              <a:gd name="connsiteY4-20" fmla="*/ 1547 h 25989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2788" h="2598996">
                <a:moveTo>
                  <a:pt x="0" y="1547"/>
                </a:moveTo>
                <a:lnTo>
                  <a:pt x="1802455" y="0"/>
                </a:lnTo>
                <a:lnTo>
                  <a:pt x="2232788" y="2598996"/>
                </a:lnTo>
                <a:lnTo>
                  <a:pt x="0" y="2598996"/>
                </a:lnTo>
                <a:lnTo>
                  <a:pt x="0" y="154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ïşḻïďê-Rectangle 22"/>
          <p:cNvSpPr/>
          <p:nvPr/>
        </p:nvSpPr>
        <p:spPr>
          <a:xfrm>
            <a:off x="1085851" y="2247274"/>
            <a:ext cx="1691226" cy="2064675"/>
          </a:xfrm>
          <a:prstGeom prst="rect">
            <a:avLst/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algn="ctr"/>
            <a:endParaRPr sz="8000" kern="0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20" name="ïşḻïďê-Rectangle 19"/>
          <p:cNvSpPr/>
          <p:nvPr/>
        </p:nvSpPr>
        <p:spPr>
          <a:xfrm>
            <a:off x="3150476" y="2247274"/>
            <a:ext cx="1691226" cy="2064675"/>
          </a:xfrm>
          <a:prstGeom prst="rect">
            <a:avLst/>
          </a:pr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ïşḻïďê-Freeform 21"/>
          <p:cNvSpPr/>
          <p:nvPr/>
        </p:nvSpPr>
        <p:spPr bwMode="auto">
          <a:xfrm flipH="1">
            <a:off x="3711193" y="2755551"/>
            <a:ext cx="569790" cy="416023"/>
          </a:xfrm>
          <a:custGeom>
            <a:avLst/>
            <a:gdLst>
              <a:gd name="T0" fmla="*/ 156 w 176"/>
              <a:gd name="T1" fmla="*/ 24 h 128"/>
              <a:gd name="T2" fmla="*/ 156 w 176"/>
              <a:gd name="T3" fmla="*/ 16 h 128"/>
              <a:gd name="T4" fmla="*/ 16 w 176"/>
              <a:gd name="T5" fmla="*/ 20 h 128"/>
              <a:gd name="T6" fmla="*/ 36 w 176"/>
              <a:gd name="T7" fmla="*/ 8 h 128"/>
              <a:gd name="T8" fmla="*/ 144 w 176"/>
              <a:gd name="T9" fmla="*/ 4 h 128"/>
              <a:gd name="T10" fmla="*/ 36 w 176"/>
              <a:gd name="T11" fmla="*/ 0 h 128"/>
              <a:gd name="T12" fmla="*/ 36 w 176"/>
              <a:gd name="T13" fmla="*/ 8 h 128"/>
              <a:gd name="T14" fmla="*/ 132 w 176"/>
              <a:gd name="T15" fmla="*/ 104 h 128"/>
              <a:gd name="T16" fmla="*/ 132 w 176"/>
              <a:gd name="T17" fmla="*/ 112 h 128"/>
              <a:gd name="T18" fmla="*/ 144 w 176"/>
              <a:gd name="T19" fmla="*/ 108 h 128"/>
              <a:gd name="T20" fmla="*/ 168 w 176"/>
              <a:gd name="T21" fmla="*/ 32 h 128"/>
              <a:gd name="T22" fmla="*/ 0 w 176"/>
              <a:gd name="T23" fmla="*/ 40 h 128"/>
              <a:gd name="T24" fmla="*/ 8 w 176"/>
              <a:gd name="T25" fmla="*/ 128 h 128"/>
              <a:gd name="T26" fmla="*/ 176 w 176"/>
              <a:gd name="T27" fmla="*/ 120 h 128"/>
              <a:gd name="T28" fmla="*/ 168 w 176"/>
              <a:gd name="T29" fmla="*/ 32 h 128"/>
              <a:gd name="T30" fmla="*/ 16 w 176"/>
              <a:gd name="T31" fmla="*/ 44 h 128"/>
              <a:gd name="T32" fmla="*/ 8 w 176"/>
              <a:gd name="T33" fmla="*/ 44 h 128"/>
              <a:gd name="T34" fmla="*/ 12 w 176"/>
              <a:gd name="T35" fmla="*/ 120 h 128"/>
              <a:gd name="T36" fmla="*/ 12 w 176"/>
              <a:gd name="T37" fmla="*/ 112 h 128"/>
              <a:gd name="T38" fmla="*/ 12 w 176"/>
              <a:gd name="T39" fmla="*/ 120 h 128"/>
              <a:gd name="T40" fmla="*/ 160 w 176"/>
              <a:gd name="T41" fmla="*/ 116 h 128"/>
              <a:gd name="T42" fmla="*/ 168 w 176"/>
              <a:gd name="T43" fmla="*/ 116 h 128"/>
              <a:gd name="T44" fmla="*/ 168 w 176"/>
              <a:gd name="T45" fmla="*/ 105 h 128"/>
              <a:gd name="T46" fmla="*/ 152 w 176"/>
              <a:gd name="T47" fmla="*/ 116 h 128"/>
              <a:gd name="T48" fmla="*/ 23 w 176"/>
              <a:gd name="T49" fmla="*/ 120 h 128"/>
              <a:gd name="T50" fmla="*/ 12 w 176"/>
              <a:gd name="T51" fmla="*/ 104 h 128"/>
              <a:gd name="T52" fmla="*/ 8 w 176"/>
              <a:gd name="T53" fmla="*/ 55 h 128"/>
              <a:gd name="T54" fmla="*/ 24 w 176"/>
              <a:gd name="T55" fmla="*/ 44 h 128"/>
              <a:gd name="T56" fmla="*/ 153 w 176"/>
              <a:gd name="T57" fmla="*/ 40 h 128"/>
              <a:gd name="T58" fmla="*/ 164 w 176"/>
              <a:gd name="T59" fmla="*/ 56 h 128"/>
              <a:gd name="T60" fmla="*/ 168 w 176"/>
              <a:gd name="T61" fmla="*/ 105 h 128"/>
              <a:gd name="T62" fmla="*/ 160 w 176"/>
              <a:gd name="T63" fmla="*/ 44 h 128"/>
              <a:gd name="T64" fmla="*/ 168 w 176"/>
              <a:gd name="T65" fmla="*/ 44 h 128"/>
              <a:gd name="T66" fmla="*/ 88 w 176"/>
              <a:gd name="T67" fmla="*/ 48 h 128"/>
              <a:gd name="T68" fmla="*/ 88 w 176"/>
              <a:gd name="T69" fmla="*/ 112 h 128"/>
              <a:gd name="T70" fmla="*/ 88 w 176"/>
              <a:gd name="T71" fmla="*/ 48 h 128"/>
              <a:gd name="T72" fmla="*/ 95 w 176"/>
              <a:gd name="T73" fmla="*/ 78 h 128"/>
              <a:gd name="T74" fmla="*/ 81 w 176"/>
              <a:gd name="T75" fmla="*/ 79 h 128"/>
              <a:gd name="T76" fmla="*/ 81 w 176"/>
              <a:gd name="T77" fmla="*/ 82 h 128"/>
              <a:gd name="T78" fmla="*/ 93 w 176"/>
              <a:gd name="T79" fmla="*/ 85 h 128"/>
              <a:gd name="T80" fmla="*/ 84 w 176"/>
              <a:gd name="T81" fmla="*/ 92 h 128"/>
              <a:gd name="T82" fmla="*/ 96 w 176"/>
              <a:gd name="T83" fmla="*/ 94 h 128"/>
              <a:gd name="T84" fmla="*/ 100 w 176"/>
              <a:gd name="T85" fmla="*/ 98 h 128"/>
              <a:gd name="T86" fmla="*/ 79 w 176"/>
              <a:gd name="T87" fmla="*/ 95 h 128"/>
              <a:gd name="T88" fmla="*/ 70 w 176"/>
              <a:gd name="T89" fmla="*/ 85 h 128"/>
              <a:gd name="T90" fmla="*/ 74 w 176"/>
              <a:gd name="T91" fmla="*/ 82 h 128"/>
              <a:gd name="T92" fmla="*/ 74 w 176"/>
              <a:gd name="T93" fmla="*/ 80 h 128"/>
              <a:gd name="T94" fmla="*/ 74 w 176"/>
              <a:gd name="T95" fmla="*/ 78 h 128"/>
              <a:gd name="T96" fmla="*/ 71 w 176"/>
              <a:gd name="T97" fmla="*/ 74 h 128"/>
              <a:gd name="T98" fmla="*/ 80 w 176"/>
              <a:gd name="T99" fmla="*/ 64 h 128"/>
              <a:gd name="T100" fmla="*/ 102 w 176"/>
              <a:gd name="T101" fmla="*/ 63 h 128"/>
              <a:gd name="T102" fmla="*/ 91 w 176"/>
              <a:gd name="T103" fmla="*/ 65 h 128"/>
              <a:gd name="T104" fmla="*/ 81 w 176"/>
              <a:gd name="T105" fmla="*/ 74 h 128"/>
              <a:gd name="T106" fmla="*/ 44 w 176"/>
              <a:gd name="T107" fmla="*/ 48 h 128"/>
              <a:gd name="T108" fmla="*/ 32 w 176"/>
              <a:gd name="T109" fmla="*/ 52 h 128"/>
              <a:gd name="T110" fmla="*/ 44 w 176"/>
              <a:gd name="T111" fmla="*/ 56 h 128"/>
              <a:gd name="T112" fmla="*/ 44 w 176"/>
              <a:gd name="T113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28">
                <a:moveTo>
                  <a:pt x="20" y="24"/>
                </a:move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moveTo>
                  <a:pt x="36" y="8"/>
                </a:moveTo>
                <a:cubicBezTo>
                  <a:pt x="140" y="8"/>
                  <a:pt x="140" y="8"/>
                  <a:pt x="140" y="8"/>
                </a:cubicBezTo>
                <a:cubicBezTo>
                  <a:pt x="142" y="8"/>
                  <a:pt x="144" y="6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6"/>
                  <a:pt x="34" y="8"/>
                  <a:pt x="36" y="8"/>
                </a:cubicBezTo>
                <a:moveTo>
                  <a:pt x="140" y="104"/>
                </a:moveTo>
                <a:cubicBezTo>
                  <a:pt x="132" y="104"/>
                  <a:pt x="132" y="104"/>
                  <a:pt x="132" y="104"/>
                </a:cubicBezTo>
                <a:cubicBezTo>
                  <a:pt x="130" y="104"/>
                  <a:pt x="128" y="106"/>
                  <a:pt x="128" y="108"/>
                </a:cubicBezTo>
                <a:cubicBezTo>
                  <a:pt x="128" y="110"/>
                  <a:pt x="130" y="112"/>
                  <a:pt x="132" y="112"/>
                </a:cubicBezTo>
                <a:cubicBezTo>
                  <a:pt x="140" y="112"/>
                  <a:pt x="140" y="112"/>
                  <a:pt x="140" y="112"/>
                </a:cubicBezTo>
                <a:cubicBezTo>
                  <a:pt x="142" y="112"/>
                  <a:pt x="144" y="110"/>
                  <a:pt x="144" y="108"/>
                </a:cubicBezTo>
                <a:cubicBezTo>
                  <a:pt x="144" y="106"/>
                  <a:pt x="142" y="104"/>
                  <a:pt x="140" y="104"/>
                </a:cubicBezTo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4" y="32"/>
                  <a:pt x="0" y="36"/>
                  <a:pt x="0" y="4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6" y="36"/>
                  <a:pt x="172" y="32"/>
                  <a:pt x="168" y="32"/>
                </a:cubicBezTo>
                <a:moveTo>
                  <a:pt x="12" y="40"/>
                </a:moveTo>
                <a:cubicBezTo>
                  <a:pt x="14" y="40"/>
                  <a:pt x="16" y="42"/>
                  <a:pt x="16" y="44"/>
                </a:cubicBezTo>
                <a:cubicBezTo>
                  <a:pt x="16" y="46"/>
                  <a:pt x="14" y="48"/>
                  <a:pt x="12" y="48"/>
                </a:cubicBezTo>
                <a:cubicBezTo>
                  <a:pt x="10" y="48"/>
                  <a:pt x="8" y="46"/>
                  <a:pt x="8" y="44"/>
                </a:cubicBezTo>
                <a:cubicBezTo>
                  <a:pt x="8" y="42"/>
                  <a:pt x="10" y="40"/>
                  <a:pt x="12" y="40"/>
                </a:cubicBezTo>
                <a:moveTo>
                  <a:pt x="12" y="120"/>
                </a:moveTo>
                <a:cubicBezTo>
                  <a:pt x="10" y="120"/>
                  <a:pt x="8" y="118"/>
                  <a:pt x="8" y="116"/>
                </a:cubicBezTo>
                <a:cubicBezTo>
                  <a:pt x="8" y="114"/>
                  <a:pt x="10" y="112"/>
                  <a:pt x="12" y="112"/>
                </a:cubicBezTo>
                <a:cubicBezTo>
                  <a:pt x="14" y="112"/>
                  <a:pt x="16" y="114"/>
                  <a:pt x="16" y="116"/>
                </a:cubicBezTo>
                <a:cubicBezTo>
                  <a:pt x="16" y="118"/>
                  <a:pt x="14" y="120"/>
                  <a:pt x="12" y="120"/>
                </a:cubicBezTo>
                <a:moveTo>
                  <a:pt x="164" y="120"/>
                </a:moveTo>
                <a:cubicBezTo>
                  <a:pt x="162" y="120"/>
                  <a:pt x="160" y="118"/>
                  <a:pt x="160" y="116"/>
                </a:cubicBezTo>
                <a:cubicBezTo>
                  <a:pt x="160" y="114"/>
                  <a:pt x="162" y="112"/>
                  <a:pt x="164" y="112"/>
                </a:cubicBezTo>
                <a:cubicBezTo>
                  <a:pt x="166" y="112"/>
                  <a:pt x="168" y="114"/>
                  <a:pt x="168" y="116"/>
                </a:cubicBezTo>
                <a:cubicBezTo>
                  <a:pt x="168" y="118"/>
                  <a:pt x="166" y="120"/>
                  <a:pt x="164" y="120"/>
                </a:cubicBezTo>
                <a:moveTo>
                  <a:pt x="168" y="105"/>
                </a:moveTo>
                <a:cubicBezTo>
                  <a:pt x="167" y="104"/>
                  <a:pt x="165" y="104"/>
                  <a:pt x="164" y="104"/>
                </a:cubicBezTo>
                <a:cubicBezTo>
                  <a:pt x="157" y="104"/>
                  <a:pt x="152" y="109"/>
                  <a:pt x="152" y="116"/>
                </a:cubicBezTo>
                <a:cubicBezTo>
                  <a:pt x="152" y="117"/>
                  <a:pt x="152" y="119"/>
                  <a:pt x="153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4" y="119"/>
                  <a:pt x="24" y="117"/>
                  <a:pt x="24" y="116"/>
                </a:cubicBezTo>
                <a:cubicBezTo>
                  <a:pt x="24" y="109"/>
                  <a:pt x="19" y="104"/>
                  <a:pt x="12" y="104"/>
                </a:cubicBezTo>
                <a:cubicBezTo>
                  <a:pt x="11" y="104"/>
                  <a:pt x="9" y="104"/>
                  <a:pt x="8" y="105"/>
                </a:cubicBezTo>
                <a:cubicBezTo>
                  <a:pt x="8" y="55"/>
                  <a:pt x="8" y="55"/>
                  <a:pt x="8" y="55"/>
                </a:cubicBezTo>
                <a:cubicBezTo>
                  <a:pt x="9" y="56"/>
                  <a:pt x="11" y="56"/>
                  <a:pt x="12" y="56"/>
                </a:cubicBezTo>
                <a:cubicBezTo>
                  <a:pt x="19" y="56"/>
                  <a:pt x="24" y="51"/>
                  <a:pt x="24" y="44"/>
                </a:cubicBezTo>
                <a:cubicBezTo>
                  <a:pt x="24" y="43"/>
                  <a:pt x="24" y="41"/>
                  <a:pt x="23" y="40"/>
                </a:cubicBezTo>
                <a:cubicBezTo>
                  <a:pt x="153" y="40"/>
                  <a:pt x="153" y="40"/>
                  <a:pt x="153" y="40"/>
                </a:cubicBezTo>
                <a:cubicBezTo>
                  <a:pt x="152" y="41"/>
                  <a:pt x="152" y="43"/>
                  <a:pt x="152" y="44"/>
                </a:cubicBezTo>
                <a:cubicBezTo>
                  <a:pt x="152" y="51"/>
                  <a:pt x="157" y="56"/>
                  <a:pt x="164" y="56"/>
                </a:cubicBezTo>
                <a:cubicBezTo>
                  <a:pt x="165" y="56"/>
                  <a:pt x="167" y="56"/>
                  <a:pt x="168" y="55"/>
                </a:cubicBezTo>
                <a:lnTo>
                  <a:pt x="168" y="105"/>
                </a:lnTo>
                <a:close/>
                <a:moveTo>
                  <a:pt x="164" y="48"/>
                </a:moveTo>
                <a:cubicBezTo>
                  <a:pt x="162" y="48"/>
                  <a:pt x="160" y="46"/>
                  <a:pt x="160" y="44"/>
                </a:cubicBezTo>
                <a:cubicBezTo>
                  <a:pt x="160" y="42"/>
                  <a:pt x="162" y="40"/>
                  <a:pt x="164" y="40"/>
                </a:cubicBezTo>
                <a:cubicBezTo>
                  <a:pt x="166" y="40"/>
                  <a:pt x="168" y="42"/>
                  <a:pt x="168" y="44"/>
                </a:cubicBezTo>
                <a:cubicBezTo>
                  <a:pt x="168" y="46"/>
                  <a:pt x="166" y="48"/>
                  <a:pt x="164" y="48"/>
                </a:cubicBezTo>
                <a:moveTo>
                  <a:pt x="88" y="48"/>
                </a:moveTo>
                <a:cubicBezTo>
                  <a:pt x="70" y="48"/>
                  <a:pt x="56" y="62"/>
                  <a:pt x="56" y="80"/>
                </a:cubicBezTo>
                <a:cubicBezTo>
                  <a:pt x="56" y="98"/>
                  <a:pt x="70" y="112"/>
                  <a:pt x="88" y="112"/>
                </a:cubicBezTo>
                <a:cubicBezTo>
                  <a:pt x="106" y="112"/>
                  <a:pt x="120" y="98"/>
                  <a:pt x="120" y="80"/>
                </a:cubicBezTo>
                <a:cubicBezTo>
                  <a:pt x="120" y="62"/>
                  <a:pt x="106" y="48"/>
                  <a:pt x="88" y="48"/>
                </a:cubicBezTo>
                <a:moveTo>
                  <a:pt x="97" y="74"/>
                </a:moveTo>
                <a:cubicBezTo>
                  <a:pt x="95" y="78"/>
                  <a:pt x="95" y="78"/>
                  <a:pt x="95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78"/>
                  <a:pt x="81" y="78"/>
                  <a:pt x="81" y="79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81"/>
                  <a:pt x="81" y="81"/>
                  <a:pt x="81" y="82"/>
                </a:cubicBezTo>
                <a:cubicBezTo>
                  <a:pt x="94" y="82"/>
                  <a:pt x="94" y="82"/>
                  <a:pt x="94" y="82"/>
                </a:cubicBezTo>
                <a:cubicBezTo>
                  <a:pt x="93" y="85"/>
                  <a:pt x="93" y="85"/>
                  <a:pt x="93" y="85"/>
                </a:cubicBezTo>
                <a:cubicBezTo>
                  <a:pt x="81" y="85"/>
                  <a:pt x="81" y="85"/>
                  <a:pt x="81" y="85"/>
                </a:cubicBezTo>
                <a:cubicBezTo>
                  <a:pt x="81" y="88"/>
                  <a:pt x="82" y="90"/>
                  <a:pt x="84" y="92"/>
                </a:cubicBezTo>
                <a:cubicBezTo>
                  <a:pt x="86" y="94"/>
                  <a:pt x="88" y="95"/>
                  <a:pt x="91" y="95"/>
                </a:cubicBezTo>
                <a:cubicBezTo>
                  <a:pt x="93" y="95"/>
                  <a:pt x="95" y="95"/>
                  <a:pt x="96" y="94"/>
                </a:cubicBezTo>
                <a:cubicBezTo>
                  <a:pt x="97" y="94"/>
                  <a:pt x="99" y="93"/>
                  <a:pt x="100" y="91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7" y="99"/>
                  <a:pt x="94" y="100"/>
                  <a:pt x="91" y="100"/>
                </a:cubicBezTo>
                <a:cubicBezTo>
                  <a:pt x="86" y="100"/>
                  <a:pt x="82" y="99"/>
                  <a:pt x="79" y="95"/>
                </a:cubicBezTo>
                <a:cubicBezTo>
                  <a:pt x="76" y="93"/>
                  <a:pt x="75" y="89"/>
                  <a:pt x="74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2"/>
                  <a:pt x="71" y="82"/>
                  <a:pt x="71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1"/>
                  <a:pt x="74" y="81"/>
                  <a:pt x="74" y="81"/>
                </a:cubicBezTo>
                <a:cubicBezTo>
                  <a:pt x="74" y="80"/>
                  <a:pt x="74" y="80"/>
                  <a:pt x="74" y="80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4" y="78"/>
                  <a:pt x="74" y="78"/>
                </a:cubicBezTo>
                <a:cubicBezTo>
                  <a:pt x="70" y="78"/>
                  <a:pt x="70" y="78"/>
                  <a:pt x="70" y="78"/>
                </a:cubicBezTo>
                <a:cubicBezTo>
                  <a:pt x="71" y="74"/>
                  <a:pt x="71" y="74"/>
                  <a:pt x="71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75" y="70"/>
                  <a:pt x="77" y="67"/>
                  <a:pt x="80" y="64"/>
                </a:cubicBezTo>
                <a:cubicBezTo>
                  <a:pt x="83" y="61"/>
                  <a:pt x="86" y="60"/>
                  <a:pt x="91" y="60"/>
                </a:cubicBezTo>
                <a:cubicBezTo>
                  <a:pt x="95" y="60"/>
                  <a:pt x="98" y="61"/>
                  <a:pt x="102" y="63"/>
                </a:cubicBezTo>
                <a:cubicBezTo>
                  <a:pt x="99" y="68"/>
                  <a:pt x="99" y="68"/>
                  <a:pt x="99" y="68"/>
                </a:cubicBezTo>
                <a:cubicBezTo>
                  <a:pt x="96" y="66"/>
                  <a:pt x="94" y="65"/>
                  <a:pt x="91" y="65"/>
                </a:cubicBezTo>
                <a:cubicBezTo>
                  <a:pt x="88" y="65"/>
                  <a:pt x="86" y="66"/>
                  <a:pt x="84" y="68"/>
                </a:cubicBezTo>
                <a:cubicBezTo>
                  <a:pt x="83" y="70"/>
                  <a:pt x="82" y="72"/>
                  <a:pt x="81" y="74"/>
                </a:cubicBezTo>
                <a:lnTo>
                  <a:pt x="97" y="74"/>
                </a:lnTo>
                <a:close/>
                <a:moveTo>
                  <a:pt x="44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6" y="56"/>
                  <a:pt x="48" y="54"/>
                  <a:pt x="48" y="52"/>
                </a:cubicBezTo>
                <a:cubicBezTo>
                  <a:pt x="48" y="50"/>
                  <a:pt x="46" y="48"/>
                  <a:pt x="44" y="48"/>
                </a:cubicBezTo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ïşḻïďê-Rectangle 16"/>
          <p:cNvSpPr/>
          <p:nvPr/>
        </p:nvSpPr>
        <p:spPr>
          <a:xfrm>
            <a:off x="5215102" y="2247274"/>
            <a:ext cx="1691226" cy="2064675"/>
          </a:xfrm>
          <a:prstGeom prst="rect">
            <a:avLst/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algn="ctr"/>
            <a:endParaRPr sz="8000" kern="0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14" name="ïşḻïďê-Rectangle 13"/>
          <p:cNvSpPr/>
          <p:nvPr/>
        </p:nvSpPr>
        <p:spPr>
          <a:xfrm>
            <a:off x="7297371" y="2247273"/>
            <a:ext cx="1691226" cy="2064676"/>
          </a:xfrm>
          <a:prstGeom prst="rect">
            <a:avLst/>
          </a:pr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ïşḻïďê-Freeform 15"/>
          <p:cNvSpPr/>
          <p:nvPr/>
        </p:nvSpPr>
        <p:spPr bwMode="auto">
          <a:xfrm flipH="1">
            <a:off x="7858088" y="2677870"/>
            <a:ext cx="569790" cy="571384"/>
          </a:xfrm>
          <a:custGeom>
            <a:avLst/>
            <a:gdLst>
              <a:gd name="T0" fmla="*/ 136 w 176"/>
              <a:gd name="T1" fmla="*/ 67 h 176"/>
              <a:gd name="T2" fmla="*/ 132 w 176"/>
              <a:gd name="T3" fmla="*/ 64 h 176"/>
              <a:gd name="T4" fmla="*/ 104 w 176"/>
              <a:gd name="T5" fmla="*/ 56 h 176"/>
              <a:gd name="T6" fmla="*/ 40 w 176"/>
              <a:gd name="T7" fmla="*/ 56 h 176"/>
              <a:gd name="T8" fmla="*/ 12 w 176"/>
              <a:gd name="T9" fmla="*/ 64 h 176"/>
              <a:gd name="T10" fmla="*/ 8 w 176"/>
              <a:gd name="T11" fmla="*/ 67 h 176"/>
              <a:gd name="T12" fmla="*/ 0 w 176"/>
              <a:gd name="T13" fmla="*/ 171 h 176"/>
              <a:gd name="T14" fmla="*/ 4 w 176"/>
              <a:gd name="T15" fmla="*/ 176 h 176"/>
              <a:gd name="T16" fmla="*/ 144 w 176"/>
              <a:gd name="T17" fmla="*/ 172 h 176"/>
              <a:gd name="T18" fmla="*/ 48 w 176"/>
              <a:gd name="T19" fmla="*/ 56 h 176"/>
              <a:gd name="T20" fmla="*/ 96 w 176"/>
              <a:gd name="T21" fmla="*/ 56 h 176"/>
              <a:gd name="T22" fmla="*/ 48 w 176"/>
              <a:gd name="T23" fmla="*/ 64 h 176"/>
              <a:gd name="T24" fmla="*/ 16 w 176"/>
              <a:gd name="T25" fmla="*/ 72 h 176"/>
              <a:gd name="T26" fmla="*/ 40 w 176"/>
              <a:gd name="T27" fmla="*/ 89 h 176"/>
              <a:gd name="T28" fmla="*/ 44 w 176"/>
              <a:gd name="T29" fmla="*/ 104 h 176"/>
              <a:gd name="T30" fmla="*/ 48 w 176"/>
              <a:gd name="T31" fmla="*/ 89 h 176"/>
              <a:gd name="T32" fmla="*/ 96 w 176"/>
              <a:gd name="T33" fmla="*/ 72 h 176"/>
              <a:gd name="T34" fmla="*/ 92 w 176"/>
              <a:gd name="T35" fmla="*/ 96 h 176"/>
              <a:gd name="T36" fmla="*/ 108 w 176"/>
              <a:gd name="T37" fmla="*/ 96 h 176"/>
              <a:gd name="T38" fmla="*/ 104 w 176"/>
              <a:gd name="T39" fmla="*/ 72 h 176"/>
              <a:gd name="T40" fmla="*/ 134 w 176"/>
              <a:gd name="T41" fmla="*/ 152 h 176"/>
              <a:gd name="T42" fmla="*/ 16 w 176"/>
              <a:gd name="T43" fmla="*/ 72 h 176"/>
              <a:gd name="T44" fmla="*/ 9 w 176"/>
              <a:gd name="T45" fmla="*/ 160 h 176"/>
              <a:gd name="T46" fmla="*/ 136 w 176"/>
              <a:gd name="T47" fmla="*/ 168 h 176"/>
              <a:gd name="T48" fmla="*/ 176 w 176"/>
              <a:gd name="T49" fmla="*/ 147 h 176"/>
              <a:gd name="T50" fmla="*/ 168 w 176"/>
              <a:gd name="T51" fmla="*/ 43 h 176"/>
              <a:gd name="T52" fmla="*/ 164 w 176"/>
              <a:gd name="T53" fmla="*/ 40 h 176"/>
              <a:gd name="T54" fmla="*/ 136 w 176"/>
              <a:gd name="T55" fmla="*/ 32 h 176"/>
              <a:gd name="T56" fmla="*/ 76 w 176"/>
              <a:gd name="T57" fmla="*/ 16 h 176"/>
              <a:gd name="T58" fmla="*/ 104 w 176"/>
              <a:gd name="T59" fmla="*/ 8 h 176"/>
              <a:gd name="T60" fmla="*/ 128 w 176"/>
              <a:gd name="T61" fmla="*/ 40 h 176"/>
              <a:gd name="T62" fmla="*/ 111 w 176"/>
              <a:gd name="T63" fmla="*/ 48 h 176"/>
              <a:gd name="T64" fmla="*/ 128 w 176"/>
              <a:gd name="T65" fmla="*/ 56 h 176"/>
              <a:gd name="T66" fmla="*/ 136 w 176"/>
              <a:gd name="T67" fmla="*/ 57 h 176"/>
              <a:gd name="T68" fmla="*/ 160 w 176"/>
              <a:gd name="T69" fmla="*/ 48 h 176"/>
              <a:gd name="T70" fmla="*/ 149 w 176"/>
              <a:gd name="T71" fmla="*/ 128 h 176"/>
              <a:gd name="T72" fmla="*/ 167 w 176"/>
              <a:gd name="T73" fmla="*/ 136 h 176"/>
              <a:gd name="T74" fmla="*/ 150 w 176"/>
              <a:gd name="T75" fmla="*/ 144 h 176"/>
              <a:gd name="T76" fmla="*/ 172 w 176"/>
              <a:gd name="T77" fmla="*/ 152 h 176"/>
              <a:gd name="T78" fmla="*/ 176 w 176"/>
              <a:gd name="T79" fmla="*/ 14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44" y="171"/>
                </a:moveTo>
                <a:cubicBezTo>
                  <a:pt x="136" y="67"/>
                  <a:pt x="136" y="67"/>
                  <a:pt x="136" y="67"/>
                </a:cubicBezTo>
                <a:cubicBezTo>
                  <a:pt x="136" y="67"/>
                  <a:pt x="136" y="67"/>
                  <a:pt x="136" y="67"/>
                </a:cubicBezTo>
                <a:cubicBezTo>
                  <a:pt x="136" y="66"/>
                  <a:pt x="134" y="64"/>
                  <a:pt x="132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38"/>
                  <a:pt x="90" y="24"/>
                  <a:pt x="72" y="24"/>
                </a:cubicBezTo>
                <a:cubicBezTo>
                  <a:pt x="54" y="24"/>
                  <a:pt x="40" y="38"/>
                  <a:pt x="40" y="56"/>
                </a:cubicBezTo>
                <a:cubicBezTo>
                  <a:pt x="40" y="64"/>
                  <a:pt x="40" y="64"/>
                  <a:pt x="40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0" y="64"/>
                  <a:pt x="8" y="66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172"/>
                  <a:pt x="144" y="172"/>
                  <a:pt x="144" y="171"/>
                </a:cubicBezTo>
                <a:close/>
                <a:moveTo>
                  <a:pt x="48" y="56"/>
                </a:moveTo>
                <a:cubicBezTo>
                  <a:pt x="48" y="43"/>
                  <a:pt x="59" y="32"/>
                  <a:pt x="72" y="32"/>
                </a:cubicBezTo>
                <a:cubicBezTo>
                  <a:pt x="85" y="32"/>
                  <a:pt x="96" y="43"/>
                  <a:pt x="96" y="56"/>
                </a:cubicBezTo>
                <a:cubicBezTo>
                  <a:pt x="96" y="64"/>
                  <a:pt x="96" y="64"/>
                  <a:pt x="96" y="64"/>
                </a:cubicBezTo>
                <a:cubicBezTo>
                  <a:pt x="48" y="64"/>
                  <a:pt x="48" y="64"/>
                  <a:pt x="48" y="64"/>
                </a:cubicBezTo>
                <a:lnTo>
                  <a:pt x="48" y="56"/>
                </a:lnTo>
                <a:close/>
                <a:moveTo>
                  <a:pt x="16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89"/>
                  <a:pt x="40" y="89"/>
                  <a:pt x="40" y="89"/>
                </a:cubicBezTo>
                <a:cubicBezTo>
                  <a:pt x="38" y="90"/>
                  <a:pt x="36" y="93"/>
                  <a:pt x="36" y="96"/>
                </a:cubicBezTo>
                <a:cubicBezTo>
                  <a:pt x="36" y="100"/>
                  <a:pt x="40" y="104"/>
                  <a:pt x="44" y="104"/>
                </a:cubicBezTo>
                <a:cubicBezTo>
                  <a:pt x="48" y="104"/>
                  <a:pt x="52" y="100"/>
                  <a:pt x="52" y="96"/>
                </a:cubicBezTo>
                <a:cubicBezTo>
                  <a:pt x="52" y="93"/>
                  <a:pt x="50" y="90"/>
                  <a:pt x="48" y="89"/>
                </a:cubicBezTo>
                <a:cubicBezTo>
                  <a:pt x="48" y="72"/>
                  <a:pt x="48" y="72"/>
                  <a:pt x="48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89"/>
                  <a:pt x="96" y="89"/>
                  <a:pt x="96" y="89"/>
                </a:cubicBezTo>
                <a:cubicBezTo>
                  <a:pt x="94" y="90"/>
                  <a:pt x="92" y="93"/>
                  <a:pt x="92" y="96"/>
                </a:cubicBezTo>
                <a:cubicBezTo>
                  <a:pt x="92" y="100"/>
                  <a:pt x="96" y="104"/>
                  <a:pt x="100" y="104"/>
                </a:cubicBezTo>
                <a:cubicBezTo>
                  <a:pt x="104" y="104"/>
                  <a:pt x="108" y="100"/>
                  <a:pt x="108" y="96"/>
                </a:cubicBezTo>
                <a:cubicBezTo>
                  <a:pt x="108" y="93"/>
                  <a:pt x="106" y="90"/>
                  <a:pt x="104" y="89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10" y="152"/>
                  <a:pt x="10" y="152"/>
                  <a:pt x="10" y="152"/>
                </a:cubicBezTo>
                <a:lnTo>
                  <a:pt x="16" y="72"/>
                </a:lnTo>
                <a:close/>
                <a:moveTo>
                  <a:pt x="8" y="168"/>
                </a:moveTo>
                <a:cubicBezTo>
                  <a:pt x="9" y="160"/>
                  <a:pt x="9" y="160"/>
                  <a:pt x="9" y="160"/>
                </a:cubicBezTo>
                <a:cubicBezTo>
                  <a:pt x="135" y="160"/>
                  <a:pt x="135" y="160"/>
                  <a:pt x="135" y="160"/>
                </a:cubicBezTo>
                <a:cubicBezTo>
                  <a:pt x="136" y="168"/>
                  <a:pt x="136" y="168"/>
                  <a:pt x="136" y="168"/>
                </a:cubicBezTo>
                <a:lnTo>
                  <a:pt x="8" y="168"/>
                </a:lnTo>
                <a:close/>
                <a:moveTo>
                  <a:pt x="176" y="147"/>
                </a:moveTo>
                <a:cubicBezTo>
                  <a:pt x="176" y="147"/>
                  <a:pt x="176" y="147"/>
                  <a:pt x="176" y="147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68" y="42"/>
                  <a:pt x="166" y="40"/>
                  <a:pt x="164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14"/>
                  <a:pt x="122" y="0"/>
                  <a:pt x="104" y="0"/>
                </a:cubicBezTo>
                <a:cubicBezTo>
                  <a:pt x="92" y="0"/>
                  <a:pt x="82" y="7"/>
                  <a:pt x="76" y="16"/>
                </a:cubicBezTo>
                <a:cubicBezTo>
                  <a:pt x="79" y="17"/>
                  <a:pt x="82" y="17"/>
                  <a:pt x="85" y="18"/>
                </a:cubicBezTo>
                <a:cubicBezTo>
                  <a:pt x="89" y="12"/>
                  <a:pt x="96" y="8"/>
                  <a:pt x="104" y="8"/>
                </a:cubicBezTo>
                <a:cubicBezTo>
                  <a:pt x="117" y="8"/>
                  <a:pt x="128" y="19"/>
                  <a:pt x="128" y="32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0" y="43"/>
                  <a:pt x="111" y="45"/>
                  <a:pt x="111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6"/>
                  <a:pt x="135" y="56"/>
                  <a:pt x="136" y="57"/>
                </a:cubicBezTo>
                <a:cubicBezTo>
                  <a:pt x="136" y="48"/>
                  <a:pt x="136" y="48"/>
                  <a:pt x="13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149" y="128"/>
                  <a:pt x="149" y="128"/>
                  <a:pt x="149" y="128"/>
                </a:cubicBezTo>
                <a:cubicBezTo>
                  <a:pt x="149" y="136"/>
                  <a:pt x="149" y="136"/>
                  <a:pt x="149" y="136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51" y="152"/>
                  <a:pt x="151" y="152"/>
                  <a:pt x="151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4" y="152"/>
                  <a:pt x="176" y="150"/>
                  <a:pt x="176" y="148"/>
                </a:cubicBezTo>
                <a:cubicBezTo>
                  <a:pt x="176" y="148"/>
                  <a:pt x="176" y="148"/>
                  <a:pt x="176" y="147"/>
                </a:cubicBezTo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ïşḻïďê-Rectangle 10"/>
          <p:cNvSpPr/>
          <p:nvPr/>
        </p:nvSpPr>
        <p:spPr>
          <a:xfrm>
            <a:off x="9397283" y="2247273"/>
            <a:ext cx="1691226" cy="2064676"/>
          </a:xfrm>
          <a:prstGeom prst="rect">
            <a:avLst/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algn="ctr"/>
            <a:endParaRPr sz="8000" kern="0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25" name="ïşḻïďê-Freeform 24"/>
          <p:cNvSpPr/>
          <p:nvPr/>
        </p:nvSpPr>
        <p:spPr bwMode="auto">
          <a:xfrm flipH="1">
            <a:off x="1646568" y="2729658"/>
            <a:ext cx="569790" cy="467809"/>
          </a:xfrm>
          <a:custGeom>
            <a:avLst/>
            <a:gdLst>
              <a:gd name="T0" fmla="*/ 100 w 176"/>
              <a:gd name="T1" fmla="*/ 120 h 144"/>
              <a:gd name="T2" fmla="*/ 116 w 176"/>
              <a:gd name="T3" fmla="*/ 120 h 144"/>
              <a:gd name="T4" fmla="*/ 120 w 176"/>
              <a:gd name="T5" fmla="*/ 116 h 144"/>
              <a:gd name="T6" fmla="*/ 120 w 176"/>
              <a:gd name="T7" fmla="*/ 100 h 144"/>
              <a:gd name="T8" fmla="*/ 116 w 176"/>
              <a:gd name="T9" fmla="*/ 96 h 144"/>
              <a:gd name="T10" fmla="*/ 100 w 176"/>
              <a:gd name="T11" fmla="*/ 96 h 144"/>
              <a:gd name="T12" fmla="*/ 96 w 176"/>
              <a:gd name="T13" fmla="*/ 100 h 144"/>
              <a:gd name="T14" fmla="*/ 96 w 176"/>
              <a:gd name="T15" fmla="*/ 116 h 144"/>
              <a:gd name="T16" fmla="*/ 100 w 176"/>
              <a:gd name="T17" fmla="*/ 120 h 144"/>
              <a:gd name="T18" fmla="*/ 28 w 176"/>
              <a:gd name="T19" fmla="*/ 104 h 144"/>
              <a:gd name="T20" fmla="*/ 76 w 176"/>
              <a:gd name="T21" fmla="*/ 104 h 144"/>
              <a:gd name="T22" fmla="*/ 80 w 176"/>
              <a:gd name="T23" fmla="*/ 100 h 144"/>
              <a:gd name="T24" fmla="*/ 76 w 176"/>
              <a:gd name="T25" fmla="*/ 96 h 144"/>
              <a:gd name="T26" fmla="*/ 28 w 176"/>
              <a:gd name="T27" fmla="*/ 96 h 144"/>
              <a:gd name="T28" fmla="*/ 24 w 176"/>
              <a:gd name="T29" fmla="*/ 100 h 144"/>
              <a:gd name="T30" fmla="*/ 28 w 176"/>
              <a:gd name="T31" fmla="*/ 104 h 144"/>
              <a:gd name="T32" fmla="*/ 28 w 176"/>
              <a:gd name="T33" fmla="*/ 120 h 144"/>
              <a:gd name="T34" fmla="*/ 60 w 176"/>
              <a:gd name="T35" fmla="*/ 120 h 144"/>
              <a:gd name="T36" fmla="*/ 64 w 176"/>
              <a:gd name="T37" fmla="*/ 116 h 144"/>
              <a:gd name="T38" fmla="*/ 60 w 176"/>
              <a:gd name="T39" fmla="*/ 112 h 144"/>
              <a:gd name="T40" fmla="*/ 28 w 176"/>
              <a:gd name="T41" fmla="*/ 112 h 144"/>
              <a:gd name="T42" fmla="*/ 24 w 176"/>
              <a:gd name="T43" fmla="*/ 116 h 144"/>
              <a:gd name="T44" fmla="*/ 28 w 176"/>
              <a:gd name="T45" fmla="*/ 120 h 144"/>
              <a:gd name="T46" fmla="*/ 136 w 176"/>
              <a:gd name="T47" fmla="*/ 32 h 144"/>
              <a:gd name="T48" fmla="*/ 8 w 176"/>
              <a:gd name="T49" fmla="*/ 32 h 144"/>
              <a:gd name="T50" fmla="*/ 0 w 176"/>
              <a:gd name="T51" fmla="*/ 40 h 144"/>
              <a:gd name="T52" fmla="*/ 0 w 176"/>
              <a:gd name="T53" fmla="*/ 136 h 144"/>
              <a:gd name="T54" fmla="*/ 8 w 176"/>
              <a:gd name="T55" fmla="*/ 144 h 144"/>
              <a:gd name="T56" fmla="*/ 136 w 176"/>
              <a:gd name="T57" fmla="*/ 144 h 144"/>
              <a:gd name="T58" fmla="*/ 144 w 176"/>
              <a:gd name="T59" fmla="*/ 136 h 144"/>
              <a:gd name="T60" fmla="*/ 144 w 176"/>
              <a:gd name="T61" fmla="*/ 40 h 144"/>
              <a:gd name="T62" fmla="*/ 136 w 176"/>
              <a:gd name="T63" fmla="*/ 32 h 144"/>
              <a:gd name="T64" fmla="*/ 136 w 176"/>
              <a:gd name="T65" fmla="*/ 136 h 144"/>
              <a:gd name="T66" fmla="*/ 8 w 176"/>
              <a:gd name="T67" fmla="*/ 136 h 144"/>
              <a:gd name="T68" fmla="*/ 8 w 176"/>
              <a:gd name="T69" fmla="*/ 80 h 144"/>
              <a:gd name="T70" fmla="*/ 136 w 176"/>
              <a:gd name="T71" fmla="*/ 80 h 144"/>
              <a:gd name="T72" fmla="*/ 136 w 176"/>
              <a:gd name="T73" fmla="*/ 136 h 144"/>
              <a:gd name="T74" fmla="*/ 136 w 176"/>
              <a:gd name="T75" fmla="*/ 56 h 144"/>
              <a:gd name="T76" fmla="*/ 8 w 176"/>
              <a:gd name="T77" fmla="*/ 56 h 144"/>
              <a:gd name="T78" fmla="*/ 8 w 176"/>
              <a:gd name="T79" fmla="*/ 40 h 144"/>
              <a:gd name="T80" fmla="*/ 136 w 176"/>
              <a:gd name="T81" fmla="*/ 40 h 144"/>
              <a:gd name="T82" fmla="*/ 136 w 176"/>
              <a:gd name="T83" fmla="*/ 56 h 144"/>
              <a:gd name="T84" fmla="*/ 168 w 176"/>
              <a:gd name="T85" fmla="*/ 0 h 144"/>
              <a:gd name="T86" fmla="*/ 40 w 176"/>
              <a:gd name="T87" fmla="*/ 0 h 144"/>
              <a:gd name="T88" fmla="*/ 32 w 176"/>
              <a:gd name="T89" fmla="*/ 8 h 144"/>
              <a:gd name="T90" fmla="*/ 32 w 176"/>
              <a:gd name="T91" fmla="*/ 20 h 144"/>
              <a:gd name="T92" fmla="*/ 36 w 176"/>
              <a:gd name="T93" fmla="*/ 24 h 144"/>
              <a:gd name="T94" fmla="*/ 40 w 176"/>
              <a:gd name="T95" fmla="*/ 20 h 144"/>
              <a:gd name="T96" fmla="*/ 40 w 176"/>
              <a:gd name="T97" fmla="*/ 8 h 144"/>
              <a:gd name="T98" fmla="*/ 168 w 176"/>
              <a:gd name="T99" fmla="*/ 8 h 144"/>
              <a:gd name="T100" fmla="*/ 168 w 176"/>
              <a:gd name="T101" fmla="*/ 104 h 144"/>
              <a:gd name="T102" fmla="*/ 156 w 176"/>
              <a:gd name="T103" fmla="*/ 104 h 144"/>
              <a:gd name="T104" fmla="*/ 152 w 176"/>
              <a:gd name="T105" fmla="*/ 108 h 144"/>
              <a:gd name="T106" fmla="*/ 156 w 176"/>
              <a:gd name="T107" fmla="*/ 112 h 144"/>
              <a:gd name="T108" fmla="*/ 168 w 176"/>
              <a:gd name="T109" fmla="*/ 112 h 144"/>
              <a:gd name="T110" fmla="*/ 176 w 176"/>
              <a:gd name="T111" fmla="*/ 104 h 144"/>
              <a:gd name="T112" fmla="*/ 176 w 176"/>
              <a:gd name="T113" fmla="*/ 8 h 144"/>
              <a:gd name="T114" fmla="*/ 168 w 176"/>
              <a:gd name="T11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6" h="144">
                <a:moveTo>
                  <a:pt x="100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8" y="120"/>
                  <a:pt x="120" y="118"/>
                  <a:pt x="120" y="116"/>
                </a:cubicBezTo>
                <a:cubicBezTo>
                  <a:pt x="120" y="100"/>
                  <a:pt x="120" y="100"/>
                  <a:pt x="120" y="100"/>
                </a:cubicBezTo>
                <a:cubicBezTo>
                  <a:pt x="120" y="98"/>
                  <a:pt x="118" y="96"/>
                  <a:pt x="116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18"/>
                  <a:pt x="98" y="120"/>
                  <a:pt x="100" y="120"/>
                </a:cubicBezTo>
                <a:moveTo>
                  <a:pt x="28" y="104"/>
                </a:move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moveTo>
                  <a:pt x="28" y="120"/>
                </a:moveTo>
                <a:cubicBezTo>
                  <a:pt x="60" y="120"/>
                  <a:pt x="60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114"/>
                  <a:pt x="62" y="112"/>
                  <a:pt x="60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moveTo>
                  <a:pt x="136" y="32"/>
                </a:moveTo>
                <a:cubicBezTo>
                  <a:pt x="8" y="32"/>
                  <a:pt x="8" y="32"/>
                  <a:pt x="8" y="32"/>
                </a:cubicBezTo>
                <a:cubicBezTo>
                  <a:pt x="4" y="32"/>
                  <a:pt x="0" y="36"/>
                  <a:pt x="0" y="40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4" y="144"/>
                  <a:pt x="8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0" y="144"/>
                  <a:pt x="144" y="140"/>
                  <a:pt x="144" y="136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4" y="36"/>
                  <a:pt x="140" y="32"/>
                  <a:pt x="136" y="32"/>
                </a:cubicBezTo>
                <a:moveTo>
                  <a:pt x="136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36"/>
                </a:lnTo>
                <a:close/>
                <a:moveTo>
                  <a:pt x="136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40"/>
                  <a:pt x="8" y="40"/>
                  <a:pt x="8" y="40"/>
                </a:cubicBezTo>
                <a:cubicBezTo>
                  <a:pt x="136" y="40"/>
                  <a:pt x="136" y="40"/>
                  <a:pt x="136" y="40"/>
                </a:cubicBezTo>
                <a:lnTo>
                  <a:pt x="136" y="56"/>
                </a:lnTo>
                <a:close/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04"/>
                  <a:pt x="168" y="104"/>
                  <a:pt x="168" y="104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4" y="104"/>
                  <a:pt x="152" y="106"/>
                  <a:pt x="152" y="108"/>
                </a:cubicBezTo>
                <a:cubicBezTo>
                  <a:pt x="152" y="110"/>
                  <a:pt x="154" y="112"/>
                  <a:pt x="156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72" y="112"/>
                  <a:pt x="176" y="108"/>
                  <a:pt x="176" y="10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ïşḻïďê-Freeform 18"/>
          <p:cNvSpPr/>
          <p:nvPr/>
        </p:nvSpPr>
        <p:spPr bwMode="auto">
          <a:xfrm flipH="1">
            <a:off x="5775819" y="2703764"/>
            <a:ext cx="569790" cy="519597"/>
          </a:xfrm>
          <a:custGeom>
            <a:avLst/>
            <a:gdLst>
              <a:gd name="T0" fmla="*/ 104 w 176"/>
              <a:gd name="T1" fmla="*/ 28 h 160"/>
              <a:gd name="T2" fmla="*/ 108 w 176"/>
              <a:gd name="T3" fmla="*/ 48 h 160"/>
              <a:gd name="T4" fmla="*/ 112 w 176"/>
              <a:gd name="T5" fmla="*/ 28 h 160"/>
              <a:gd name="T6" fmla="*/ 132 w 176"/>
              <a:gd name="T7" fmla="*/ 24 h 160"/>
              <a:gd name="T8" fmla="*/ 112 w 176"/>
              <a:gd name="T9" fmla="*/ 20 h 160"/>
              <a:gd name="T10" fmla="*/ 108 w 176"/>
              <a:gd name="T11" fmla="*/ 0 h 160"/>
              <a:gd name="T12" fmla="*/ 104 w 176"/>
              <a:gd name="T13" fmla="*/ 20 h 160"/>
              <a:gd name="T14" fmla="*/ 84 w 176"/>
              <a:gd name="T15" fmla="*/ 24 h 160"/>
              <a:gd name="T16" fmla="*/ 160 w 176"/>
              <a:gd name="T17" fmla="*/ 133 h 160"/>
              <a:gd name="T18" fmla="*/ 176 w 176"/>
              <a:gd name="T19" fmla="*/ 61 h 160"/>
              <a:gd name="T20" fmla="*/ 176 w 176"/>
              <a:gd name="T21" fmla="*/ 60 h 160"/>
              <a:gd name="T22" fmla="*/ 44 w 176"/>
              <a:gd name="T23" fmla="*/ 56 h 160"/>
              <a:gd name="T24" fmla="*/ 38 w 176"/>
              <a:gd name="T25" fmla="*/ 35 h 160"/>
              <a:gd name="T26" fmla="*/ 4 w 176"/>
              <a:gd name="T27" fmla="*/ 32 h 160"/>
              <a:gd name="T28" fmla="*/ 4 w 176"/>
              <a:gd name="T29" fmla="*/ 40 h 160"/>
              <a:gd name="T30" fmla="*/ 56 w 176"/>
              <a:gd name="T31" fmla="*/ 133 h 160"/>
              <a:gd name="T32" fmla="*/ 58 w 176"/>
              <a:gd name="T33" fmla="*/ 136 h 160"/>
              <a:gd name="T34" fmla="*/ 72 w 176"/>
              <a:gd name="T35" fmla="*/ 160 h 160"/>
              <a:gd name="T36" fmla="*/ 86 w 176"/>
              <a:gd name="T37" fmla="*/ 136 h 160"/>
              <a:gd name="T38" fmla="*/ 128 w 176"/>
              <a:gd name="T39" fmla="*/ 144 h 160"/>
              <a:gd name="T40" fmla="*/ 160 w 176"/>
              <a:gd name="T41" fmla="*/ 144 h 160"/>
              <a:gd name="T42" fmla="*/ 160 w 176"/>
              <a:gd name="T43" fmla="*/ 133 h 160"/>
              <a:gd name="T44" fmla="*/ 167 w 176"/>
              <a:gd name="T45" fmla="*/ 64 h 160"/>
              <a:gd name="T46" fmla="*/ 142 w 176"/>
              <a:gd name="T47" fmla="*/ 80 h 160"/>
              <a:gd name="T48" fmla="*/ 46 w 176"/>
              <a:gd name="T49" fmla="*/ 64 h 160"/>
              <a:gd name="T50" fmla="*/ 74 w 176"/>
              <a:gd name="T51" fmla="*/ 80 h 160"/>
              <a:gd name="T52" fmla="*/ 46 w 176"/>
              <a:gd name="T53" fmla="*/ 64 h 160"/>
              <a:gd name="T54" fmla="*/ 52 w 176"/>
              <a:gd name="T55" fmla="*/ 88 h 160"/>
              <a:gd name="T56" fmla="*/ 77 w 176"/>
              <a:gd name="T57" fmla="*/ 104 h 160"/>
              <a:gd name="T58" fmla="*/ 59 w 176"/>
              <a:gd name="T59" fmla="*/ 112 h 160"/>
              <a:gd name="T60" fmla="*/ 80 w 176"/>
              <a:gd name="T61" fmla="*/ 128 h 160"/>
              <a:gd name="T62" fmla="*/ 59 w 176"/>
              <a:gd name="T63" fmla="*/ 112 h 160"/>
              <a:gd name="T64" fmla="*/ 64 w 176"/>
              <a:gd name="T65" fmla="*/ 144 h 160"/>
              <a:gd name="T66" fmla="*/ 80 w 176"/>
              <a:gd name="T67" fmla="*/ 144 h 160"/>
              <a:gd name="T68" fmla="*/ 104 w 176"/>
              <a:gd name="T69" fmla="*/ 128 h 160"/>
              <a:gd name="T70" fmla="*/ 86 w 176"/>
              <a:gd name="T71" fmla="*/ 112 h 160"/>
              <a:gd name="T72" fmla="*/ 104 w 176"/>
              <a:gd name="T73" fmla="*/ 128 h 160"/>
              <a:gd name="T74" fmla="*/ 85 w 176"/>
              <a:gd name="T75" fmla="*/ 104 h 160"/>
              <a:gd name="T76" fmla="*/ 104 w 176"/>
              <a:gd name="T77" fmla="*/ 88 h 160"/>
              <a:gd name="T78" fmla="*/ 104 w 176"/>
              <a:gd name="T79" fmla="*/ 80 h 160"/>
              <a:gd name="T80" fmla="*/ 80 w 176"/>
              <a:gd name="T81" fmla="*/ 64 h 160"/>
              <a:gd name="T82" fmla="*/ 104 w 176"/>
              <a:gd name="T83" fmla="*/ 80 h 160"/>
              <a:gd name="T84" fmla="*/ 112 w 176"/>
              <a:gd name="T85" fmla="*/ 128 h 160"/>
              <a:gd name="T86" fmla="*/ 130 w 176"/>
              <a:gd name="T87" fmla="*/ 112 h 160"/>
              <a:gd name="T88" fmla="*/ 131 w 176"/>
              <a:gd name="T89" fmla="*/ 104 h 160"/>
              <a:gd name="T90" fmla="*/ 112 w 176"/>
              <a:gd name="T91" fmla="*/ 88 h 160"/>
              <a:gd name="T92" fmla="*/ 131 w 176"/>
              <a:gd name="T93" fmla="*/ 104 h 160"/>
              <a:gd name="T94" fmla="*/ 112 w 176"/>
              <a:gd name="T95" fmla="*/ 80 h 160"/>
              <a:gd name="T96" fmla="*/ 136 w 176"/>
              <a:gd name="T97" fmla="*/ 64 h 160"/>
              <a:gd name="T98" fmla="*/ 144 w 176"/>
              <a:gd name="T99" fmla="*/ 152 h 160"/>
              <a:gd name="T100" fmla="*/ 144 w 176"/>
              <a:gd name="T101" fmla="*/ 136 h 160"/>
              <a:gd name="T102" fmla="*/ 144 w 176"/>
              <a:gd name="T103" fmla="*/ 152 h 160"/>
              <a:gd name="T104" fmla="*/ 136 w 176"/>
              <a:gd name="T105" fmla="*/ 128 h 160"/>
              <a:gd name="T106" fmla="*/ 156 w 176"/>
              <a:gd name="T107" fmla="*/ 112 h 160"/>
              <a:gd name="T108" fmla="*/ 139 w 176"/>
              <a:gd name="T109" fmla="*/ 104 h 160"/>
              <a:gd name="T110" fmla="*/ 162 w 176"/>
              <a:gd name="T111" fmla="*/ 88 h 160"/>
              <a:gd name="T112" fmla="*/ 139 w 176"/>
              <a:gd name="T113" fmla="*/ 10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88" y="28"/>
                </a:moveTo>
                <a:cubicBezTo>
                  <a:pt x="104" y="28"/>
                  <a:pt x="104" y="28"/>
                  <a:pt x="104" y="28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4" y="46"/>
                  <a:pt x="106" y="48"/>
                  <a:pt x="108" y="48"/>
                </a:cubicBezTo>
                <a:cubicBezTo>
                  <a:pt x="110" y="48"/>
                  <a:pt x="112" y="46"/>
                  <a:pt x="112" y="44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30" y="28"/>
                  <a:pt x="132" y="26"/>
                  <a:pt x="132" y="24"/>
                </a:cubicBezTo>
                <a:cubicBezTo>
                  <a:pt x="132" y="22"/>
                  <a:pt x="130" y="20"/>
                  <a:pt x="128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106" y="0"/>
                  <a:pt x="104" y="2"/>
                  <a:pt x="104" y="4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6" y="20"/>
                  <a:pt x="84" y="22"/>
                  <a:pt x="84" y="24"/>
                </a:cubicBezTo>
                <a:cubicBezTo>
                  <a:pt x="84" y="26"/>
                  <a:pt x="86" y="28"/>
                  <a:pt x="88" y="28"/>
                </a:cubicBezTo>
                <a:moveTo>
                  <a:pt x="160" y="133"/>
                </a:moveTo>
                <a:cubicBezTo>
                  <a:pt x="160" y="133"/>
                  <a:pt x="160" y="133"/>
                  <a:pt x="160" y="133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76" y="61"/>
                  <a:pt x="176" y="60"/>
                  <a:pt x="176" y="60"/>
                </a:cubicBezTo>
                <a:cubicBezTo>
                  <a:pt x="176" y="58"/>
                  <a:pt x="174" y="56"/>
                  <a:pt x="17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3"/>
                  <a:pt x="36" y="32"/>
                  <a:pt x="3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7" y="134"/>
                  <a:pt x="57" y="135"/>
                  <a:pt x="58" y="136"/>
                </a:cubicBezTo>
                <a:cubicBezTo>
                  <a:pt x="57" y="138"/>
                  <a:pt x="56" y="141"/>
                  <a:pt x="56" y="144"/>
                </a:cubicBezTo>
                <a:cubicBezTo>
                  <a:pt x="56" y="153"/>
                  <a:pt x="63" y="160"/>
                  <a:pt x="72" y="160"/>
                </a:cubicBezTo>
                <a:cubicBezTo>
                  <a:pt x="81" y="160"/>
                  <a:pt x="88" y="153"/>
                  <a:pt x="88" y="144"/>
                </a:cubicBezTo>
                <a:cubicBezTo>
                  <a:pt x="88" y="141"/>
                  <a:pt x="87" y="138"/>
                  <a:pt x="86" y="136"/>
                </a:cubicBezTo>
                <a:cubicBezTo>
                  <a:pt x="130" y="136"/>
                  <a:pt x="130" y="136"/>
                  <a:pt x="130" y="136"/>
                </a:cubicBezTo>
                <a:cubicBezTo>
                  <a:pt x="129" y="138"/>
                  <a:pt x="128" y="141"/>
                  <a:pt x="128" y="144"/>
                </a:cubicBezTo>
                <a:cubicBezTo>
                  <a:pt x="128" y="153"/>
                  <a:pt x="135" y="160"/>
                  <a:pt x="144" y="160"/>
                </a:cubicBezTo>
                <a:cubicBezTo>
                  <a:pt x="153" y="160"/>
                  <a:pt x="160" y="153"/>
                  <a:pt x="160" y="144"/>
                </a:cubicBezTo>
                <a:cubicBezTo>
                  <a:pt x="160" y="141"/>
                  <a:pt x="159" y="138"/>
                  <a:pt x="158" y="136"/>
                </a:cubicBezTo>
                <a:cubicBezTo>
                  <a:pt x="159" y="135"/>
                  <a:pt x="160" y="134"/>
                  <a:pt x="160" y="133"/>
                </a:cubicBezTo>
                <a:moveTo>
                  <a:pt x="144" y="64"/>
                </a:moveTo>
                <a:cubicBezTo>
                  <a:pt x="167" y="64"/>
                  <a:pt x="167" y="64"/>
                  <a:pt x="167" y="64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42" y="80"/>
                  <a:pt x="142" y="80"/>
                  <a:pt x="142" y="80"/>
                </a:cubicBezTo>
                <a:lnTo>
                  <a:pt x="144" y="64"/>
                </a:lnTo>
                <a:close/>
                <a:moveTo>
                  <a:pt x="46" y="64"/>
                </a:moveTo>
                <a:cubicBezTo>
                  <a:pt x="72" y="64"/>
                  <a:pt x="72" y="64"/>
                  <a:pt x="72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50" y="80"/>
                  <a:pt x="50" y="80"/>
                  <a:pt x="50" y="80"/>
                </a:cubicBezTo>
                <a:lnTo>
                  <a:pt x="46" y="64"/>
                </a:lnTo>
                <a:close/>
                <a:moveTo>
                  <a:pt x="57" y="104"/>
                </a:moveTo>
                <a:cubicBezTo>
                  <a:pt x="52" y="88"/>
                  <a:pt x="52" y="88"/>
                  <a:pt x="52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7" y="104"/>
                  <a:pt x="77" y="104"/>
                  <a:pt x="77" y="104"/>
                </a:cubicBezTo>
                <a:lnTo>
                  <a:pt x="57" y="104"/>
                </a:lnTo>
                <a:close/>
                <a:moveTo>
                  <a:pt x="59" y="112"/>
                </a:moveTo>
                <a:cubicBezTo>
                  <a:pt x="78" y="112"/>
                  <a:pt x="78" y="112"/>
                  <a:pt x="78" y="112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63" y="128"/>
                  <a:pt x="63" y="128"/>
                  <a:pt x="63" y="128"/>
                </a:cubicBezTo>
                <a:lnTo>
                  <a:pt x="59" y="112"/>
                </a:lnTo>
                <a:close/>
                <a:moveTo>
                  <a:pt x="72" y="152"/>
                </a:moveTo>
                <a:cubicBezTo>
                  <a:pt x="68" y="152"/>
                  <a:pt x="64" y="148"/>
                  <a:pt x="64" y="144"/>
                </a:cubicBezTo>
                <a:cubicBezTo>
                  <a:pt x="64" y="140"/>
                  <a:pt x="68" y="136"/>
                  <a:pt x="72" y="136"/>
                </a:cubicBezTo>
                <a:cubicBezTo>
                  <a:pt x="76" y="136"/>
                  <a:pt x="80" y="140"/>
                  <a:pt x="80" y="144"/>
                </a:cubicBezTo>
                <a:cubicBezTo>
                  <a:pt x="80" y="148"/>
                  <a:pt x="76" y="152"/>
                  <a:pt x="72" y="152"/>
                </a:cubicBezTo>
                <a:moveTo>
                  <a:pt x="104" y="128"/>
                </a:moveTo>
                <a:cubicBezTo>
                  <a:pt x="88" y="128"/>
                  <a:pt x="88" y="128"/>
                  <a:pt x="88" y="128"/>
                </a:cubicBezTo>
                <a:cubicBezTo>
                  <a:pt x="86" y="112"/>
                  <a:pt x="86" y="112"/>
                  <a:pt x="86" y="112"/>
                </a:cubicBezTo>
                <a:cubicBezTo>
                  <a:pt x="104" y="112"/>
                  <a:pt x="104" y="112"/>
                  <a:pt x="104" y="112"/>
                </a:cubicBezTo>
                <a:lnTo>
                  <a:pt x="104" y="128"/>
                </a:lnTo>
                <a:close/>
                <a:moveTo>
                  <a:pt x="104" y="104"/>
                </a:moveTo>
                <a:cubicBezTo>
                  <a:pt x="85" y="104"/>
                  <a:pt x="85" y="104"/>
                  <a:pt x="85" y="104"/>
                </a:cubicBezTo>
                <a:cubicBezTo>
                  <a:pt x="83" y="88"/>
                  <a:pt x="83" y="88"/>
                  <a:pt x="83" y="88"/>
                </a:cubicBezTo>
                <a:cubicBezTo>
                  <a:pt x="104" y="88"/>
                  <a:pt x="104" y="88"/>
                  <a:pt x="104" y="88"/>
                </a:cubicBezTo>
                <a:lnTo>
                  <a:pt x="104" y="104"/>
                </a:lnTo>
                <a:close/>
                <a:moveTo>
                  <a:pt x="104" y="80"/>
                </a:moveTo>
                <a:cubicBezTo>
                  <a:pt x="82" y="80"/>
                  <a:pt x="82" y="80"/>
                  <a:pt x="82" y="80"/>
                </a:cubicBezTo>
                <a:cubicBezTo>
                  <a:pt x="80" y="64"/>
                  <a:pt x="80" y="64"/>
                  <a:pt x="80" y="64"/>
                </a:cubicBezTo>
                <a:cubicBezTo>
                  <a:pt x="104" y="64"/>
                  <a:pt x="104" y="64"/>
                  <a:pt x="104" y="64"/>
                </a:cubicBezTo>
                <a:lnTo>
                  <a:pt x="104" y="80"/>
                </a:lnTo>
                <a:close/>
                <a:moveTo>
                  <a:pt x="128" y="128"/>
                </a:moveTo>
                <a:cubicBezTo>
                  <a:pt x="112" y="128"/>
                  <a:pt x="112" y="128"/>
                  <a:pt x="112" y="128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30" y="112"/>
                  <a:pt x="130" y="112"/>
                  <a:pt x="130" y="112"/>
                </a:cubicBezTo>
                <a:lnTo>
                  <a:pt x="128" y="128"/>
                </a:lnTo>
                <a:close/>
                <a:moveTo>
                  <a:pt x="131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33" y="88"/>
                  <a:pt x="133" y="88"/>
                  <a:pt x="133" y="88"/>
                </a:cubicBezTo>
                <a:lnTo>
                  <a:pt x="131" y="104"/>
                </a:lnTo>
                <a:close/>
                <a:moveTo>
                  <a:pt x="134" y="80"/>
                </a:moveTo>
                <a:cubicBezTo>
                  <a:pt x="112" y="80"/>
                  <a:pt x="112" y="80"/>
                  <a:pt x="112" y="80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36" y="64"/>
                  <a:pt x="136" y="64"/>
                  <a:pt x="136" y="64"/>
                </a:cubicBezTo>
                <a:lnTo>
                  <a:pt x="134" y="80"/>
                </a:lnTo>
                <a:close/>
                <a:moveTo>
                  <a:pt x="144" y="152"/>
                </a:moveTo>
                <a:cubicBezTo>
                  <a:pt x="140" y="152"/>
                  <a:pt x="136" y="148"/>
                  <a:pt x="136" y="144"/>
                </a:cubicBezTo>
                <a:cubicBezTo>
                  <a:pt x="136" y="140"/>
                  <a:pt x="140" y="136"/>
                  <a:pt x="144" y="136"/>
                </a:cubicBezTo>
                <a:cubicBezTo>
                  <a:pt x="148" y="136"/>
                  <a:pt x="152" y="140"/>
                  <a:pt x="152" y="144"/>
                </a:cubicBezTo>
                <a:cubicBezTo>
                  <a:pt x="152" y="148"/>
                  <a:pt x="148" y="152"/>
                  <a:pt x="144" y="152"/>
                </a:cubicBezTo>
                <a:moveTo>
                  <a:pt x="153" y="128"/>
                </a:moveTo>
                <a:cubicBezTo>
                  <a:pt x="136" y="128"/>
                  <a:pt x="136" y="128"/>
                  <a:pt x="136" y="128"/>
                </a:cubicBezTo>
                <a:cubicBezTo>
                  <a:pt x="138" y="112"/>
                  <a:pt x="138" y="112"/>
                  <a:pt x="138" y="112"/>
                </a:cubicBezTo>
                <a:cubicBezTo>
                  <a:pt x="156" y="112"/>
                  <a:pt x="156" y="112"/>
                  <a:pt x="156" y="112"/>
                </a:cubicBezTo>
                <a:lnTo>
                  <a:pt x="153" y="128"/>
                </a:lnTo>
                <a:close/>
                <a:moveTo>
                  <a:pt x="139" y="104"/>
                </a:moveTo>
                <a:cubicBezTo>
                  <a:pt x="141" y="88"/>
                  <a:pt x="141" y="88"/>
                  <a:pt x="141" y="88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8" y="104"/>
                  <a:pt x="158" y="104"/>
                  <a:pt x="158" y="104"/>
                </a:cubicBezTo>
                <a:lnTo>
                  <a:pt x="139" y="104"/>
                </a:lnTo>
                <a:close/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ïşḻïďê-Freeform 12"/>
          <p:cNvSpPr/>
          <p:nvPr/>
        </p:nvSpPr>
        <p:spPr bwMode="auto">
          <a:xfrm flipH="1">
            <a:off x="9958000" y="2677870"/>
            <a:ext cx="569790" cy="571384"/>
          </a:xfrm>
          <a:custGeom>
            <a:avLst/>
            <a:gdLst>
              <a:gd name="T0" fmla="*/ 136 w 176"/>
              <a:gd name="T1" fmla="*/ 67 h 176"/>
              <a:gd name="T2" fmla="*/ 132 w 176"/>
              <a:gd name="T3" fmla="*/ 64 h 176"/>
              <a:gd name="T4" fmla="*/ 104 w 176"/>
              <a:gd name="T5" fmla="*/ 56 h 176"/>
              <a:gd name="T6" fmla="*/ 40 w 176"/>
              <a:gd name="T7" fmla="*/ 56 h 176"/>
              <a:gd name="T8" fmla="*/ 12 w 176"/>
              <a:gd name="T9" fmla="*/ 64 h 176"/>
              <a:gd name="T10" fmla="*/ 8 w 176"/>
              <a:gd name="T11" fmla="*/ 67 h 176"/>
              <a:gd name="T12" fmla="*/ 0 w 176"/>
              <a:gd name="T13" fmla="*/ 171 h 176"/>
              <a:gd name="T14" fmla="*/ 4 w 176"/>
              <a:gd name="T15" fmla="*/ 176 h 176"/>
              <a:gd name="T16" fmla="*/ 144 w 176"/>
              <a:gd name="T17" fmla="*/ 172 h 176"/>
              <a:gd name="T18" fmla="*/ 48 w 176"/>
              <a:gd name="T19" fmla="*/ 56 h 176"/>
              <a:gd name="T20" fmla="*/ 96 w 176"/>
              <a:gd name="T21" fmla="*/ 56 h 176"/>
              <a:gd name="T22" fmla="*/ 48 w 176"/>
              <a:gd name="T23" fmla="*/ 64 h 176"/>
              <a:gd name="T24" fmla="*/ 16 w 176"/>
              <a:gd name="T25" fmla="*/ 72 h 176"/>
              <a:gd name="T26" fmla="*/ 40 w 176"/>
              <a:gd name="T27" fmla="*/ 89 h 176"/>
              <a:gd name="T28" fmla="*/ 44 w 176"/>
              <a:gd name="T29" fmla="*/ 104 h 176"/>
              <a:gd name="T30" fmla="*/ 48 w 176"/>
              <a:gd name="T31" fmla="*/ 89 h 176"/>
              <a:gd name="T32" fmla="*/ 96 w 176"/>
              <a:gd name="T33" fmla="*/ 72 h 176"/>
              <a:gd name="T34" fmla="*/ 92 w 176"/>
              <a:gd name="T35" fmla="*/ 96 h 176"/>
              <a:gd name="T36" fmla="*/ 108 w 176"/>
              <a:gd name="T37" fmla="*/ 96 h 176"/>
              <a:gd name="T38" fmla="*/ 104 w 176"/>
              <a:gd name="T39" fmla="*/ 72 h 176"/>
              <a:gd name="T40" fmla="*/ 134 w 176"/>
              <a:gd name="T41" fmla="*/ 152 h 176"/>
              <a:gd name="T42" fmla="*/ 16 w 176"/>
              <a:gd name="T43" fmla="*/ 72 h 176"/>
              <a:gd name="T44" fmla="*/ 9 w 176"/>
              <a:gd name="T45" fmla="*/ 160 h 176"/>
              <a:gd name="T46" fmla="*/ 136 w 176"/>
              <a:gd name="T47" fmla="*/ 168 h 176"/>
              <a:gd name="T48" fmla="*/ 176 w 176"/>
              <a:gd name="T49" fmla="*/ 147 h 176"/>
              <a:gd name="T50" fmla="*/ 168 w 176"/>
              <a:gd name="T51" fmla="*/ 43 h 176"/>
              <a:gd name="T52" fmla="*/ 164 w 176"/>
              <a:gd name="T53" fmla="*/ 40 h 176"/>
              <a:gd name="T54" fmla="*/ 136 w 176"/>
              <a:gd name="T55" fmla="*/ 32 h 176"/>
              <a:gd name="T56" fmla="*/ 76 w 176"/>
              <a:gd name="T57" fmla="*/ 16 h 176"/>
              <a:gd name="T58" fmla="*/ 104 w 176"/>
              <a:gd name="T59" fmla="*/ 8 h 176"/>
              <a:gd name="T60" fmla="*/ 128 w 176"/>
              <a:gd name="T61" fmla="*/ 40 h 176"/>
              <a:gd name="T62" fmla="*/ 111 w 176"/>
              <a:gd name="T63" fmla="*/ 48 h 176"/>
              <a:gd name="T64" fmla="*/ 128 w 176"/>
              <a:gd name="T65" fmla="*/ 56 h 176"/>
              <a:gd name="T66" fmla="*/ 136 w 176"/>
              <a:gd name="T67" fmla="*/ 57 h 176"/>
              <a:gd name="T68" fmla="*/ 160 w 176"/>
              <a:gd name="T69" fmla="*/ 48 h 176"/>
              <a:gd name="T70" fmla="*/ 149 w 176"/>
              <a:gd name="T71" fmla="*/ 128 h 176"/>
              <a:gd name="T72" fmla="*/ 167 w 176"/>
              <a:gd name="T73" fmla="*/ 136 h 176"/>
              <a:gd name="T74" fmla="*/ 150 w 176"/>
              <a:gd name="T75" fmla="*/ 144 h 176"/>
              <a:gd name="T76" fmla="*/ 172 w 176"/>
              <a:gd name="T77" fmla="*/ 152 h 176"/>
              <a:gd name="T78" fmla="*/ 176 w 176"/>
              <a:gd name="T79" fmla="*/ 14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44" y="171"/>
                </a:moveTo>
                <a:cubicBezTo>
                  <a:pt x="136" y="67"/>
                  <a:pt x="136" y="67"/>
                  <a:pt x="136" y="67"/>
                </a:cubicBezTo>
                <a:cubicBezTo>
                  <a:pt x="136" y="67"/>
                  <a:pt x="136" y="67"/>
                  <a:pt x="136" y="67"/>
                </a:cubicBezTo>
                <a:cubicBezTo>
                  <a:pt x="136" y="66"/>
                  <a:pt x="134" y="64"/>
                  <a:pt x="132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38"/>
                  <a:pt x="90" y="24"/>
                  <a:pt x="72" y="24"/>
                </a:cubicBezTo>
                <a:cubicBezTo>
                  <a:pt x="54" y="24"/>
                  <a:pt x="40" y="38"/>
                  <a:pt x="40" y="56"/>
                </a:cubicBezTo>
                <a:cubicBezTo>
                  <a:pt x="40" y="64"/>
                  <a:pt x="40" y="64"/>
                  <a:pt x="40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0" y="64"/>
                  <a:pt x="8" y="66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172"/>
                  <a:pt x="144" y="172"/>
                  <a:pt x="144" y="171"/>
                </a:cubicBezTo>
                <a:close/>
                <a:moveTo>
                  <a:pt x="48" y="56"/>
                </a:moveTo>
                <a:cubicBezTo>
                  <a:pt x="48" y="43"/>
                  <a:pt x="59" y="32"/>
                  <a:pt x="72" y="32"/>
                </a:cubicBezTo>
                <a:cubicBezTo>
                  <a:pt x="85" y="32"/>
                  <a:pt x="96" y="43"/>
                  <a:pt x="96" y="56"/>
                </a:cubicBezTo>
                <a:cubicBezTo>
                  <a:pt x="96" y="64"/>
                  <a:pt x="96" y="64"/>
                  <a:pt x="96" y="64"/>
                </a:cubicBezTo>
                <a:cubicBezTo>
                  <a:pt x="48" y="64"/>
                  <a:pt x="48" y="64"/>
                  <a:pt x="48" y="64"/>
                </a:cubicBezTo>
                <a:lnTo>
                  <a:pt x="48" y="56"/>
                </a:lnTo>
                <a:close/>
                <a:moveTo>
                  <a:pt x="16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89"/>
                  <a:pt x="40" y="89"/>
                  <a:pt x="40" y="89"/>
                </a:cubicBezTo>
                <a:cubicBezTo>
                  <a:pt x="38" y="90"/>
                  <a:pt x="36" y="93"/>
                  <a:pt x="36" y="96"/>
                </a:cubicBezTo>
                <a:cubicBezTo>
                  <a:pt x="36" y="100"/>
                  <a:pt x="40" y="104"/>
                  <a:pt x="44" y="104"/>
                </a:cubicBezTo>
                <a:cubicBezTo>
                  <a:pt x="48" y="104"/>
                  <a:pt x="52" y="100"/>
                  <a:pt x="52" y="96"/>
                </a:cubicBezTo>
                <a:cubicBezTo>
                  <a:pt x="52" y="93"/>
                  <a:pt x="50" y="90"/>
                  <a:pt x="48" y="89"/>
                </a:cubicBezTo>
                <a:cubicBezTo>
                  <a:pt x="48" y="72"/>
                  <a:pt x="48" y="72"/>
                  <a:pt x="48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89"/>
                  <a:pt x="96" y="89"/>
                  <a:pt x="96" y="89"/>
                </a:cubicBezTo>
                <a:cubicBezTo>
                  <a:pt x="94" y="90"/>
                  <a:pt x="92" y="93"/>
                  <a:pt x="92" y="96"/>
                </a:cubicBezTo>
                <a:cubicBezTo>
                  <a:pt x="92" y="100"/>
                  <a:pt x="96" y="104"/>
                  <a:pt x="100" y="104"/>
                </a:cubicBezTo>
                <a:cubicBezTo>
                  <a:pt x="104" y="104"/>
                  <a:pt x="108" y="100"/>
                  <a:pt x="108" y="96"/>
                </a:cubicBezTo>
                <a:cubicBezTo>
                  <a:pt x="108" y="93"/>
                  <a:pt x="106" y="90"/>
                  <a:pt x="104" y="89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10" y="152"/>
                  <a:pt x="10" y="152"/>
                  <a:pt x="10" y="152"/>
                </a:cubicBezTo>
                <a:lnTo>
                  <a:pt x="16" y="72"/>
                </a:lnTo>
                <a:close/>
                <a:moveTo>
                  <a:pt x="8" y="168"/>
                </a:moveTo>
                <a:cubicBezTo>
                  <a:pt x="9" y="160"/>
                  <a:pt x="9" y="160"/>
                  <a:pt x="9" y="160"/>
                </a:cubicBezTo>
                <a:cubicBezTo>
                  <a:pt x="135" y="160"/>
                  <a:pt x="135" y="160"/>
                  <a:pt x="135" y="160"/>
                </a:cubicBezTo>
                <a:cubicBezTo>
                  <a:pt x="136" y="168"/>
                  <a:pt x="136" y="168"/>
                  <a:pt x="136" y="168"/>
                </a:cubicBezTo>
                <a:lnTo>
                  <a:pt x="8" y="168"/>
                </a:lnTo>
                <a:close/>
                <a:moveTo>
                  <a:pt x="176" y="147"/>
                </a:moveTo>
                <a:cubicBezTo>
                  <a:pt x="176" y="147"/>
                  <a:pt x="176" y="147"/>
                  <a:pt x="176" y="147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68" y="42"/>
                  <a:pt x="166" y="40"/>
                  <a:pt x="164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14"/>
                  <a:pt x="122" y="0"/>
                  <a:pt x="104" y="0"/>
                </a:cubicBezTo>
                <a:cubicBezTo>
                  <a:pt x="92" y="0"/>
                  <a:pt x="82" y="7"/>
                  <a:pt x="76" y="16"/>
                </a:cubicBezTo>
                <a:cubicBezTo>
                  <a:pt x="79" y="17"/>
                  <a:pt x="82" y="17"/>
                  <a:pt x="85" y="18"/>
                </a:cubicBezTo>
                <a:cubicBezTo>
                  <a:pt x="89" y="12"/>
                  <a:pt x="96" y="8"/>
                  <a:pt x="104" y="8"/>
                </a:cubicBezTo>
                <a:cubicBezTo>
                  <a:pt x="117" y="8"/>
                  <a:pt x="128" y="19"/>
                  <a:pt x="128" y="32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0" y="43"/>
                  <a:pt x="111" y="45"/>
                  <a:pt x="111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6"/>
                  <a:pt x="135" y="56"/>
                  <a:pt x="136" y="57"/>
                </a:cubicBezTo>
                <a:cubicBezTo>
                  <a:pt x="136" y="48"/>
                  <a:pt x="136" y="48"/>
                  <a:pt x="13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149" y="128"/>
                  <a:pt x="149" y="128"/>
                  <a:pt x="149" y="128"/>
                </a:cubicBezTo>
                <a:cubicBezTo>
                  <a:pt x="149" y="136"/>
                  <a:pt x="149" y="136"/>
                  <a:pt x="149" y="136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51" y="152"/>
                  <a:pt x="151" y="152"/>
                  <a:pt x="151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4" y="152"/>
                  <a:pt x="176" y="150"/>
                  <a:pt x="176" y="148"/>
                </a:cubicBezTo>
                <a:cubicBezTo>
                  <a:pt x="176" y="148"/>
                  <a:pt x="176" y="148"/>
                  <a:pt x="176" y="147"/>
                </a:cubicBezTo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85851" y="4847760"/>
            <a:ext cx="10002658" cy="1102869"/>
            <a:chOff x="5354322" y="1967781"/>
            <a:chExt cx="10002658" cy="1102869"/>
          </a:xfrm>
        </p:grpSpPr>
        <p:sp>
          <p:nvSpPr>
            <p:cNvPr id="33" name="矩形 32"/>
            <p:cNvSpPr/>
            <p:nvPr/>
          </p:nvSpPr>
          <p:spPr>
            <a:xfrm>
              <a:off x="5354322" y="2332306"/>
              <a:ext cx="10002658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entry.Click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title, you can copy and paste directly, to select useful keyword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entry.Click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255914" y="3438236"/>
            <a:ext cx="1351100" cy="590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20538" y="3438236"/>
            <a:ext cx="1351100" cy="590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11630" y="3438236"/>
            <a:ext cx="1351100" cy="590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67433" y="3438236"/>
            <a:ext cx="1351100" cy="590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567345" y="3438236"/>
            <a:ext cx="1351100" cy="590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42" name="文本框 41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8" grpId="0" animBg="1"/>
      <p:bldP spid="26" grpId="0" animBg="1"/>
      <p:bldP spid="23" grpId="0" animBg="1"/>
      <p:bldP spid="20" grpId="0" animBg="1"/>
      <p:bldP spid="22" grpId="0" animBg="1"/>
      <p:bldP spid="17" grpId="0" animBg="1"/>
      <p:bldP spid="14" grpId="0" animBg="1"/>
      <p:bldP spid="16" grpId="0" animBg="1"/>
      <p:bldP spid="11" grpId="0" animBg="1"/>
      <p:bldP spid="25" grpId="0" animBg="1"/>
      <p:bldP spid="19" grpId="0" animBg="1"/>
      <p:bldP spid="13" grpId="0" animBg="1"/>
      <p:bldP spid="35" grpId="0"/>
      <p:bldP spid="37" grpId="0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A89A12D8-A3E2-4735-A3B4-BFFB74015F6B}"/>
              </a:ext>
            </a:extLst>
          </p:cNvPr>
          <p:cNvSpPr/>
          <p:nvPr/>
        </p:nvSpPr>
        <p:spPr>
          <a:xfrm>
            <a:off x="442595" y="3300289"/>
            <a:ext cx="578387" cy="4140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776E76A-6FD5-4607-A6FC-2DAEA6FC9E4A}"/>
              </a:ext>
            </a:extLst>
          </p:cNvPr>
          <p:cNvSpPr/>
          <p:nvPr/>
        </p:nvSpPr>
        <p:spPr>
          <a:xfrm rot="10800000">
            <a:off x="11569686" y="430691"/>
            <a:ext cx="578386" cy="4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6171F5FB-79FF-45AB-B597-108DAA0BF3F1}"/>
              </a:ext>
            </a:extLst>
          </p:cNvPr>
          <p:cNvSpPr/>
          <p:nvPr/>
        </p:nvSpPr>
        <p:spPr>
          <a:xfrm rot="7994363">
            <a:off x="3353580" y="-63462"/>
            <a:ext cx="578386" cy="4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9D6AF5-E021-4FCB-B771-C451F5114BE9}"/>
              </a:ext>
            </a:extLst>
          </p:cNvPr>
          <p:cNvSpPr txBox="1"/>
          <p:nvPr/>
        </p:nvSpPr>
        <p:spPr>
          <a:xfrm>
            <a:off x="1674278" y="2405020"/>
            <a:ext cx="8843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3000">
                      <a:srgbClr val="737373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THANKS </a:t>
            </a:r>
            <a:endParaRPr lang="zh-CN" altLang="en-US" sz="96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3000">
                    <a:srgbClr val="737373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616CAFA-2012-4DD3-AD18-0ADA571DC947}"/>
              </a:ext>
            </a:extLst>
          </p:cNvPr>
          <p:cNvGrpSpPr/>
          <p:nvPr/>
        </p:nvGrpSpPr>
        <p:grpSpPr>
          <a:xfrm>
            <a:off x="3492882" y="4930951"/>
            <a:ext cx="5206234" cy="489356"/>
            <a:chOff x="3597531" y="5678733"/>
            <a:chExt cx="5206234" cy="48935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FB7F84B-BD9F-4864-953D-469C64AB5857}"/>
                </a:ext>
              </a:extLst>
            </p:cNvPr>
            <p:cNvSpPr/>
            <p:nvPr/>
          </p:nvSpPr>
          <p:spPr>
            <a:xfrm rot="19800000">
              <a:off x="3597531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E3658C-5954-49A4-9654-0E829C9F7539}"/>
                </a:ext>
              </a:extLst>
            </p:cNvPr>
            <p:cNvSpPr/>
            <p:nvPr/>
          </p:nvSpPr>
          <p:spPr>
            <a:xfrm rot="19800000">
              <a:off x="6066133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F42ABF2-4F9E-42E5-B672-E04E78AA2143}"/>
                </a:ext>
              </a:extLst>
            </p:cNvPr>
            <p:cNvSpPr txBox="1"/>
            <p:nvPr/>
          </p:nvSpPr>
          <p:spPr>
            <a:xfrm>
              <a:off x="4146777" y="5723497"/>
              <a:ext cx="2196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Report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jpppt.com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5148036-5FA9-4663-A131-AAD1B3C70244}"/>
                </a:ext>
              </a:extLst>
            </p:cNvPr>
            <p:cNvSpPr/>
            <p:nvPr/>
          </p:nvSpPr>
          <p:spPr>
            <a:xfrm>
              <a:off x="3864427" y="5678733"/>
              <a:ext cx="376756" cy="376756"/>
            </a:xfrm>
            <a:prstGeom prst="ellipse">
              <a:avLst/>
            </a:prstGeom>
            <a:gradFill flip="none" rotWithShape="0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lang="zh-CN" altLang="en-US"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14">
              <a:extLst>
                <a:ext uri="{FF2B5EF4-FFF2-40B4-BE49-F238E27FC236}">
                  <a16:creationId xmlns:a16="http://schemas.microsoft.com/office/drawing/2014/main" id="{C9449BCB-751E-49E1-91D0-64978C5C44AA}"/>
                </a:ext>
              </a:extLst>
            </p:cNvPr>
            <p:cNvSpPr/>
            <p:nvPr/>
          </p:nvSpPr>
          <p:spPr>
            <a:xfrm>
              <a:off x="3966030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30F6D0-BB52-43FB-A82E-EE1BB70444D7}"/>
                </a:ext>
              </a:extLst>
            </p:cNvPr>
            <p:cNvSpPr txBox="1"/>
            <p:nvPr/>
          </p:nvSpPr>
          <p:spPr>
            <a:xfrm>
              <a:off x="6673857" y="5697834"/>
              <a:ext cx="212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Time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20XX.XX.XX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3A615F0-53F9-459A-9B69-CC27665A3A32}"/>
                </a:ext>
              </a:extLst>
            </p:cNvPr>
            <p:cNvSpPr/>
            <p:nvPr/>
          </p:nvSpPr>
          <p:spPr>
            <a:xfrm>
              <a:off x="6334096" y="5678733"/>
              <a:ext cx="376756" cy="376756"/>
            </a:xfrm>
            <a:prstGeom prst="ellipse">
              <a:avLst/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椭圆 14">
              <a:extLst>
                <a:ext uri="{FF2B5EF4-FFF2-40B4-BE49-F238E27FC236}">
                  <a16:creationId xmlns:a16="http://schemas.microsoft.com/office/drawing/2014/main" id="{2BA3F77E-D058-41C9-9149-099759ECB14D}"/>
                </a:ext>
              </a:extLst>
            </p:cNvPr>
            <p:cNvSpPr/>
            <p:nvPr/>
          </p:nvSpPr>
          <p:spPr>
            <a:xfrm>
              <a:off x="6435699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7" name="Rounded Rectangle 7">
            <a:extLst>
              <a:ext uri="{FF2B5EF4-FFF2-40B4-BE49-F238E27FC236}">
                <a16:creationId xmlns:a16="http://schemas.microsoft.com/office/drawing/2014/main" id="{3BA6C1FB-80AB-4B3E-BC20-F5E37B7BF6F0}"/>
              </a:ext>
            </a:extLst>
          </p:cNvPr>
          <p:cNvSpPr/>
          <p:nvPr/>
        </p:nvSpPr>
        <p:spPr>
          <a:xfrm>
            <a:off x="731788" y="424366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rgbClr val="88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LOGO</a:t>
            </a:r>
            <a:endParaRPr lang="ko-KR" altLang="en-US" sz="2700" dirty="0"/>
          </a:p>
        </p:txBody>
      </p:sp>
      <p:sp>
        <p:nvSpPr>
          <p:cNvPr id="48" name="TextBox 3">
            <a:hlinkClick r:id="rId3"/>
            <a:extLst>
              <a:ext uri="{FF2B5EF4-FFF2-40B4-BE49-F238E27FC236}">
                <a16:creationId xmlns:a16="http://schemas.microsoft.com/office/drawing/2014/main" id="{2FE23DBE-81BD-4C36-994B-3029FD8F4B79}"/>
              </a:ext>
            </a:extLst>
          </p:cNvPr>
          <p:cNvSpPr txBox="1"/>
          <p:nvPr/>
        </p:nvSpPr>
        <p:spPr>
          <a:xfrm>
            <a:off x="3864427" y="6626785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2506980" y="3182708"/>
            <a:ext cx="7605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ja-JP" sz="1800" dirty="0">
                <a:solidFill>
                  <a:schemeClr val="accent1"/>
                </a:solidFill>
                <a:cs typeface="Arial" panose="020B0604020202020204" pitchFamily="34" charset="0"/>
              </a:rPr>
              <a:t>If you liked the presentation and want to thank, you can follow me on social networks </a:t>
            </a:r>
            <a:r>
              <a:rPr lang="es-CO" altLang="ja-JP" sz="1800" dirty="0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s-CO" altLang="ja-JP" b="1" dirty="0">
                <a:solidFill>
                  <a:schemeClr val="accent2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</a:t>
            </a:r>
            <a:r>
              <a:rPr lang="en-US" altLang="zh-CN" b="1" dirty="0" err="1">
                <a:solidFill>
                  <a:schemeClr val="accent2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lidesfree</a:t>
            </a:r>
            <a:endParaRPr lang="es-CO" altLang="ja-JP" b="1" dirty="0">
              <a:solidFill>
                <a:srgbClr val="4472C4"/>
              </a:solidFill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CO" altLang="ja-JP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CO" altLang="ja-JP" sz="1800" dirty="0">
                <a:solidFill>
                  <a:schemeClr val="accent1"/>
                </a:solidFill>
                <a:cs typeface="Arial" panose="020B0604020202020204" pitchFamily="34" charset="0"/>
                <a:hlinkClick r:id="rId3"/>
              </a:rPr>
              <a:t>https://www.instagram.com/</a:t>
            </a:r>
            <a:r>
              <a:rPr lang="en-US" altLang="zh-CN" sz="1800" dirty="0" err="1">
                <a:solidFill>
                  <a:schemeClr val="accent1"/>
                </a:solidFill>
                <a:cs typeface="Arial" panose="020B0604020202020204" pitchFamily="34" charset="0"/>
                <a:hlinkClick r:id="rId3"/>
              </a:rPr>
              <a:t>slidesfree</a:t>
            </a:r>
            <a:r>
              <a:rPr lang="es-CO" altLang="ja-JP" sz="1800" dirty="0">
                <a:solidFill>
                  <a:schemeClr val="accent1"/>
                </a:solidFill>
                <a:cs typeface="Arial" panose="020B0604020202020204" pitchFamily="34" charset="0"/>
                <a:hlinkClick r:id="rId3"/>
              </a:rPr>
              <a:t>/ </a:t>
            </a:r>
            <a:endParaRPr lang="es-CO" altLang="ja-JP" sz="1800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CO" altLang="ja-JP" sz="1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CO" altLang="ja-JP" sz="18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  <a:hlinkClick r:id="rId4"/>
              </a:rPr>
              <a:t>https://www.facebook.com/freeppt7/</a:t>
            </a:r>
            <a:endParaRPr lang="es-CO" altLang="ja-JP" sz="1800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CO" altLang="ja-JP" sz="1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CO" altLang="ja-JP" sz="1800" dirty="0">
                <a:solidFill>
                  <a:schemeClr val="accent1"/>
                </a:solidFill>
                <a:cs typeface="Arial" panose="020B0604020202020204" pitchFamily="34" charset="0"/>
                <a:hlinkClick r:id="rId5"/>
              </a:rPr>
              <a:t>https://www.facebook.com/groups/best.PowerPoint.templates</a:t>
            </a:r>
            <a:endParaRPr lang="es-CO" altLang="ja-JP" sz="1800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CO" altLang="ja-JP" sz="1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CO" altLang="ja-JP" sz="1800" dirty="0">
                <a:solidFill>
                  <a:schemeClr val="accent1"/>
                </a:solidFill>
                <a:cs typeface="Arial" panose="020B0604020202020204" pitchFamily="34" charset="0"/>
                <a:hlinkClick r:id="rId6"/>
              </a:rPr>
              <a:t>https://twitter.com/freeppt7_com</a:t>
            </a:r>
            <a:endParaRPr lang="es-CO" altLang="ja-JP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タイトル 15">
            <a:extLst>
              <a:ext uri="{FF2B5EF4-FFF2-40B4-BE49-F238E27FC236}">
                <a16:creationId xmlns:a16="http://schemas.microsoft.com/office/drawing/2014/main" id="{DF5054CD-7B41-4517-8CC7-0F4721086154}"/>
              </a:ext>
            </a:extLst>
          </p:cNvPr>
          <p:cNvSpPr txBox="1">
            <a:spLocks/>
          </p:cNvSpPr>
          <p:nvPr/>
        </p:nvSpPr>
        <p:spPr>
          <a:xfrm>
            <a:off x="0" y="460318"/>
            <a:ext cx="12192000" cy="1057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b="1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Please follow us for more information: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8" name="サブタイトル 16">
            <a:extLst>
              <a:ext uri="{FF2B5EF4-FFF2-40B4-BE49-F238E27FC236}">
                <a16:creationId xmlns:a16="http://schemas.microsoft.com/office/drawing/2014/main" id="{1DDF4682-F95A-4F2A-BF4B-B8A3D02895E6}"/>
              </a:ext>
            </a:extLst>
          </p:cNvPr>
          <p:cNvSpPr txBox="1">
            <a:spLocks/>
          </p:cNvSpPr>
          <p:nvPr/>
        </p:nvSpPr>
        <p:spPr>
          <a:xfrm>
            <a:off x="1882978" y="1527128"/>
            <a:ext cx="8229600" cy="2149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https://www.jpppt.com/ 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www.freeppt7.com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Pics: </a:t>
            </a:r>
            <a:r>
              <a:rPr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9"/>
              </a:rPr>
              <a:t>www.Pixabay.com</a:t>
            </a:r>
            <a:r>
              <a:rPr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8246" y="3003665"/>
            <a:ext cx="33816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title text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7845" y="3732387"/>
            <a:ext cx="5097247" cy="5355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Click here to add content that matches the title.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5327CC-30B5-4D71-848E-8A1E07B99BBD}"/>
              </a:ext>
            </a:extLst>
          </p:cNvPr>
          <p:cNvGrpSpPr/>
          <p:nvPr/>
        </p:nvGrpSpPr>
        <p:grpSpPr>
          <a:xfrm>
            <a:off x="-238993" y="1671838"/>
            <a:ext cx="5732968" cy="4237846"/>
            <a:chOff x="5154642" y="1651000"/>
            <a:chExt cx="5732968" cy="423784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F944EC-70D5-4E49-B846-200862F17E09}"/>
                </a:ext>
              </a:extLst>
            </p:cNvPr>
            <p:cNvSpPr/>
            <p:nvPr/>
          </p:nvSpPr>
          <p:spPr>
            <a:xfrm rot="19800000">
              <a:off x="5154642" y="2965893"/>
              <a:ext cx="4795933" cy="2922953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D913EE7-25AA-4FC4-8E7F-92CBBC564865}"/>
                </a:ext>
              </a:extLst>
            </p:cNvPr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89E3AC5-04A7-4F53-94EB-E1DD4527644C}"/>
              </a:ext>
            </a:extLst>
          </p:cNvPr>
          <p:cNvSpPr txBox="1"/>
          <p:nvPr/>
        </p:nvSpPr>
        <p:spPr>
          <a:xfrm>
            <a:off x="2386646" y="2602583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36" name="文本框 35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5" name="Google Shape;1675;p43">
            <a:extLst>
              <a:ext uri="{FF2B5EF4-FFF2-40B4-BE49-F238E27FC236}">
                <a16:creationId xmlns:a16="http://schemas.microsoft.com/office/drawing/2014/main" id="{B9A4D8C2-64B2-41BA-94D3-B40ABC577160}"/>
              </a:ext>
            </a:extLst>
          </p:cNvPr>
          <p:cNvGrpSpPr/>
          <p:nvPr/>
        </p:nvGrpSpPr>
        <p:grpSpPr>
          <a:xfrm>
            <a:off x="2169250" y="4764647"/>
            <a:ext cx="7853517" cy="1516800"/>
            <a:chOff x="1626937" y="3573485"/>
            <a:chExt cx="5890138" cy="1137600"/>
          </a:xfrm>
        </p:grpSpPr>
        <p:sp>
          <p:nvSpPr>
            <p:cNvPr id="66" name="Google Shape;1676;p43">
              <a:extLst>
                <a:ext uri="{FF2B5EF4-FFF2-40B4-BE49-F238E27FC236}">
                  <a16:creationId xmlns:a16="http://schemas.microsoft.com/office/drawing/2014/main" id="{D7945BD5-9B08-4295-88D7-9B3FF15A4BFC}"/>
                </a:ext>
              </a:extLst>
            </p:cNvPr>
            <p:cNvSpPr/>
            <p:nvPr/>
          </p:nvSpPr>
          <p:spPr>
            <a:xfrm rot="5400000">
              <a:off x="4308425" y="1435060"/>
              <a:ext cx="1002900" cy="5414400"/>
            </a:xfrm>
            <a:prstGeom prst="round2SameRect">
              <a:avLst>
                <a:gd name="adj1" fmla="val 176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6" name="Google Shape;1680;p43">
              <a:extLst>
                <a:ext uri="{FF2B5EF4-FFF2-40B4-BE49-F238E27FC236}">
                  <a16:creationId xmlns:a16="http://schemas.microsoft.com/office/drawing/2014/main" id="{E538D7D3-E3E7-449A-B85F-851083480F71}"/>
                </a:ext>
              </a:extLst>
            </p:cNvPr>
            <p:cNvSpPr txBox="1"/>
            <p:nvPr/>
          </p:nvSpPr>
          <p:spPr>
            <a:xfrm>
              <a:off x="2825552" y="3734014"/>
              <a:ext cx="994800" cy="8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kern="0">
                  <a:cs typeface="+mn-ea"/>
                  <a:sym typeface="+mn-lt"/>
                </a:rPr>
                <a:t>03</a:t>
              </a:r>
              <a:endParaRPr sz="4000" kern="0">
                <a:cs typeface="+mn-ea"/>
                <a:sym typeface="+mn-lt"/>
              </a:endParaRPr>
            </a:p>
          </p:txBody>
        </p:sp>
        <p:sp>
          <p:nvSpPr>
            <p:cNvPr id="68" name="Google Shape;1681;p43">
              <a:extLst>
                <a:ext uri="{FF2B5EF4-FFF2-40B4-BE49-F238E27FC236}">
                  <a16:creationId xmlns:a16="http://schemas.microsoft.com/office/drawing/2014/main" id="{72C6F66C-B0E5-47DA-8DFC-2A4F88C9C5BB}"/>
                </a:ext>
              </a:extLst>
            </p:cNvPr>
            <p:cNvSpPr/>
            <p:nvPr/>
          </p:nvSpPr>
          <p:spPr>
            <a:xfrm>
              <a:off x="1626937" y="3573485"/>
              <a:ext cx="1137600" cy="1137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69" name="Google Shape;1682;p43">
              <a:extLst>
                <a:ext uri="{FF2B5EF4-FFF2-40B4-BE49-F238E27FC236}">
                  <a16:creationId xmlns:a16="http://schemas.microsoft.com/office/drawing/2014/main" id="{0B1FB94C-7419-4B7E-B835-5A232548A0A8}"/>
                </a:ext>
              </a:extLst>
            </p:cNvPr>
            <p:cNvGrpSpPr/>
            <p:nvPr/>
          </p:nvGrpSpPr>
          <p:grpSpPr>
            <a:xfrm>
              <a:off x="1938441" y="3886639"/>
              <a:ext cx="514581" cy="486923"/>
              <a:chOff x="-1592325" y="3957400"/>
              <a:chExt cx="293025" cy="277275"/>
            </a:xfrm>
          </p:grpSpPr>
          <p:sp>
            <p:nvSpPr>
              <p:cNvPr id="70" name="Google Shape;1683;p43">
                <a:extLst>
                  <a:ext uri="{FF2B5EF4-FFF2-40B4-BE49-F238E27FC236}">
                    <a16:creationId xmlns:a16="http://schemas.microsoft.com/office/drawing/2014/main" id="{0E95FB33-38DD-49D4-9F21-4C364729B95E}"/>
                  </a:ext>
                </a:extLst>
              </p:cNvPr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Google Shape;1684;p43">
                <a:extLst>
                  <a:ext uri="{FF2B5EF4-FFF2-40B4-BE49-F238E27FC236}">
                    <a16:creationId xmlns:a16="http://schemas.microsoft.com/office/drawing/2014/main" id="{74410962-4282-44E8-994D-A0E73DC9AD6E}"/>
                  </a:ext>
                </a:extLst>
              </p:cNvPr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Google Shape;1685;p43">
                <a:extLst>
                  <a:ext uri="{FF2B5EF4-FFF2-40B4-BE49-F238E27FC236}">
                    <a16:creationId xmlns:a16="http://schemas.microsoft.com/office/drawing/2014/main" id="{99C74EC2-3E55-461C-9E4B-E6A3CBE6987B}"/>
                  </a:ext>
                </a:extLst>
              </p:cNvPr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1686;p43">
                <a:extLst>
                  <a:ext uri="{FF2B5EF4-FFF2-40B4-BE49-F238E27FC236}">
                    <a16:creationId xmlns:a16="http://schemas.microsoft.com/office/drawing/2014/main" id="{BB880DBE-5C1B-4460-9C8B-BA871056750B}"/>
                  </a:ext>
                </a:extLst>
              </p:cNvPr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Google Shape;1687;p43">
            <a:extLst>
              <a:ext uri="{FF2B5EF4-FFF2-40B4-BE49-F238E27FC236}">
                <a16:creationId xmlns:a16="http://schemas.microsoft.com/office/drawing/2014/main" id="{F0F488D9-757C-4FB2-8B3C-A82F776D2431}"/>
              </a:ext>
            </a:extLst>
          </p:cNvPr>
          <p:cNvGrpSpPr/>
          <p:nvPr/>
        </p:nvGrpSpPr>
        <p:grpSpPr>
          <a:xfrm>
            <a:off x="2169250" y="3153333"/>
            <a:ext cx="7853517" cy="1516800"/>
            <a:chOff x="1626937" y="2365000"/>
            <a:chExt cx="5890138" cy="1137600"/>
          </a:xfrm>
        </p:grpSpPr>
        <p:sp>
          <p:nvSpPr>
            <p:cNvPr id="78" name="Google Shape;1688;p43">
              <a:extLst>
                <a:ext uri="{FF2B5EF4-FFF2-40B4-BE49-F238E27FC236}">
                  <a16:creationId xmlns:a16="http://schemas.microsoft.com/office/drawing/2014/main" id="{578AE0AE-3651-49AE-8964-5CD589C1D8B9}"/>
                </a:ext>
              </a:extLst>
            </p:cNvPr>
            <p:cNvSpPr/>
            <p:nvPr/>
          </p:nvSpPr>
          <p:spPr>
            <a:xfrm rot="-5400000" flipH="1">
              <a:off x="3832687" y="226575"/>
              <a:ext cx="1002900" cy="5414400"/>
            </a:xfrm>
            <a:prstGeom prst="round2SameRect">
              <a:avLst>
                <a:gd name="adj1" fmla="val 176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Google Shape;1692;p43">
              <a:extLst>
                <a:ext uri="{FF2B5EF4-FFF2-40B4-BE49-F238E27FC236}">
                  <a16:creationId xmlns:a16="http://schemas.microsoft.com/office/drawing/2014/main" id="{7AFBCFCB-4BB3-4FD4-ABFC-9F9566191FE7}"/>
                </a:ext>
              </a:extLst>
            </p:cNvPr>
            <p:cNvSpPr txBox="1"/>
            <p:nvPr/>
          </p:nvSpPr>
          <p:spPr>
            <a:xfrm flipH="1">
              <a:off x="5323660" y="2525530"/>
              <a:ext cx="994800" cy="8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kern="0" dirty="0">
                  <a:cs typeface="+mn-ea"/>
                  <a:sym typeface="+mn-lt"/>
                </a:rPr>
                <a:t>02</a:t>
              </a:r>
              <a:endParaRPr sz="4000" kern="0" dirty="0">
                <a:cs typeface="+mn-ea"/>
                <a:sym typeface="+mn-lt"/>
              </a:endParaRPr>
            </a:p>
          </p:txBody>
        </p:sp>
        <p:sp>
          <p:nvSpPr>
            <p:cNvPr id="80" name="Google Shape;1693;p43">
              <a:extLst>
                <a:ext uri="{FF2B5EF4-FFF2-40B4-BE49-F238E27FC236}">
                  <a16:creationId xmlns:a16="http://schemas.microsoft.com/office/drawing/2014/main" id="{CB96CAF9-C12D-4C10-B77F-707703DBF930}"/>
                </a:ext>
              </a:extLst>
            </p:cNvPr>
            <p:cNvSpPr/>
            <p:nvPr/>
          </p:nvSpPr>
          <p:spPr>
            <a:xfrm flipH="1">
              <a:off x="6379475" y="2365000"/>
              <a:ext cx="1137600" cy="1137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81" name="Google Shape;1694;p43">
              <a:extLst>
                <a:ext uri="{FF2B5EF4-FFF2-40B4-BE49-F238E27FC236}">
                  <a16:creationId xmlns:a16="http://schemas.microsoft.com/office/drawing/2014/main" id="{A260AF8D-7667-44EF-8588-D5242C1DFA51}"/>
                </a:ext>
              </a:extLst>
            </p:cNvPr>
            <p:cNvGrpSpPr/>
            <p:nvPr/>
          </p:nvGrpSpPr>
          <p:grpSpPr>
            <a:xfrm>
              <a:off x="6733087" y="2717648"/>
              <a:ext cx="430390" cy="426930"/>
              <a:chOff x="946175" y="3253275"/>
              <a:chExt cx="298550" cy="296150"/>
            </a:xfrm>
          </p:grpSpPr>
          <p:sp>
            <p:nvSpPr>
              <p:cNvPr id="82" name="Google Shape;1695;p43">
                <a:extLst>
                  <a:ext uri="{FF2B5EF4-FFF2-40B4-BE49-F238E27FC236}">
                    <a16:creationId xmlns:a16="http://schemas.microsoft.com/office/drawing/2014/main" id="{521AD52B-9909-488C-8A87-5268C5D1F542}"/>
                  </a:ext>
                </a:extLst>
              </p:cNvPr>
              <p:cNvSpPr/>
              <p:nvPr/>
            </p:nvSpPr>
            <p:spPr>
              <a:xfrm>
                <a:off x="946175" y="3253275"/>
                <a:ext cx="209550" cy="26150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0460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113"/>
                    </a:lnTo>
                    <a:cubicBezTo>
                      <a:pt x="1" y="10302"/>
                      <a:pt x="158" y="10460"/>
                      <a:pt x="348" y="10460"/>
                    </a:cubicBezTo>
                    <a:lnTo>
                      <a:pt x="694" y="10460"/>
                    </a:lnTo>
                    <a:lnTo>
                      <a:pt x="694" y="3875"/>
                    </a:lnTo>
                    <a:cubicBezTo>
                      <a:pt x="694" y="3623"/>
                      <a:pt x="820" y="3340"/>
                      <a:pt x="1009" y="3151"/>
                    </a:cubicBezTo>
                    <a:lnTo>
                      <a:pt x="3151" y="1008"/>
                    </a:lnTo>
                    <a:cubicBezTo>
                      <a:pt x="3340" y="819"/>
                      <a:pt x="3624" y="693"/>
                      <a:pt x="3908" y="693"/>
                    </a:cubicBezTo>
                    <a:lnTo>
                      <a:pt x="8381" y="693"/>
                    </a:lnTo>
                    <a:lnTo>
                      <a:pt x="8381" y="347"/>
                    </a:lnTo>
                    <a:cubicBezTo>
                      <a:pt x="8381" y="158"/>
                      <a:pt x="8224" y="0"/>
                      <a:pt x="8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1696;p43">
                <a:extLst>
                  <a:ext uri="{FF2B5EF4-FFF2-40B4-BE49-F238E27FC236}">
                    <a16:creationId xmlns:a16="http://schemas.microsoft.com/office/drawing/2014/main" id="{F3AC1353-1A77-4C13-9D58-FD0E959260BD}"/>
                  </a:ext>
                </a:extLst>
              </p:cNvPr>
              <p:cNvSpPr/>
              <p:nvPr/>
            </p:nvSpPr>
            <p:spPr>
              <a:xfrm>
                <a:off x="986350" y="3293425"/>
                <a:ext cx="473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923" extrusionOk="0">
                    <a:moveTo>
                      <a:pt x="1891" y="1"/>
                    </a:moveTo>
                    <a:lnTo>
                      <a:pt x="1" y="1923"/>
                    </a:lnTo>
                    <a:lnTo>
                      <a:pt x="1891" y="1923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1697;p43">
                <a:extLst>
                  <a:ext uri="{FF2B5EF4-FFF2-40B4-BE49-F238E27FC236}">
                    <a16:creationId xmlns:a16="http://schemas.microsoft.com/office/drawing/2014/main" id="{594B3DBA-7607-4DA8-8373-6F1B72A6DEA8}"/>
                  </a:ext>
                </a:extLst>
              </p:cNvPr>
              <p:cNvSpPr/>
              <p:nvPr/>
            </p:nvSpPr>
            <p:spPr>
              <a:xfrm>
                <a:off x="1051725" y="3359600"/>
                <a:ext cx="1221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5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cubicBezTo>
                      <a:pt x="1" y="3749"/>
                      <a:pt x="1103" y="4852"/>
                      <a:pt x="2427" y="4852"/>
                    </a:cubicBezTo>
                    <a:cubicBezTo>
                      <a:pt x="3781" y="4852"/>
                      <a:pt x="4884" y="3749"/>
                      <a:pt x="4884" y="2426"/>
                    </a:cubicBez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698;p43">
                <a:extLst>
                  <a:ext uri="{FF2B5EF4-FFF2-40B4-BE49-F238E27FC236}">
                    <a16:creationId xmlns:a16="http://schemas.microsoft.com/office/drawing/2014/main" id="{0505C3B2-2B1D-43DC-91AA-9EF308CF2146}"/>
                  </a:ext>
                </a:extLst>
              </p:cNvPr>
              <p:cNvSpPr/>
              <p:nvPr/>
            </p:nvSpPr>
            <p:spPr>
              <a:xfrm>
                <a:off x="980050" y="3289500"/>
                <a:ext cx="192200" cy="242600"/>
              </a:xfrm>
              <a:custGeom>
                <a:avLst/>
                <a:gdLst/>
                <a:ahLst/>
                <a:cxnLst/>
                <a:rect l="l" t="t" r="r" b="b"/>
                <a:pathLst>
                  <a:path w="7688" h="9704" extrusionOk="0">
                    <a:moveTo>
                      <a:pt x="2868" y="0"/>
                    </a:moveTo>
                    <a:lnTo>
                      <a:pt x="2868" y="2426"/>
                    </a:lnTo>
                    <a:cubicBezTo>
                      <a:pt x="2868" y="2647"/>
                      <a:pt x="2679" y="2804"/>
                      <a:pt x="2490" y="2804"/>
                    </a:cubicBezTo>
                    <a:lnTo>
                      <a:pt x="1" y="2804"/>
                    </a:lnTo>
                    <a:lnTo>
                      <a:pt x="1" y="9357"/>
                    </a:lnTo>
                    <a:cubicBezTo>
                      <a:pt x="1" y="9578"/>
                      <a:pt x="190" y="9704"/>
                      <a:pt x="379" y="9704"/>
                    </a:cubicBezTo>
                    <a:lnTo>
                      <a:pt x="7341" y="9704"/>
                    </a:lnTo>
                    <a:cubicBezTo>
                      <a:pt x="7467" y="9704"/>
                      <a:pt x="7593" y="9641"/>
                      <a:pt x="7625" y="9578"/>
                    </a:cubicBezTo>
                    <a:lnTo>
                      <a:pt x="6239" y="8192"/>
                    </a:lnTo>
                    <a:cubicBezTo>
                      <a:pt x="5924" y="8318"/>
                      <a:pt x="5609" y="8349"/>
                      <a:pt x="5262" y="8349"/>
                    </a:cubicBezTo>
                    <a:cubicBezTo>
                      <a:pt x="3529" y="8349"/>
                      <a:pt x="2143" y="6931"/>
                      <a:pt x="2143" y="5230"/>
                    </a:cubicBezTo>
                    <a:cubicBezTo>
                      <a:pt x="2143" y="3529"/>
                      <a:pt x="3561" y="2111"/>
                      <a:pt x="5262" y="2111"/>
                    </a:cubicBezTo>
                    <a:cubicBezTo>
                      <a:pt x="6239" y="2111"/>
                      <a:pt x="7121" y="2584"/>
                      <a:pt x="7688" y="3308"/>
                    </a:cubicBezTo>
                    <a:lnTo>
                      <a:pt x="7688" y="347"/>
                    </a:lnTo>
                    <a:cubicBezTo>
                      <a:pt x="7688" y="158"/>
                      <a:pt x="7530" y="0"/>
                      <a:pt x="7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1699;p43">
                <a:extLst>
                  <a:ext uri="{FF2B5EF4-FFF2-40B4-BE49-F238E27FC236}">
                    <a16:creationId xmlns:a16="http://schemas.microsoft.com/office/drawing/2014/main" id="{013BEFDA-DD8F-4D3E-A7B8-B92B0BBA4220}"/>
                  </a:ext>
                </a:extLst>
              </p:cNvPr>
              <p:cNvSpPr/>
              <p:nvPr/>
            </p:nvSpPr>
            <p:spPr>
              <a:xfrm>
                <a:off x="1154125" y="3460400"/>
                <a:ext cx="9060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561" extrusionOk="0">
                    <a:moveTo>
                      <a:pt x="977" y="1"/>
                    </a:moveTo>
                    <a:cubicBezTo>
                      <a:pt x="693" y="410"/>
                      <a:pt x="378" y="757"/>
                      <a:pt x="0" y="1009"/>
                    </a:cubicBezTo>
                    <a:lnTo>
                      <a:pt x="2363" y="3372"/>
                    </a:lnTo>
                    <a:cubicBezTo>
                      <a:pt x="2489" y="3498"/>
                      <a:pt x="2662" y="3561"/>
                      <a:pt x="2840" y="3561"/>
                    </a:cubicBezTo>
                    <a:cubicBezTo>
                      <a:pt x="3017" y="3561"/>
                      <a:pt x="3198" y="3498"/>
                      <a:pt x="3340" y="3372"/>
                    </a:cubicBezTo>
                    <a:cubicBezTo>
                      <a:pt x="3623" y="3088"/>
                      <a:pt x="3623" y="2647"/>
                      <a:pt x="3340" y="2364"/>
                    </a:cubicBez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0" name="Google Shape;1700;p43">
            <a:extLst>
              <a:ext uri="{FF2B5EF4-FFF2-40B4-BE49-F238E27FC236}">
                <a16:creationId xmlns:a16="http://schemas.microsoft.com/office/drawing/2014/main" id="{92E8E2C3-3FD2-42B1-B0EE-C562F077481C}"/>
              </a:ext>
            </a:extLst>
          </p:cNvPr>
          <p:cNvGrpSpPr/>
          <p:nvPr/>
        </p:nvGrpSpPr>
        <p:grpSpPr>
          <a:xfrm>
            <a:off x="2169250" y="1534933"/>
            <a:ext cx="7853617" cy="1516800"/>
            <a:chOff x="1626937" y="1151200"/>
            <a:chExt cx="5890213" cy="1137600"/>
          </a:xfrm>
        </p:grpSpPr>
        <p:sp>
          <p:nvSpPr>
            <p:cNvPr id="91" name="Google Shape;1701;p43">
              <a:extLst>
                <a:ext uri="{FF2B5EF4-FFF2-40B4-BE49-F238E27FC236}">
                  <a16:creationId xmlns:a16="http://schemas.microsoft.com/office/drawing/2014/main" id="{328E6892-5BDD-4D07-962D-455F5B3762EF}"/>
                </a:ext>
              </a:extLst>
            </p:cNvPr>
            <p:cNvSpPr/>
            <p:nvPr/>
          </p:nvSpPr>
          <p:spPr>
            <a:xfrm rot="5400000">
              <a:off x="4308425" y="-987225"/>
              <a:ext cx="1002900" cy="5414400"/>
            </a:xfrm>
            <a:prstGeom prst="round2SameRect">
              <a:avLst>
                <a:gd name="adj1" fmla="val 176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92" name="Google Shape;1702;p43">
              <a:extLst>
                <a:ext uri="{FF2B5EF4-FFF2-40B4-BE49-F238E27FC236}">
                  <a16:creationId xmlns:a16="http://schemas.microsoft.com/office/drawing/2014/main" id="{297D138D-5C85-43EF-A6BF-F5A602AAA8B4}"/>
                </a:ext>
              </a:extLst>
            </p:cNvPr>
            <p:cNvGrpSpPr/>
            <p:nvPr/>
          </p:nvGrpSpPr>
          <p:grpSpPr>
            <a:xfrm>
              <a:off x="2825552" y="1311589"/>
              <a:ext cx="4691598" cy="816740"/>
              <a:chOff x="2825552" y="1311589"/>
              <a:chExt cx="4691598" cy="816740"/>
            </a:xfrm>
          </p:grpSpPr>
          <p:sp>
            <p:nvSpPr>
              <p:cNvPr id="95" name="Google Shape;1703;p43">
                <a:extLst>
                  <a:ext uri="{FF2B5EF4-FFF2-40B4-BE49-F238E27FC236}">
                    <a16:creationId xmlns:a16="http://schemas.microsoft.com/office/drawing/2014/main" id="{F5DD644A-DE67-4C40-99F4-E85BF300451F}"/>
                  </a:ext>
                </a:extLst>
              </p:cNvPr>
              <p:cNvSpPr txBox="1"/>
              <p:nvPr/>
            </p:nvSpPr>
            <p:spPr>
              <a:xfrm>
                <a:off x="3819650" y="1619526"/>
                <a:ext cx="3697500" cy="50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content, content to match the title, you can copy and paste directly, to select useful keyword entry.</a:t>
                </a:r>
                <a:endParaRPr sz="1200" kern="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Google Shape;1704;p43">
                <a:extLst>
                  <a:ext uri="{FF2B5EF4-FFF2-40B4-BE49-F238E27FC236}">
                    <a16:creationId xmlns:a16="http://schemas.microsoft.com/office/drawing/2014/main" id="{66C320E9-BA1B-4DFA-9242-7200236F4891}"/>
                  </a:ext>
                </a:extLst>
              </p:cNvPr>
              <p:cNvSpPr txBox="1"/>
              <p:nvPr/>
            </p:nvSpPr>
            <p:spPr>
              <a:xfrm>
                <a:off x="3819103" y="1311589"/>
                <a:ext cx="36975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1705;p43">
                <a:extLst>
                  <a:ext uri="{FF2B5EF4-FFF2-40B4-BE49-F238E27FC236}">
                    <a16:creationId xmlns:a16="http://schemas.microsoft.com/office/drawing/2014/main" id="{96F18D82-F98E-47D4-B7A3-FD40B60585AD}"/>
                  </a:ext>
                </a:extLst>
              </p:cNvPr>
              <p:cNvSpPr txBox="1"/>
              <p:nvPr/>
            </p:nvSpPr>
            <p:spPr>
              <a:xfrm>
                <a:off x="2825552" y="1311729"/>
                <a:ext cx="994800" cy="81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4000" kern="0" dirty="0">
                    <a:cs typeface="+mn-ea"/>
                    <a:sym typeface="+mn-lt"/>
                  </a:rPr>
                  <a:t>01</a:t>
                </a:r>
                <a:endParaRPr sz="4000" kern="0" dirty="0">
                  <a:cs typeface="+mn-ea"/>
                  <a:sym typeface="+mn-lt"/>
                </a:endParaRPr>
              </a:p>
            </p:txBody>
          </p:sp>
        </p:grpSp>
        <p:sp>
          <p:nvSpPr>
            <p:cNvPr id="93" name="Google Shape;1706;p43">
              <a:extLst>
                <a:ext uri="{FF2B5EF4-FFF2-40B4-BE49-F238E27FC236}">
                  <a16:creationId xmlns:a16="http://schemas.microsoft.com/office/drawing/2014/main" id="{C147FB4B-B2FA-4BF0-A9C1-4DA09533AF02}"/>
                </a:ext>
              </a:extLst>
            </p:cNvPr>
            <p:cNvSpPr/>
            <p:nvPr/>
          </p:nvSpPr>
          <p:spPr>
            <a:xfrm>
              <a:off x="1626937" y="1151200"/>
              <a:ext cx="1137600" cy="1137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4" name="Google Shape;1707;p43">
              <a:extLst>
                <a:ext uri="{FF2B5EF4-FFF2-40B4-BE49-F238E27FC236}">
                  <a16:creationId xmlns:a16="http://schemas.microsoft.com/office/drawing/2014/main" id="{C4C0F37E-2989-4A75-9B8C-95D278F19AD9}"/>
                </a:ext>
              </a:extLst>
            </p:cNvPr>
            <p:cNvSpPr/>
            <p:nvPr/>
          </p:nvSpPr>
          <p:spPr>
            <a:xfrm>
              <a:off x="2005100" y="1496066"/>
              <a:ext cx="381244" cy="447918"/>
            </a:xfrm>
            <a:custGeom>
              <a:avLst/>
              <a:gdLst/>
              <a:ahLst/>
              <a:cxnLst/>
              <a:rect l="l" t="t" r="r" b="b"/>
              <a:pathLst>
                <a:path w="10807" h="12697" extrusionOk="0">
                  <a:moveTo>
                    <a:pt x="6617" y="9924"/>
                  </a:moveTo>
                  <a:lnTo>
                    <a:pt x="6617" y="10775"/>
                  </a:lnTo>
                  <a:lnTo>
                    <a:pt x="4159" y="10775"/>
                  </a:lnTo>
                  <a:lnTo>
                    <a:pt x="4159" y="9924"/>
                  </a:lnTo>
                  <a:close/>
                  <a:moveTo>
                    <a:pt x="4159" y="0"/>
                  </a:moveTo>
                  <a:cubicBezTo>
                    <a:pt x="3561" y="0"/>
                    <a:pt x="2994" y="315"/>
                    <a:pt x="2742" y="851"/>
                  </a:cubicBezTo>
                  <a:lnTo>
                    <a:pt x="2490" y="851"/>
                  </a:lnTo>
                  <a:cubicBezTo>
                    <a:pt x="1797" y="851"/>
                    <a:pt x="1166" y="1324"/>
                    <a:pt x="914" y="1954"/>
                  </a:cubicBezTo>
                  <a:cubicBezTo>
                    <a:pt x="1324" y="1985"/>
                    <a:pt x="1702" y="2143"/>
                    <a:pt x="1986" y="2426"/>
                  </a:cubicBezTo>
                  <a:cubicBezTo>
                    <a:pt x="2143" y="2584"/>
                    <a:pt x="2143" y="2836"/>
                    <a:pt x="1986" y="2993"/>
                  </a:cubicBezTo>
                  <a:cubicBezTo>
                    <a:pt x="1907" y="3072"/>
                    <a:pt x="1797" y="3111"/>
                    <a:pt x="1686" y="3111"/>
                  </a:cubicBezTo>
                  <a:cubicBezTo>
                    <a:pt x="1576" y="3111"/>
                    <a:pt x="1466" y="3072"/>
                    <a:pt x="1387" y="2993"/>
                  </a:cubicBezTo>
                  <a:cubicBezTo>
                    <a:pt x="1198" y="2804"/>
                    <a:pt x="946" y="2773"/>
                    <a:pt x="725" y="2773"/>
                  </a:cubicBezTo>
                  <a:cubicBezTo>
                    <a:pt x="284" y="3088"/>
                    <a:pt x="1" y="3560"/>
                    <a:pt x="1" y="4159"/>
                  </a:cubicBezTo>
                  <a:cubicBezTo>
                    <a:pt x="1" y="4411"/>
                    <a:pt x="95" y="4726"/>
                    <a:pt x="253" y="4978"/>
                  </a:cubicBezTo>
                  <a:cubicBezTo>
                    <a:pt x="95" y="5199"/>
                    <a:pt x="1" y="5514"/>
                    <a:pt x="1" y="5797"/>
                  </a:cubicBezTo>
                  <a:cubicBezTo>
                    <a:pt x="1" y="6144"/>
                    <a:pt x="127" y="6459"/>
                    <a:pt x="316" y="6742"/>
                  </a:cubicBezTo>
                  <a:cubicBezTo>
                    <a:pt x="599" y="6522"/>
                    <a:pt x="1009" y="6364"/>
                    <a:pt x="1387" y="6364"/>
                  </a:cubicBezTo>
                  <a:cubicBezTo>
                    <a:pt x="1639" y="6364"/>
                    <a:pt x="1797" y="6553"/>
                    <a:pt x="1797" y="6742"/>
                  </a:cubicBezTo>
                  <a:cubicBezTo>
                    <a:pt x="1797" y="6994"/>
                    <a:pt x="1576" y="7152"/>
                    <a:pt x="1387" y="7152"/>
                  </a:cubicBezTo>
                  <a:cubicBezTo>
                    <a:pt x="1198" y="7152"/>
                    <a:pt x="1009" y="7215"/>
                    <a:pt x="851" y="7341"/>
                  </a:cubicBezTo>
                  <a:lnTo>
                    <a:pt x="851" y="7404"/>
                  </a:lnTo>
                  <a:cubicBezTo>
                    <a:pt x="851" y="8318"/>
                    <a:pt x="1576" y="9074"/>
                    <a:pt x="2490" y="9074"/>
                  </a:cubicBezTo>
                  <a:lnTo>
                    <a:pt x="2742" y="9074"/>
                  </a:lnTo>
                  <a:cubicBezTo>
                    <a:pt x="2899" y="9357"/>
                    <a:pt x="3088" y="9546"/>
                    <a:pt x="3309" y="9704"/>
                  </a:cubicBezTo>
                  <a:lnTo>
                    <a:pt x="3309" y="10617"/>
                  </a:lnTo>
                  <a:cubicBezTo>
                    <a:pt x="3309" y="11752"/>
                    <a:pt x="4254" y="12697"/>
                    <a:pt x="5420" y="12697"/>
                  </a:cubicBezTo>
                  <a:cubicBezTo>
                    <a:pt x="6554" y="12697"/>
                    <a:pt x="7499" y="11752"/>
                    <a:pt x="7499" y="10617"/>
                  </a:cubicBezTo>
                  <a:lnTo>
                    <a:pt x="7499" y="9704"/>
                  </a:lnTo>
                  <a:cubicBezTo>
                    <a:pt x="7719" y="9546"/>
                    <a:pt x="7971" y="9357"/>
                    <a:pt x="8097" y="9074"/>
                  </a:cubicBezTo>
                  <a:lnTo>
                    <a:pt x="8318" y="9074"/>
                  </a:lnTo>
                  <a:cubicBezTo>
                    <a:pt x="9232" y="9074"/>
                    <a:pt x="9988" y="8318"/>
                    <a:pt x="9988" y="7404"/>
                  </a:cubicBezTo>
                  <a:lnTo>
                    <a:pt x="9988" y="7341"/>
                  </a:lnTo>
                  <a:cubicBezTo>
                    <a:pt x="9830" y="7215"/>
                    <a:pt x="9610" y="7152"/>
                    <a:pt x="9421" y="7152"/>
                  </a:cubicBezTo>
                  <a:cubicBezTo>
                    <a:pt x="9200" y="7152"/>
                    <a:pt x="9043" y="6931"/>
                    <a:pt x="9043" y="6742"/>
                  </a:cubicBezTo>
                  <a:cubicBezTo>
                    <a:pt x="9043" y="6522"/>
                    <a:pt x="9232" y="6364"/>
                    <a:pt x="9421" y="6364"/>
                  </a:cubicBezTo>
                  <a:cubicBezTo>
                    <a:pt x="9830" y="6364"/>
                    <a:pt x="10208" y="6522"/>
                    <a:pt x="10492" y="6742"/>
                  </a:cubicBezTo>
                  <a:cubicBezTo>
                    <a:pt x="10681" y="6459"/>
                    <a:pt x="10807" y="6144"/>
                    <a:pt x="10807" y="5797"/>
                  </a:cubicBezTo>
                  <a:cubicBezTo>
                    <a:pt x="10807" y="5514"/>
                    <a:pt x="10712" y="5199"/>
                    <a:pt x="10555" y="4978"/>
                  </a:cubicBezTo>
                  <a:cubicBezTo>
                    <a:pt x="10681" y="4726"/>
                    <a:pt x="10775" y="4411"/>
                    <a:pt x="10775" y="4159"/>
                  </a:cubicBezTo>
                  <a:cubicBezTo>
                    <a:pt x="10775" y="3592"/>
                    <a:pt x="10492" y="3088"/>
                    <a:pt x="10051" y="2773"/>
                  </a:cubicBezTo>
                  <a:cubicBezTo>
                    <a:pt x="10015" y="2768"/>
                    <a:pt x="9978" y="2765"/>
                    <a:pt x="9939" y="2765"/>
                  </a:cubicBezTo>
                  <a:cubicBezTo>
                    <a:pt x="9742" y="2765"/>
                    <a:pt x="9521" y="2835"/>
                    <a:pt x="9389" y="2993"/>
                  </a:cubicBezTo>
                  <a:cubicBezTo>
                    <a:pt x="9310" y="3072"/>
                    <a:pt x="9200" y="3111"/>
                    <a:pt x="9090" y="3111"/>
                  </a:cubicBezTo>
                  <a:cubicBezTo>
                    <a:pt x="8980" y="3111"/>
                    <a:pt x="8869" y="3072"/>
                    <a:pt x="8791" y="2993"/>
                  </a:cubicBezTo>
                  <a:cubicBezTo>
                    <a:pt x="8633" y="2836"/>
                    <a:pt x="8633" y="2584"/>
                    <a:pt x="8791" y="2426"/>
                  </a:cubicBezTo>
                  <a:cubicBezTo>
                    <a:pt x="9074" y="2143"/>
                    <a:pt x="9452" y="1954"/>
                    <a:pt x="9862" y="1954"/>
                  </a:cubicBezTo>
                  <a:cubicBezTo>
                    <a:pt x="9610" y="1324"/>
                    <a:pt x="9043" y="851"/>
                    <a:pt x="8287" y="851"/>
                  </a:cubicBezTo>
                  <a:lnTo>
                    <a:pt x="8034" y="851"/>
                  </a:lnTo>
                  <a:cubicBezTo>
                    <a:pt x="7782" y="315"/>
                    <a:pt x="7215" y="0"/>
                    <a:pt x="6617" y="0"/>
                  </a:cubicBezTo>
                  <a:cubicBezTo>
                    <a:pt x="6302" y="0"/>
                    <a:pt x="6050" y="95"/>
                    <a:pt x="5798" y="252"/>
                  </a:cubicBezTo>
                  <a:lnTo>
                    <a:pt x="5798" y="4190"/>
                  </a:lnTo>
                  <a:cubicBezTo>
                    <a:pt x="6743" y="4379"/>
                    <a:pt x="7467" y="5199"/>
                    <a:pt x="7467" y="6207"/>
                  </a:cubicBezTo>
                  <a:cubicBezTo>
                    <a:pt x="7467" y="6427"/>
                    <a:pt x="7247" y="6585"/>
                    <a:pt x="7058" y="6585"/>
                  </a:cubicBezTo>
                  <a:cubicBezTo>
                    <a:pt x="6869" y="6585"/>
                    <a:pt x="6617" y="6396"/>
                    <a:pt x="6617" y="6207"/>
                  </a:cubicBezTo>
                  <a:cubicBezTo>
                    <a:pt x="6617" y="5640"/>
                    <a:pt x="6270" y="5199"/>
                    <a:pt x="5798" y="5010"/>
                  </a:cubicBezTo>
                  <a:lnTo>
                    <a:pt x="5798" y="9074"/>
                  </a:lnTo>
                  <a:lnTo>
                    <a:pt x="4979" y="9074"/>
                  </a:lnTo>
                  <a:lnTo>
                    <a:pt x="4979" y="5010"/>
                  </a:lnTo>
                  <a:cubicBezTo>
                    <a:pt x="4506" y="5167"/>
                    <a:pt x="4159" y="5640"/>
                    <a:pt x="4159" y="6207"/>
                  </a:cubicBezTo>
                  <a:cubicBezTo>
                    <a:pt x="4159" y="6427"/>
                    <a:pt x="3939" y="6585"/>
                    <a:pt x="3718" y="6585"/>
                  </a:cubicBezTo>
                  <a:cubicBezTo>
                    <a:pt x="3466" y="6585"/>
                    <a:pt x="3309" y="6396"/>
                    <a:pt x="3309" y="6207"/>
                  </a:cubicBezTo>
                  <a:cubicBezTo>
                    <a:pt x="3309" y="5199"/>
                    <a:pt x="4033" y="4348"/>
                    <a:pt x="4979" y="4190"/>
                  </a:cubicBezTo>
                  <a:lnTo>
                    <a:pt x="4979" y="252"/>
                  </a:lnTo>
                  <a:cubicBezTo>
                    <a:pt x="4726" y="95"/>
                    <a:pt x="4474" y="0"/>
                    <a:pt x="4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8" name="Google Shape;1703;p43">
            <a:extLst>
              <a:ext uri="{FF2B5EF4-FFF2-40B4-BE49-F238E27FC236}">
                <a16:creationId xmlns:a16="http://schemas.microsoft.com/office/drawing/2014/main" id="{FF702E8E-1530-4A54-B65C-68D08C3B74B0}"/>
              </a:ext>
            </a:extLst>
          </p:cNvPr>
          <p:cNvSpPr txBox="1"/>
          <p:nvPr/>
        </p:nvSpPr>
        <p:spPr>
          <a:xfrm>
            <a:off x="5091885" y="5521515"/>
            <a:ext cx="49300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  <a:endParaRPr sz="1200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9" name="Google Shape;1704;p43">
            <a:extLst>
              <a:ext uri="{FF2B5EF4-FFF2-40B4-BE49-F238E27FC236}">
                <a16:creationId xmlns:a16="http://schemas.microsoft.com/office/drawing/2014/main" id="{99FDC7CB-C28D-43FC-9DEE-48FCFFA2EC08}"/>
              </a:ext>
            </a:extLst>
          </p:cNvPr>
          <p:cNvSpPr txBox="1"/>
          <p:nvPr/>
        </p:nvSpPr>
        <p:spPr>
          <a:xfrm>
            <a:off x="5091156" y="5110932"/>
            <a:ext cx="49300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Google Shape;1703;p43">
            <a:extLst>
              <a:ext uri="{FF2B5EF4-FFF2-40B4-BE49-F238E27FC236}">
                <a16:creationId xmlns:a16="http://schemas.microsoft.com/office/drawing/2014/main" id="{C9B894A6-3279-40C3-B979-5B824D2FB475}"/>
              </a:ext>
            </a:extLst>
          </p:cNvPr>
          <p:cNvSpPr txBox="1"/>
          <p:nvPr/>
        </p:nvSpPr>
        <p:spPr>
          <a:xfrm>
            <a:off x="2433341" y="3756618"/>
            <a:ext cx="49300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title, you can copy and paste directly, to select useful keyword entry.</a:t>
            </a:r>
            <a:endParaRPr sz="1200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Google Shape;1704;p43">
            <a:extLst>
              <a:ext uri="{FF2B5EF4-FFF2-40B4-BE49-F238E27FC236}">
                <a16:creationId xmlns:a16="http://schemas.microsoft.com/office/drawing/2014/main" id="{FDDC8514-C011-4075-B1CD-5DC679CEEFC0}"/>
              </a:ext>
            </a:extLst>
          </p:cNvPr>
          <p:cNvSpPr txBox="1"/>
          <p:nvPr/>
        </p:nvSpPr>
        <p:spPr>
          <a:xfrm>
            <a:off x="2432612" y="3346035"/>
            <a:ext cx="49300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14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16617"/>
          <a:stretch>
            <a:fillRect/>
          </a:stretch>
        </p:blipFill>
        <p:spPr>
          <a:xfrm>
            <a:off x="1876983" y="2141452"/>
            <a:ext cx="1716815" cy="1716818"/>
          </a:xfrm>
        </p:spPr>
      </p:pic>
      <p:pic>
        <p:nvPicPr>
          <p:cNvPr id="16" name="图片占位符 15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16617"/>
          <a:stretch>
            <a:fillRect/>
          </a:stretch>
        </p:blipFill>
        <p:spPr>
          <a:xfrm>
            <a:off x="7905025" y="2134735"/>
            <a:ext cx="1736784" cy="1736787"/>
          </a:xfrm>
        </p:spPr>
      </p:pic>
      <p:sp>
        <p:nvSpPr>
          <p:cNvPr id="34" name="îṥļîḑé-Oval 33"/>
          <p:cNvSpPr/>
          <p:nvPr/>
        </p:nvSpPr>
        <p:spPr>
          <a:xfrm>
            <a:off x="1721016" y="1985486"/>
            <a:ext cx="1970069" cy="1970070"/>
          </a:xfrm>
          <a:prstGeom prst="ellipse">
            <a:avLst/>
          </a:prstGeom>
          <a:noFill/>
          <a:ln w="3492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7" name="îṥļîḑé-Oval 36"/>
          <p:cNvSpPr/>
          <p:nvPr/>
        </p:nvSpPr>
        <p:spPr>
          <a:xfrm>
            <a:off x="3210207" y="2644120"/>
            <a:ext cx="900602" cy="900603"/>
          </a:xfrm>
          <a:prstGeom prst="ellipse">
            <a:avLst/>
          </a:prstGeom>
          <a:gradFill flip="none" rotWithShape="1">
            <a:gsLst>
              <a:gs pos="0">
                <a:srgbClr val="DFDFDD"/>
              </a:gs>
              <a:gs pos="100000">
                <a:srgbClr val="F9F9F9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tIns="144000" rIns="0" bIns="0" rtlCol="0" anchor="ctr"/>
          <a:lstStyle/>
          <a:p>
            <a:pPr algn="ctr"/>
            <a:endParaRPr sz="8000" kern="0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38" name="îṥļîḑé-Freeform 37"/>
          <p:cNvSpPr/>
          <p:nvPr/>
        </p:nvSpPr>
        <p:spPr>
          <a:xfrm>
            <a:off x="3451689" y="2971637"/>
            <a:ext cx="508492" cy="368792"/>
          </a:xfrm>
          <a:custGeom>
            <a:avLst/>
            <a:gdLst>
              <a:gd name="connsiteX0" fmla="*/ 85725 w 338138"/>
              <a:gd name="connsiteY0" fmla="*/ 184150 h 245240"/>
              <a:gd name="connsiteX1" fmla="*/ 85725 w 338138"/>
              <a:gd name="connsiteY1" fmla="*/ 219449 h 245240"/>
              <a:gd name="connsiteX2" fmla="*/ 119953 w 338138"/>
              <a:gd name="connsiteY2" fmla="*/ 228600 h 245240"/>
              <a:gd name="connsiteX3" fmla="*/ 139700 w 338138"/>
              <a:gd name="connsiteY3" fmla="*/ 190687 h 245240"/>
              <a:gd name="connsiteX4" fmla="*/ 85725 w 338138"/>
              <a:gd name="connsiteY4" fmla="*/ 184150 h 245240"/>
              <a:gd name="connsiteX5" fmla="*/ 278606 w 338138"/>
              <a:gd name="connsiteY5" fmla="*/ 74613 h 245240"/>
              <a:gd name="connsiteX6" fmla="*/ 276225 w 338138"/>
              <a:gd name="connsiteY6" fmla="*/ 77183 h 245240"/>
              <a:gd name="connsiteX7" fmla="*/ 276225 w 338138"/>
              <a:gd name="connsiteY7" fmla="*/ 127303 h 245240"/>
              <a:gd name="connsiteX8" fmla="*/ 278606 w 338138"/>
              <a:gd name="connsiteY8" fmla="*/ 128588 h 245240"/>
              <a:gd name="connsiteX9" fmla="*/ 280988 w 338138"/>
              <a:gd name="connsiteY9" fmla="*/ 127303 h 245240"/>
              <a:gd name="connsiteX10" fmla="*/ 280988 w 338138"/>
              <a:gd name="connsiteY10" fmla="*/ 77183 h 245240"/>
              <a:gd name="connsiteX11" fmla="*/ 278606 w 338138"/>
              <a:gd name="connsiteY11" fmla="*/ 74613 h 245240"/>
              <a:gd name="connsiteX12" fmla="*/ 319882 w 338138"/>
              <a:gd name="connsiteY12" fmla="*/ 60325 h 245240"/>
              <a:gd name="connsiteX13" fmla="*/ 317500 w 338138"/>
              <a:gd name="connsiteY13" fmla="*/ 62988 h 245240"/>
              <a:gd name="connsiteX14" fmla="*/ 317500 w 338138"/>
              <a:gd name="connsiteY14" fmla="*/ 140212 h 245240"/>
              <a:gd name="connsiteX15" fmla="*/ 319882 w 338138"/>
              <a:gd name="connsiteY15" fmla="*/ 142875 h 245240"/>
              <a:gd name="connsiteX16" fmla="*/ 322263 w 338138"/>
              <a:gd name="connsiteY16" fmla="*/ 140212 h 245240"/>
              <a:gd name="connsiteX17" fmla="*/ 322263 w 338138"/>
              <a:gd name="connsiteY17" fmla="*/ 62988 h 245240"/>
              <a:gd name="connsiteX18" fmla="*/ 319882 w 338138"/>
              <a:gd name="connsiteY18" fmla="*/ 60325 h 245240"/>
              <a:gd name="connsiteX19" fmla="*/ 278606 w 338138"/>
              <a:gd name="connsiteY19" fmla="*/ 58738 h 245240"/>
              <a:gd name="connsiteX20" fmla="*/ 296863 w 338138"/>
              <a:gd name="connsiteY20" fmla="*/ 76922 h 245240"/>
              <a:gd name="connsiteX21" fmla="*/ 296863 w 338138"/>
              <a:gd name="connsiteY21" fmla="*/ 127578 h 245240"/>
              <a:gd name="connsiteX22" fmla="*/ 278606 w 338138"/>
              <a:gd name="connsiteY22" fmla="*/ 144463 h 245240"/>
              <a:gd name="connsiteX23" fmla="*/ 260350 w 338138"/>
              <a:gd name="connsiteY23" fmla="*/ 127578 h 245240"/>
              <a:gd name="connsiteX24" fmla="*/ 260350 w 338138"/>
              <a:gd name="connsiteY24" fmla="*/ 76922 h 245240"/>
              <a:gd name="connsiteX25" fmla="*/ 278606 w 338138"/>
              <a:gd name="connsiteY25" fmla="*/ 58738 h 245240"/>
              <a:gd name="connsiteX26" fmla="*/ 319882 w 338138"/>
              <a:gd name="connsiteY26" fmla="*/ 44450 h 245240"/>
              <a:gd name="connsiteX27" fmla="*/ 338138 w 338138"/>
              <a:gd name="connsiteY27" fmla="*/ 63057 h 245240"/>
              <a:gd name="connsiteX28" fmla="*/ 338138 w 338138"/>
              <a:gd name="connsiteY28" fmla="*/ 140143 h 245240"/>
              <a:gd name="connsiteX29" fmla="*/ 319882 w 338138"/>
              <a:gd name="connsiteY29" fmla="*/ 158750 h 245240"/>
              <a:gd name="connsiteX30" fmla="*/ 301625 w 338138"/>
              <a:gd name="connsiteY30" fmla="*/ 140143 h 245240"/>
              <a:gd name="connsiteX31" fmla="*/ 301625 w 338138"/>
              <a:gd name="connsiteY31" fmla="*/ 63057 h 245240"/>
              <a:gd name="connsiteX32" fmla="*/ 319882 w 338138"/>
              <a:gd name="connsiteY32" fmla="*/ 44450 h 245240"/>
              <a:gd name="connsiteX33" fmla="*/ 98954 w 338138"/>
              <a:gd name="connsiteY33" fmla="*/ 44450 h 245240"/>
              <a:gd name="connsiteX34" fmla="*/ 107950 w 338138"/>
              <a:gd name="connsiteY34" fmla="*/ 52510 h 245240"/>
              <a:gd name="connsiteX35" fmla="*/ 100239 w 338138"/>
              <a:gd name="connsiteY35" fmla="*/ 60570 h 245240"/>
              <a:gd name="connsiteX36" fmla="*/ 89958 w 338138"/>
              <a:gd name="connsiteY36" fmla="*/ 61913 h 245240"/>
              <a:gd name="connsiteX37" fmla="*/ 88673 w 338138"/>
              <a:gd name="connsiteY37" fmla="*/ 61913 h 245240"/>
              <a:gd name="connsiteX38" fmla="*/ 80962 w 338138"/>
              <a:gd name="connsiteY38" fmla="*/ 55196 h 245240"/>
              <a:gd name="connsiteX39" fmla="*/ 87387 w 338138"/>
              <a:gd name="connsiteY39" fmla="*/ 45793 h 245240"/>
              <a:gd name="connsiteX40" fmla="*/ 98954 w 338138"/>
              <a:gd name="connsiteY40" fmla="*/ 44450 h 245240"/>
              <a:gd name="connsiteX41" fmla="*/ 42863 w 338138"/>
              <a:gd name="connsiteY41" fmla="*/ 41275 h 245240"/>
              <a:gd name="connsiteX42" fmla="*/ 15875 w 338138"/>
              <a:gd name="connsiteY42" fmla="*/ 74135 h 245240"/>
              <a:gd name="connsiteX43" fmla="*/ 15875 w 338138"/>
              <a:gd name="connsiteY43" fmla="*/ 130654 h 245240"/>
              <a:gd name="connsiteX44" fmla="*/ 42863 w 338138"/>
              <a:gd name="connsiteY44" fmla="*/ 163513 h 245240"/>
              <a:gd name="connsiteX45" fmla="*/ 178233 w 338138"/>
              <a:gd name="connsiteY45" fmla="*/ 36513 h 245240"/>
              <a:gd name="connsiteX46" fmla="*/ 187325 w 338138"/>
              <a:gd name="connsiteY46" fmla="*/ 44357 h 245240"/>
              <a:gd name="connsiteX47" fmla="*/ 179532 w 338138"/>
              <a:gd name="connsiteY47" fmla="*/ 52201 h 245240"/>
              <a:gd name="connsiteX48" fmla="*/ 124979 w 338138"/>
              <a:gd name="connsiteY48" fmla="*/ 58738 h 245240"/>
              <a:gd name="connsiteX49" fmla="*/ 123680 w 338138"/>
              <a:gd name="connsiteY49" fmla="*/ 58738 h 245240"/>
              <a:gd name="connsiteX50" fmla="*/ 115887 w 338138"/>
              <a:gd name="connsiteY50" fmla="*/ 52201 h 245240"/>
              <a:gd name="connsiteX51" fmla="*/ 123680 w 338138"/>
              <a:gd name="connsiteY51" fmla="*/ 43050 h 245240"/>
              <a:gd name="connsiteX52" fmla="*/ 178233 w 338138"/>
              <a:gd name="connsiteY52" fmla="*/ 36513 h 245240"/>
              <a:gd name="connsiteX53" fmla="*/ 239712 w 338138"/>
              <a:gd name="connsiteY53" fmla="*/ 17463 h 245240"/>
              <a:gd name="connsiteX54" fmla="*/ 58737 w 338138"/>
              <a:gd name="connsiteY54" fmla="*/ 38100 h 245240"/>
              <a:gd name="connsiteX55" fmla="*/ 58737 w 338138"/>
              <a:gd name="connsiteY55" fmla="*/ 165101 h 245240"/>
              <a:gd name="connsiteX56" fmla="*/ 239712 w 338138"/>
              <a:gd name="connsiteY56" fmla="*/ 187326 h 245240"/>
              <a:gd name="connsiteX57" fmla="*/ 246318 w 338138"/>
              <a:gd name="connsiteY57" fmla="*/ 0 h 245240"/>
              <a:gd name="connsiteX58" fmla="*/ 255588 w 338138"/>
              <a:gd name="connsiteY58" fmla="*/ 7895 h 245240"/>
              <a:gd name="connsiteX59" fmla="*/ 255588 w 338138"/>
              <a:gd name="connsiteY59" fmla="*/ 194745 h 245240"/>
              <a:gd name="connsiteX60" fmla="*/ 246318 w 338138"/>
              <a:gd name="connsiteY60" fmla="*/ 202640 h 245240"/>
              <a:gd name="connsiteX61" fmla="*/ 157590 w 338138"/>
              <a:gd name="connsiteY61" fmla="*/ 192114 h 245240"/>
              <a:gd name="connsiteX62" fmla="*/ 132429 w 338138"/>
              <a:gd name="connsiteY62" fmla="*/ 240800 h 245240"/>
              <a:gd name="connsiteX63" fmla="*/ 123159 w 338138"/>
              <a:gd name="connsiteY63" fmla="*/ 244747 h 245240"/>
              <a:gd name="connsiteX64" fmla="*/ 75484 w 338138"/>
              <a:gd name="connsiteY64" fmla="*/ 232905 h 245240"/>
              <a:gd name="connsiteX65" fmla="*/ 70187 w 338138"/>
              <a:gd name="connsiteY65" fmla="*/ 225010 h 245240"/>
              <a:gd name="connsiteX66" fmla="*/ 70187 w 338138"/>
              <a:gd name="connsiteY66" fmla="*/ 181587 h 245240"/>
              <a:gd name="connsiteX67" fmla="*/ 43701 w 338138"/>
              <a:gd name="connsiteY67" fmla="*/ 178955 h 245240"/>
              <a:gd name="connsiteX68" fmla="*/ 0 w 338138"/>
              <a:gd name="connsiteY68" fmla="*/ 130269 h 245240"/>
              <a:gd name="connsiteX69" fmla="*/ 0 w 338138"/>
              <a:gd name="connsiteY69" fmla="*/ 73688 h 245240"/>
              <a:gd name="connsiteX70" fmla="*/ 43701 w 338138"/>
              <a:gd name="connsiteY70" fmla="*/ 23685 h 245240"/>
              <a:gd name="connsiteX71" fmla="*/ 246318 w 338138"/>
              <a:gd name="connsiteY71" fmla="*/ 0 h 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38138" h="245240">
                <a:moveTo>
                  <a:pt x="85725" y="184150"/>
                </a:moveTo>
                <a:cubicBezTo>
                  <a:pt x="85725" y="184150"/>
                  <a:pt x="85725" y="184150"/>
                  <a:pt x="85725" y="219449"/>
                </a:cubicBezTo>
                <a:cubicBezTo>
                  <a:pt x="85725" y="219449"/>
                  <a:pt x="85725" y="219449"/>
                  <a:pt x="119953" y="228600"/>
                </a:cubicBezTo>
                <a:lnTo>
                  <a:pt x="139700" y="190687"/>
                </a:lnTo>
                <a:cubicBezTo>
                  <a:pt x="129168" y="189380"/>
                  <a:pt x="96256" y="185458"/>
                  <a:pt x="85725" y="184150"/>
                </a:cubicBezTo>
                <a:close/>
                <a:moveTo>
                  <a:pt x="278606" y="74613"/>
                </a:moveTo>
                <a:cubicBezTo>
                  <a:pt x="277416" y="74613"/>
                  <a:pt x="276225" y="75898"/>
                  <a:pt x="276225" y="77183"/>
                </a:cubicBezTo>
                <a:cubicBezTo>
                  <a:pt x="276225" y="77183"/>
                  <a:pt x="276225" y="77183"/>
                  <a:pt x="276225" y="127303"/>
                </a:cubicBezTo>
                <a:cubicBezTo>
                  <a:pt x="276225" y="128588"/>
                  <a:pt x="277416" y="128588"/>
                  <a:pt x="278606" y="128588"/>
                </a:cubicBezTo>
                <a:cubicBezTo>
                  <a:pt x="279797" y="128588"/>
                  <a:pt x="280988" y="128588"/>
                  <a:pt x="280988" y="127303"/>
                </a:cubicBezTo>
                <a:lnTo>
                  <a:pt x="280988" y="77183"/>
                </a:lnTo>
                <a:cubicBezTo>
                  <a:pt x="280988" y="75898"/>
                  <a:pt x="279797" y="74613"/>
                  <a:pt x="278606" y="74613"/>
                </a:cubicBezTo>
                <a:close/>
                <a:moveTo>
                  <a:pt x="319882" y="60325"/>
                </a:moveTo>
                <a:cubicBezTo>
                  <a:pt x="318691" y="60325"/>
                  <a:pt x="317500" y="61657"/>
                  <a:pt x="317500" y="62988"/>
                </a:cubicBezTo>
                <a:cubicBezTo>
                  <a:pt x="317500" y="62988"/>
                  <a:pt x="317500" y="62988"/>
                  <a:pt x="317500" y="140212"/>
                </a:cubicBezTo>
                <a:cubicBezTo>
                  <a:pt x="317500" y="142875"/>
                  <a:pt x="318691" y="142875"/>
                  <a:pt x="319882" y="142875"/>
                </a:cubicBezTo>
                <a:cubicBezTo>
                  <a:pt x="321072" y="142875"/>
                  <a:pt x="322263" y="142875"/>
                  <a:pt x="322263" y="140212"/>
                </a:cubicBezTo>
                <a:lnTo>
                  <a:pt x="322263" y="62988"/>
                </a:lnTo>
                <a:cubicBezTo>
                  <a:pt x="322263" y="61657"/>
                  <a:pt x="321072" y="60325"/>
                  <a:pt x="319882" y="60325"/>
                </a:cubicBezTo>
                <a:close/>
                <a:moveTo>
                  <a:pt x="278606" y="58738"/>
                </a:moveTo>
                <a:cubicBezTo>
                  <a:pt x="287735" y="58738"/>
                  <a:pt x="296863" y="66531"/>
                  <a:pt x="296863" y="76922"/>
                </a:cubicBezTo>
                <a:cubicBezTo>
                  <a:pt x="296863" y="76922"/>
                  <a:pt x="296863" y="76922"/>
                  <a:pt x="296863" y="127578"/>
                </a:cubicBezTo>
                <a:cubicBezTo>
                  <a:pt x="296863" y="136670"/>
                  <a:pt x="287735" y="144463"/>
                  <a:pt x="278606" y="144463"/>
                </a:cubicBezTo>
                <a:cubicBezTo>
                  <a:pt x="268174" y="144463"/>
                  <a:pt x="260350" y="136670"/>
                  <a:pt x="260350" y="127578"/>
                </a:cubicBezTo>
                <a:cubicBezTo>
                  <a:pt x="260350" y="127578"/>
                  <a:pt x="260350" y="127578"/>
                  <a:pt x="260350" y="76922"/>
                </a:cubicBezTo>
                <a:cubicBezTo>
                  <a:pt x="260350" y="66531"/>
                  <a:pt x="268174" y="58738"/>
                  <a:pt x="278606" y="58738"/>
                </a:cubicBezTo>
                <a:close/>
                <a:moveTo>
                  <a:pt x="319882" y="44450"/>
                </a:moveTo>
                <a:cubicBezTo>
                  <a:pt x="330314" y="44450"/>
                  <a:pt x="338138" y="53753"/>
                  <a:pt x="338138" y="63057"/>
                </a:cubicBezTo>
                <a:cubicBezTo>
                  <a:pt x="338138" y="63057"/>
                  <a:pt x="338138" y="63057"/>
                  <a:pt x="338138" y="140143"/>
                </a:cubicBezTo>
                <a:cubicBezTo>
                  <a:pt x="338138" y="150776"/>
                  <a:pt x="330314" y="158750"/>
                  <a:pt x="319882" y="158750"/>
                </a:cubicBezTo>
                <a:cubicBezTo>
                  <a:pt x="310753" y="158750"/>
                  <a:pt x="301625" y="150776"/>
                  <a:pt x="301625" y="140143"/>
                </a:cubicBezTo>
                <a:cubicBezTo>
                  <a:pt x="301625" y="140143"/>
                  <a:pt x="301625" y="140143"/>
                  <a:pt x="301625" y="63057"/>
                </a:cubicBezTo>
                <a:cubicBezTo>
                  <a:pt x="301625" y="53753"/>
                  <a:pt x="310753" y="44450"/>
                  <a:pt x="319882" y="44450"/>
                </a:cubicBezTo>
                <a:close/>
                <a:moveTo>
                  <a:pt x="98954" y="44450"/>
                </a:moveTo>
                <a:cubicBezTo>
                  <a:pt x="102809" y="44450"/>
                  <a:pt x="106665" y="47136"/>
                  <a:pt x="107950" y="52510"/>
                </a:cubicBezTo>
                <a:cubicBezTo>
                  <a:pt x="107950" y="56540"/>
                  <a:pt x="105379" y="60570"/>
                  <a:pt x="100239" y="60570"/>
                </a:cubicBezTo>
                <a:cubicBezTo>
                  <a:pt x="100239" y="60570"/>
                  <a:pt x="100239" y="60570"/>
                  <a:pt x="89958" y="61913"/>
                </a:cubicBezTo>
                <a:cubicBezTo>
                  <a:pt x="89958" y="61913"/>
                  <a:pt x="88673" y="61913"/>
                  <a:pt x="88673" y="61913"/>
                </a:cubicBezTo>
                <a:cubicBezTo>
                  <a:pt x="84817" y="61913"/>
                  <a:pt x="82247" y="59226"/>
                  <a:pt x="80962" y="55196"/>
                </a:cubicBezTo>
                <a:cubicBezTo>
                  <a:pt x="80962" y="51166"/>
                  <a:pt x="83532" y="47136"/>
                  <a:pt x="87387" y="45793"/>
                </a:cubicBezTo>
                <a:cubicBezTo>
                  <a:pt x="87387" y="45793"/>
                  <a:pt x="87387" y="45793"/>
                  <a:pt x="98954" y="44450"/>
                </a:cubicBezTo>
                <a:close/>
                <a:moveTo>
                  <a:pt x="42863" y="41275"/>
                </a:moveTo>
                <a:cubicBezTo>
                  <a:pt x="28019" y="43904"/>
                  <a:pt x="15875" y="58362"/>
                  <a:pt x="15875" y="74135"/>
                </a:cubicBezTo>
                <a:cubicBezTo>
                  <a:pt x="15875" y="74135"/>
                  <a:pt x="15875" y="74135"/>
                  <a:pt x="15875" y="130654"/>
                </a:cubicBezTo>
                <a:cubicBezTo>
                  <a:pt x="15875" y="146426"/>
                  <a:pt x="28019" y="159570"/>
                  <a:pt x="42863" y="163513"/>
                </a:cubicBezTo>
                <a:close/>
                <a:moveTo>
                  <a:pt x="178233" y="36513"/>
                </a:moveTo>
                <a:cubicBezTo>
                  <a:pt x="182129" y="36513"/>
                  <a:pt x="186026" y="39127"/>
                  <a:pt x="187325" y="44357"/>
                </a:cubicBezTo>
                <a:cubicBezTo>
                  <a:pt x="187325" y="48279"/>
                  <a:pt x="184727" y="52201"/>
                  <a:pt x="179532" y="52201"/>
                </a:cubicBezTo>
                <a:cubicBezTo>
                  <a:pt x="179532" y="52201"/>
                  <a:pt x="179532" y="52201"/>
                  <a:pt x="124979" y="58738"/>
                </a:cubicBezTo>
                <a:cubicBezTo>
                  <a:pt x="124979" y="58738"/>
                  <a:pt x="124979" y="58738"/>
                  <a:pt x="123680" y="58738"/>
                </a:cubicBezTo>
                <a:cubicBezTo>
                  <a:pt x="119783" y="58738"/>
                  <a:pt x="117186" y="56123"/>
                  <a:pt x="115887" y="52201"/>
                </a:cubicBezTo>
                <a:cubicBezTo>
                  <a:pt x="115887" y="48279"/>
                  <a:pt x="118484" y="44357"/>
                  <a:pt x="123680" y="43050"/>
                </a:cubicBezTo>
                <a:cubicBezTo>
                  <a:pt x="123680" y="43050"/>
                  <a:pt x="123680" y="43050"/>
                  <a:pt x="178233" y="36513"/>
                </a:cubicBezTo>
                <a:close/>
                <a:moveTo>
                  <a:pt x="239712" y="17463"/>
                </a:moveTo>
                <a:lnTo>
                  <a:pt x="58737" y="38100"/>
                </a:lnTo>
                <a:lnTo>
                  <a:pt x="58737" y="165101"/>
                </a:lnTo>
                <a:lnTo>
                  <a:pt x="239712" y="187326"/>
                </a:lnTo>
                <a:close/>
                <a:moveTo>
                  <a:pt x="246318" y="0"/>
                </a:moveTo>
                <a:cubicBezTo>
                  <a:pt x="251615" y="0"/>
                  <a:pt x="255588" y="3947"/>
                  <a:pt x="255588" y="7895"/>
                </a:cubicBezTo>
                <a:cubicBezTo>
                  <a:pt x="255588" y="7895"/>
                  <a:pt x="255588" y="7895"/>
                  <a:pt x="255588" y="194745"/>
                </a:cubicBezTo>
                <a:cubicBezTo>
                  <a:pt x="255588" y="200009"/>
                  <a:pt x="251615" y="203956"/>
                  <a:pt x="246318" y="202640"/>
                </a:cubicBezTo>
                <a:cubicBezTo>
                  <a:pt x="246318" y="202640"/>
                  <a:pt x="246318" y="202640"/>
                  <a:pt x="157590" y="192114"/>
                </a:cubicBezTo>
                <a:cubicBezTo>
                  <a:pt x="157590" y="192114"/>
                  <a:pt x="157590" y="192114"/>
                  <a:pt x="132429" y="240800"/>
                </a:cubicBezTo>
                <a:cubicBezTo>
                  <a:pt x="129780" y="244747"/>
                  <a:pt x="125807" y="246063"/>
                  <a:pt x="123159" y="244747"/>
                </a:cubicBezTo>
                <a:cubicBezTo>
                  <a:pt x="123159" y="244747"/>
                  <a:pt x="123159" y="244747"/>
                  <a:pt x="75484" y="232905"/>
                </a:cubicBezTo>
                <a:cubicBezTo>
                  <a:pt x="72836" y="232905"/>
                  <a:pt x="70187" y="228957"/>
                  <a:pt x="70187" y="225010"/>
                </a:cubicBezTo>
                <a:cubicBezTo>
                  <a:pt x="70187" y="225010"/>
                  <a:pt x="70187" y="225010"/>
                  <a:pt x="70187" y="181587"/>
                </a:cubicBezTo>
                <a:cubicBezTo>
                  <a:pt x="45026" y="178955"/>
                  <a:pt x="48998" y="180271"/>
                  <a:pt x="43701" y="178955"/>
                </a:cubicBezTo>
                <a:cubicBezTo>
                  <a:pt x="18540" y="176323"/>
                  <a:pt x="0" y="155270"/>
                  <a:pt x="0" y="130269"/>
                </a:cubicBezTo>
                <a:cubicBezTo>
                  <a:pt x="0" y="130269"/>
                  <a:pt x="0" y="130269"/>
                  <a:pt x="0" y="73688"/>
                </a:cubicBezTo>
                <a:cubicBezTo>
                  <a:pt x="0" y="48686"/>
                  <a:pt x="18540" y="27632"/>
                  <a:pt x="43701" y="23685"/>
                </a:cubicBezTo>
                <a:cubicBezTo>
                  <a:pt x="52971" y="23685"/>
                  <a:pt x="239696" y="1316"/>
                  <a:pt x="246318" y="0"/>
                </a:cubicBezTo>
                <a:close/>
              </a:path>
            </a:pathLst>
          </a:cu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îṥļîḑé-Oval 17"/>
          <p:cNvSpPr/>
          <p:nvPr/>
        </p:nvSpPr>
        <p:spPr>
          <a:xfrm>
            <a:off x="7746115" y="1975825"/>
            <a:ext cx="1992982" cy="1992983"/>
          </a:xfrm>
          <a:prstGeom prst="ellipse">
            <a:avLst/>
          </a:prstGeom>
          <a:noFill/>
          <a:ln w="3492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1" name="îṥļîḑé-Oval 20"/>
          <p:cNvSpPr/>
          <p:nvPr/>
        </p:nvSpPr>
        <p:spPr>
          <a:xfrm>
            <a:off x="9247744" y="2646898"/>
            <a:ext cx="911076" cy="911077"/>
          </a:xfrm>
          <a:prstGeom prst="ellipse">
            <a:avLst/>
          </a:pr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îṥļîḑé-Freeform 21"/>
          <p:cNvSpPr/>
          <p:nvPr/>
        </p:nvSpPr>
        <p:spPr>
          <a:xfrm>
            <a:off x="9467282" y="2899852"/>
            <a:ext cx="514406" cy="417803"/>
          </a:xfrm>
          <a:custGeom>
            <a:avLst/>
            <a:gdLst>
              <a:gd name="connsiteX0" fmla="*/ 242888 w 338138"/>
              <a:gd name="connsiteY0" fmla="*/ 212725 h 274637"/>
              <a:gd name="connsiteX1" fmla="*/ 222250 w 338138"/>
              <a:gd name="connsiteY1" fmla="*/ 233363 h 274637"/>
              <a:gd name="connsiteX2" fmla="*/ 242888 w 338138"/>
              <a:gd name="connsiteY2" fmla="*/ 254001 h 274637"/>
              <a:gd name="connsiteX3" fmla="*/ 263526 w 338138"/>
              <a:gd name="connsiteY3" fmla="*/ 233363 h 274637"/>
              <a:gd name="connsiteX4" fmla="*/ 242888 w 338138"/>
              <a:gd name="connsiteY4" fmla="*/ 212725 h 274637"/>
              <a:gd name="connsiteX5" fmla="*/ 76994 w 338138"/>
              <a:gd name="connsiteY5" fmla="*/ 212725 h 274637"/>
              <a:gd name="connsiteX6" fmla="*/ 57150 w 338138"/>
              <a:gd name="connsiteY6" fmla="*/ 233363 h 274637"/>
              <a:gd name="connsiteX7" fmla="*/ 76994 w 338138"/>
              <a:gd name="connsiteY7" fmla="*/ 254001 h 274637"/>
              <a:gd name="connsiteX8" fmla="*/ 96838 w 338138"/>
              <a:gd name="connsiteY8" fmla="*/ 233363 h 274637"/>
              <a:gd name="connsiteX9" fmla="*/ 76994 w 338138"/>
              <a:gd name="connsiteY9" fmla="*/ 212725 h 274637"/>
              <a:gd name="connsiteX10" fmla="*/ 198438 w 338138"/>
              <a:gd name="connsiteY10" fmla="*/ 93662 h 274637"/>
              <a:gd name="connsiteX11" fmla="*/ 198438 w 338138"/>
              <a:gd name="connsiteY11" fmla="*/ 152400 h 274637"/>
              <a:gd name="connsiteX12" fmla="*/ 271566 w 338138"/>
              <a:gd name="connsiteY12" fmla="*/ 152400 h 274637"/>
              <a:gd name="connsiteX13" fmla="*/ 276789 w 338138"/>
              <a:gd name="connsiteY13" fmla="*/ 143263 h 274637"/>
              <a:gd name="connsiteX14" fmla="*/ 254590 w 338138"/>
              <a:gd name="connsiteY14" fmla="*/ 102799 h 274637"/>
              <a:gd name="connsiteX15" fmla="*/ 240225 w 338138"/>
              <a:gd name="connsiteY15" fmla="*/ 93662 h 274637"/>
              <a:gd name="connsiteX16" fmla="*/ 198438 w 338138"/>
              <a:gd name="connsiteY16" fmla="*/ 93662 h 274637"/>
              <a:gd name="connsiteX17" fmla="*/ 126104 w 338138"/>
              <a:gd name="connsiteY17" fmla="*/ 93662 h 274637"/>
              <a:gd name="connsiteX18" fmla="*/ 111678 w 338138"/>
              <a:gd name="connsiteY18" fmla="*/ 101494 h 274637"/>
              <a:gd name="connsiteX19" fmla="*/ 86761 w 338138"/>
              <a:gd name="connsiteY19" fmla="*/ 143263 h 274637"/>
              <a:gd name="connsiteX20" fmla="*/ 90695 w 338138"/>
              <a:gd name="connsiteY20" fmla="*/ 152400 h 274637"/>
              <a:gd name="connsiteX21" fmla="*/ 174626 w 338138"/>
              <a:gd name="connsiteY21" fmla="*/ 152400 h 274637"/>
              <a:gd name="connsiteX22" fmla="*/ 174626 w 338138"/>
              <a:gd name="connsiteY22" fmla="*/ 93662 h 274637"/>
              <a:gd name="connsiteX23" fmla="*/ 126104 w 338138"/>
              <a:gd name="connsiteY23" fmla="*/ 93662 h 274637"/>
              <a:gd name="connsiteX24" fmla="*/ 117556 w 338138"/>
              <a:gd name="connsiteY24" fmla="*/ 74612 h 274637"/>
              <a:gd name="connsiteX25" fmla="*/ 250962 w 338138"/>
              <a:gd name="connsiteY25" fmla="*/ 74612 h 274637"/>
              <a:gd name="connsiteX26" fmla="*/ 270775 w 338138"/>
              <a:gd name="connsiteY26" fmla="*/ 85140 h 274637"/>
              <a:gd name="connsiteX27" fmla="*/ 301154 w 338138"/>
              <a:gd name="connsiteY27" fmla="*/ 139094 h 274637"/>
              <a:gd name="connsiteX28" fmla="*/ 317005 w 338138"/>
              <a:gd name="connsiteY28" fmla="*/ 148305 h 274637"/>
              <a:gd name="connsiteX29" fmla="*/ 323609 w 338138"/>
              <a:gd name="connsiteY29" fmla="*/ 148305 h 274637"/>
              <a:gd name="connsiteX30" fmla="*/ 338138 w 338138"/>
              <a:gd name="connsiteY30" fmla="*/ 162781 h 274637"/>
              <a:gd name="connsiteX31" fmla="*/ 338138 w 338138"/>
              <a:gd name="connsiteY31" fmla="*/ 229895 h 274637"/>
              <a:gd name="connsiteX32" fmla="*/ 323609 w 338138"/>
              <a:gd name="connsiteY32" fmla="*/ 244370 h 274637"/>
              <a:gd name="connsiteX33" fmla="*/ 281342 w 338138"/>
              <a:gd name="connsiteY33" fmla="*/ 244370 h 274637"/>
              <a:gd name="connsiteX34" fmla="*/ 243037 w 338138"/>
              <a:gd name="connsiteY34" fmla="*/ 274637 h 274637"/>
              <a:gd name="connsiteX35" fmla="*/ 203411 w 338138"/>
              <a:gd name="connsiteY35" fmla="*/ 244370 h 274637"/>
              <a:gd name="connsiteX36" fmla="*/ 116235 w 338138"/>
              <a:gd name="connsiteY36" fmla="*/ 244370 h 274637"/>
              <a:gd name="connsiteX37" fmla="*/ 76609 w 338138"/>
              <a:gd name="connsiteY37" fmla="*/ 274637 h 274637"/>
              <a:gd name="connsiteX38" fmla="*/ 38305 w 338138"/>
              <a:gd name="connsiteY38" fmla="*/ 244370 h 274637"/>
              <a:gd name="connsiteX39" fmla="*/ 14529 w 338138"/>
              <a:gd name="connsiteY39" fmla="*/ 244370 h 274637"/>
              <a:gd name="connsiteX40" fmla="*/ 0 w 338138"/>
              <a:gd name="connsiteY40" fmla="*/ 229895 h 274637"/>
              <a:gd name="connsiteX41" fmla="*/ 0 w 338138"/>
              <a:gd name="connsiteY41" fmla="*/ 175941 h 274637"/>
              <a:gd name="connsiteX42" fmla="*/ 13208 w 338138"/>
              <a:gd name="connsiteY42" fmla="*/ 158833 h 274637"/>
              <a:gd name="connsiteX43" fmla="*/ 44909 w 338138"/>
              <a:gd name="connsiteY43" fmla="*/ 152253 h 274637"/>
              <a:gd name="connsiteX44" fmla="*/ 60759 w 338138"/>
              <a:gd name="connsiteY44" fmla="*/ 140410 h 274637"/>
              <a:gd name="connsiteX45" fmla="*/ 96422 w 338138"/>
              <a:gd name="connsiteY45" fmla="*/ 85140 h 274637"/>
              <a:gd name="connsiteX46" fmla="*/ 117556 w 338138"/>
              <a:gd name="connsiteY46" fmla="*/ 74612 h 274637"/>
              <a:gd name="connsiteX47" fmla="*/ 200025 w 338138"/>
              <a:gd name="connsiteY47" fmla="*/ 44749 h 274637"/>
              <a:gd name="connsiteX48" fmla="*/ 200026 w 338138"/>
              <a:gd name="connsiteY48" fmla="*/ 44753 h 274637"/>
              <a:gd name="connsiteX49" fmla="*/ 200026 w 338138"/>
              <a:gd name="connsiteY49" fmla="*/ 44754 h 274637"/>
              <a:gd name="connsiteX50" fmla="*/ 200025 w 338138"/>
              <a:gd name="connsiteY50" fmla="*/ 44753 h 274637"/>
              <a:gd name="connsiteX51" fmla="*/ 187326 w 338138"/>
              <a:gd name="connsiteY51" fmla="*/ 30162 h 274637"/>
              <a:gd name="connsiteX52" fmla="*/ 188913 w 338138"/>
              <a:gd name="connsiteY52" fmla="*/ 34925 h 274637"/>
              <a:gd name="connsiteX53" fmla="*/ 185738 w 338138"/>
              <a:gd name="connsiteY53" fmla="*/ 34925 h 274637"/>
              <a:gd name="connsiteX54" fmla="*/ 187326 w 338138"/>
              <a:gd name="connsiteY54" fmla="*/ 30162 h 274637"/>
              <a:gd name="connsiteX55" fmla="*/ 129382 w 338138"/>
              <a:gd name="connsiteY55" fmla="*/ 23812 h 274637"/>
              <a:gd name="connsiteX56" fmla="*/ 120650 w 338138"/>
              <a:gd name="connsiteY56" fmla="*/ 33337 h 274637"/>
              <a:gd name="connsiteX57" fmla="*/ 129382 w 338138"/>
              <a:gd name="connsiteY57" fmla="*/ 42862 h 274637"/>
              <a:gd name="connsiteX58" fmla="*/ 138114 w 338138"/>
              <a:gd name="connsiteY58" fmla="*/ 33337 h 274637"/>
              <a:gd name="connsiteX59" fmla="*/ 129382 w 338138"/>
              <a:gd name="connsiteY59" fmla="*/ 23812 h 274637"/>
              <a:gd name="connsiteX60" fmla="*/ 223203 w 338138"/>
              <a:gd name="connsiteY60" fmla="*/ 19050 h 274637"/>
              <a:gd name="connsiteX61" fmla="*/ 220663 w 338138"/>
              <a:gd name="connsiteY61" fmla="*/ 21620 h 274637"/>
              <a:gd name="connsiteX62" fmla="*/ 220663 w 338138"/>
              <a:gd name="connsiteY62" fmla="*/ 44753 h 274637"/>
              <a:gd name="connsiteX63" fmla="*/ 223203 w 338138"/>
              <a:gd name="connsiteY63" fmla="*/ 46038 h 274637"/>
              <a:gd name="connsiteX64" fmla="*/ 237173 w 338138"/>
              <a:gd name="connsiteY64" fmla="*/ 46038 h 274637"/>
              <a:gd name="connsiteX65" fmla="*/ 239713 w 338138"/>
              <a:gd name="connsiteY65" fmla="*/ 44753 h 274637"/>
              <a:gd name="connsiteX66" fmla="*/ 239713 w 338138"/>
              <a:gd name="connsiteY66" fmla="*/ 42183 h 274637"/>
              <a:gd name="connsiteX67" fmla="*/ 237173 w 338138"/>
              <a:gd name="connsiteY67" fmla="*/ 40897 h 274637"/>
              <a:gd name="connsiteX68" fmla="*/ 228283 w 338138"/>
              <a:gd name="connsiteY68" fmla="*/ 40897 h 274637"/>
              <a:gd name="connsiteX69" fmla="*/ 227013 w 338138"/>
              <a:gd name="connsiteY69" fmla="*/ 39612 h 274637"/>
              <a:gd name="connsiteX70" fmla="*/ 227013 w 338138"/>
              <a:gd name="connsiteY70" fmla="*/ 35757 h 274637"/>
              <a:gd name="connsiteX71" fmla="*/ 228283 w 338138"/>
              <a:gd name="connsiteY71" fmla="*/ 35757 h 274637"/>
              <a:gd name="connsiteX72" fmla="*/ 234633 w 338138"/>
              <a:gd name="connsiteY72" fmla="*/ 35757 h 274637"/>
              <a:gd name="connsiteX73" fmla="*/ 235903 w 338138"/>
              <a:gd name="connsiteY73" fmla="*/ 33187 h 274637"/>
              <a:gd name="connsiteX74" fmla="*/ 235903 w 338138"/>
              <a:gd name="connsiteY74" fmla="*/ 31901 h 274637"/>
              <a:gd name="connsiteX75" fmla="*/ 234633 w 338138"/>
              <a:gd name="connsiteY75" fmla="*/ 29331 h 274637"/>
              <a:gd name="connsiteX76" fmla="*/ 228283 w 338138"/>
              <a:gd name="connsiteY76" fmla="*/ 29331 h 274637"/>
              <a:gd name="connsiteX77" fmla="*/ 227013 w 338138"/>
              <a:gd name="connsiteY77" fmla="*/ 28046 h 274637"/>
              <a:gd name="connsiteX78" fmla="*/ 227013 w 338138"/>
              <a:gd name="connsiteY78" fmla="*/ 25476 h 274637"/>
              <a:gd name="connsiteX79" fmla="*/ 228283 w 338138"/>
              <a:gd name="connsiteY79" fmla="*/ 25476 h 274637"/>
              <a:gd name="connsiteX80" fmla="*/ 237173 w 338138"/>
              <a:gd name="connsiteY80" fmla="*/ 25476 h 274637"/>
              <a:gd name="connsiteX81" fmla="*/ 239713 w 338138"/>
              <a:gd name="connsiteY81" fmla="*/ 22905 h 274637"/>
              <a:gd name="connsiteX82" fmla="*/ 239713 w 338138"/>
              <a:gd name="connsiteY82" fmla="*/ 21620 h 274637"/>
              <a:gd name="connsiteX83" fmla="*/ 237173 w 338138"/>
              <a:gd name="connsiteY83" fmla="*/ 19050 h 274637"/>
              <a:gd name="connsiteX84" fmla="*/ 223203 w 338138"/>
              <a:gd name="connsiteY84" fmla="*/ 19050 h 274637"/>
              <a:gd name="connsiteX85" fmla="*/ 186797 w 338138"/>
              <a:gd name="connsiteY85" fmla="*/ 19050 h 274637"/>
              <a:gd name="connsiteX86" fmla="*/ 184151 w 338138"/>
              <a:gd name="connsiteY86" fmla="*/ 21620 h 274637"/>
              <a:gd name="connsiteX87" fmla="*/ 177536 w 338138"/>
              <a:gd name="connsiteY87" fmla="*/ 44753 h 274637"/>
              <a:gd name="connsiteX88" fmla="*/ 177536 w 338138"/>
              <a:gd name="connsiteY88" fmla="*/ 46038 h 274637"/>
              <a:gd name="connsiteX89" fmla="*/ 178859 w 338138"/>
              <a:gd name="connsiteY89" fmla="*/ 46038 h 274637"/>
              <a:gd name="connsiteX90" fmla="*/ 181505 w 338138"/>
              <a:gd name="connsiteY90" fmla="*/ 46038 h 274637"/>
              <a:gd name="connsiteX91" fmla="*/ 184151 w 338138"/>
              <a:gd name="connsiteY91" fmla="*/ 44753 h 274637"/>
              <a:gd name="connsiteX92" fmla="*/ 185474 w 338138"/>
              <a:gd name="connsiteY92" fmla="*/ 42183 h 274637"/>
              <a:gd name="connsiteX93" fmla="*/ 185474 w 338138"/>
              <a:gd name="connsiteY93" fmla="*/ 40897 h 274637"/>
              <a:gd name="connsiteX94" fmla="*/ 190766 w 338138"/>
              <a:gd name="connsiteY94" fmla="*/ 40897 h 274637"/>
              <a:gd name="connsiteX95" fmla="*/ 192088 w 338138"/>
              <a:gd name="connsiteY95" fmla="*/ 42183 h 274637"/>
              <a:gd name="connsiteX96" fmla="*/ 192088 w 338138"/>
              <a:gd name="connsiteY96" fmla="*/ 44753 h 274637"/>
              <a:gd name="connsiteX97" fmla="*/ 194734 w 338138"/>
              <a:gd name="connsiteY97" fmla="*/ 46038 h 274637"/>
              <a:gd name="connsiteX98" fmla="*/ 197380 w 338138"/>
              <a:gd name="connsiteY98" fmla="*/ 46038 h 274637"/>
              <a:gd name="connsiteX99" fmla="*/ 200026 w 338138"/>
              <a:gd name="connsiteY99" fmla="*/ 46038 h 274637"/>
              <a:gd name="connsiteX100" fmla="*/ 200026 w 338138"/>
              <a:gd name="connsiteY100" fmla="*/ 44754 h 274637"/>
              <a:gd name="connsiteX101" fmla="*/ 201386 w 338138"/>
              <a:gd name="connsiteY101" fmla="*/ 46038 h 274637"/>
              <a:gd name="connsiteX102" fmla="*/ 216354 w 338138"/>
              <a:gd name="connsiteY102" fmla="*/ 46038 h 274637"/>
              <a:gd name="connsiteX103" fmla="*/ 219075 w 338138"/>
              <a:gd name="connsiteY103" fmla="*/ 44753 h 274637"/>
              <a:gd name="connsiteX104" fmla="*/ 219075 w 338138"/>
              <a:gd name="connsiteY104" fmla="*/ 42183 h 274637"/>
              <a:gd name="connsiteX105" fmla="*/ 216354 w 338138"/>
              <a:gd name="connsiteY105" fmla="*/ 40897 h 274637"/>
              <a:gd name="connsiteX106" fmla="*/ 208189 w 338138"/>
              <a:gd name="connsiteY106" fmla="*/ 40897 h 274637"/>
              <a:gd name="connsiteX107" fmla="*/ 206829 w 338138"/>
              <a:gd name="connsiteY107" fmla="*/ 39612 h 274637"/>
              <a:gd name="connsiteX108" fmla="*/ 206829 w 338138"/>
              <a:gd name="connsiteY108" fmla="*/ 21620 h 274637"/>
              <a:gd name="connsiteX109" fmla="*/ 205468 w 338138"/>
              <a:gd name="connsiteY109" fmla="*/ 19050 h 274637"/>
              <a:gd name="connsiteX110" fmla="*/ 201386 w 338138"/>
              <a:gd name="connsiteY110" fmla="*/ 19050 h 274637"/>
              <a:gd name="connsiteX111" fmla="*/ 200025 w 338138"/>
              <a:gd name="connsiteY111" fmla="*/ 21620 h 274637"/>
              <a:gd name="connsiteX112" fmla="*/ 200025 w 338138"/>
              <a:gd name="connsiteY112" fmla="*/ 44749 h 274637"/>
              <a:gd name="connsiteX113" fmla="*/ 199199 w 338138"/>
              <a:gd name="connsiteY113" fmla="*/ 41861 h 274637"/>
              <a:gd name="connsiteX114" fmla="*/ 193411 w 338138"/>
              <a:gd name="connsiteY114" fmla="*/ 21620 h 274637"/>
              <a:gd name="connsiteX115" fmla="*/ 190766 w 338138"/>
              <a:gd name="connsiteY115" fmla="*/ 19050 h 274637"/>
              <a:gd name="connsiteX116" fmla="*/ 186797 w 338138"/>
              <a:gd name="connsiteY116" fmla="*/ 19050 h 274637"/>
              <a:gd name="connsiteX117" fmla="*/ 165206 w 338138"/>
              <a:gd name="connsiteY117" fmla="*/ 19050 h 274637"/>
              <a:gd name="connsiteX118" fmla="*/ 158327 w 338138"/>
              <a:gd name="connsiteY118" fmla="*/ 21648 h 274637"/>
              <a:gd name="connsiteX119" fmla="*/ 155575 w 338138"/>
              <a:gd name="connsiteY119" fmla="*/ 26843 h 274637"/>
              <a:gd name="connsiteX120" fmla="*/ 158327 w 338138"/>
              <a:gd name="connsiteY120" fmla="*/ 32039 h 274637"/>
              <a:gd name="connsiteX121" fmla="*/ 165206 w 338138"/>
              <a:gd name="connsiteY121" fmla="*/ 35935 h 274637"/>
              <a:gd name="connsiteX122" fmla="*/ 167958 w 338138"/>
              <a:gd name="connsiteY122" fmla="*/ 37234 h 274637"/>
              <a:gd name="connsiteX123" fmla="*/ 169334 w 338138"/>
              <a:gd name="connsiteY123" fmla="*/ 38533 h 274637"/>
              <a:gd name="connsiteX124" fmla="*/ 169334 w 338138"/>
              <a:gd name="connsiteY124" fmla="*/ 39832 h 274637"/>
              <a:gd name="connsiteX125" fmla="*/ 167958 w 338138"/>
              <a:gd name="connsiteY125" fmla="*/ 41131 h 274637"/>
              <a:gd name="connsiteX126" fmla="*/ 163830 w 338138"/>
              <a:gd name="connsiteY126" fmla="*/ 41131 h 274637"/>
              <a:gd name="connsiteX127" fmla="*/ 162454 w 338138"/>
              <a:gd name="connsiteY127" fmla="*/ 39832 h 274637"/>
              <a:gd name="connsiteX128" fmla="*/ 162454 w 338138"/>
              <a:gd name="connsiteY128" fmla="*/ 38533 h 274637"/>
              <a:gd name="connsiteX129" fmla="*/ 159703 w 338138"/>
              <a:gd name="connsiteY129" fmla="*/ 37234 h 274637"/>
              <a:gd name="connsiteX130" fmla="*/ 158327 w 338138"/>
              <a:gd name="connsiteY130" fmla="*/ 37234 h 274637"/>
              <a:gd name="connsiteX131" fmla="*/ 156951 w 338138"/>
              <a:gd name="connsiteY131" fmla="*/ 38533 h 274637"/>
              <a:gd name="connsiteX132" fmla="*/ 155575 w 338138"/>
              <a:gd name="connsiteY132" fmla="*/ 39832 h 274637"/>
              <a:gd name="connsiteX133" fmla="*/ 155575 w 338138"/>
              <a:gd name="connsiteY133" fmla="*/ 41131 h 274637"/>
              <a:gd name="connsiteX134" fmla="*/ 156951 w 338138"/>
              <a:gd name="connsiteY134" fmla="*/ 43728 h 274637"/>
              <a:gd name="connsiteX135" fmla="*/ 159703 w 338138"/>
              <a:gd name="connsiteY135" fmla="*/ 45027 h 274637"/>
              <a:gd name="connsiteX136" fmla="*/ 166582 w 338138"/>
              <a:gd name="connsiteY136" fmla="*/ 47625 h 274637"/>
              <a:gd name="connsiteX137" fmla="*/ 173461 w 338138"/>
              <a:gd name="connsiteY137" fmla="*/ 45027 h 274637"/>
              <a:gd name="connsiteX138" fmla="*/ 176213 w 338138"/>
              <a:gd name="connsiteY138" fmla="*/ 38533 h 274637"/>
              <a:gd name="connsiteX139" fmla="*/ 173461 w 338138"/>
              <a:gd name="connsiteY139" fmla="*/ 32039 h 274637"/>
              <a:gd name="connsiteX140" fmla="*/ 167958 w 338138"/>
              <a:gd name="connsiteY140" fmla="*/ 29441 h 274637"/>
              <a:gd name="connsiteX141" fmla="*/ 163830 w 338138"/>
              <a:gd name="connsiteY141" fmla="*/ 28142 h 274637"/>
              <a:gd name="connsiteX142" fmla="*/ 162454 w 338138"/>
              <a:gd name="connsiteY142" fmla="*/ 26843 h 274637"/>
              <a:gd name="connsiteX143" fmla="*/ 162454 w 338138"/>
              <a:gd name="connsiteY143" fmla="*/ 25544 h 274637"/>
              <a:gd name="connsiteX144" fmla="*/ 163830 w 338138"/>
              <a:gd name="connsiteY144" fmla="*/ 25544 h 274637"/>
              <a:gd name="connsiteX145" fmla="*/ 165206 w 338138"/>
              <a:gd name="connsiteY145" fmla="*/ 24246 h 274637"/>
              <a:gd name="connsiteX146" fmla="*/ 167958 w 338138"/>
              <a:gd name="connsiteY146" fmla="*/ 25544 h 274637"/>
              <a:gd name="connsiteX147" fmla="*/ 167958 w 338138"/>
              <a:gd name="connsiteY147" fmla="*/ 26843 h 274637"/>
              <a:gd name="connsiteX148" fmla="*/ 170710 w 338138"/>
              <a:gd name="connsiteY148" fmla="*/ 28142 h 274637"/>
              <a:gd name="connsiteX149" fmla="*/ 172086 w 338138"/>
              <a:gd name="connsiteY149" fmla="*/ 28142 h 274637"/>
              <a:gd name="connsiteX150" fmla="*/ 174837 w 338138"/>
              <a:gd name="connsiteY150" fmla="*/ 26843 h 274637"/>
              <a:gd name="connsiteX151" fmla="*/ 176213 w 338138"/>
              <a:gd name="connsiteY151" fmla="*/ 25544 h 274637"/>
              <a:gd name="connsiteX152" fmla="*/ 174837 w 338138"/>
              <a:gd name="connsiteY152" fmla="*/ 24246 h 274637"/>
              <a:gd name="connsiteX153" fmla="*/ 174837 w 338138"/>
              <a:gd name="connsiteY153" fmla="*/ 22947 h 274637"/>
              <a:gd name="connsiteX154" fmla="*/ 172086 w 338138"/>
              <a:gd name="connsiteY154" fmla="*/ 20349 h 274637"/>
              <a:gd name="connsiteX155" fmla="*/ 165206 w 338138"/>
              <a:gd name="connsiteY155" fmla="*/ 19050 h 274637"/>
              <a:gd name="connsiteX156" fmla="*/ 157252 w 338138"/>
              <a:gd name="connsiteY156" fmla="*/ 0 h 274637"/>
              <a:gd name="connsiteX157" fmla="*/ 244236 w 338138"/>
              <a:gd name="connsiteY157" fmla="*/ 0 h 274637"/>
              <a:gd name="connsiteX158" fmla="*/ 250825 w 338138"/>
              <a:gd name="connsiteY158" fmla="*/ 7970 h 274637"/>
              <a:gd name="connsiteX159" fmla="*/ 250825 w 338138"/>
              <a:gd name="connsiteY159" fmla="*/ 58446 h 274637"/>
              <a:gd name="connsiteX160" fmla="*/ 244236 w 338138"/>
              <a:gd name="connsiteY160" fmla="*/ 65088 h 274637"/>
              <a:gd name="connsiteX161" fmla="*/ 157252 w 338138"/>
              <a:gd name="connsiteY161" fmla="*/ 65088 h 274637"/>
              <a:gd name="connsiteX162" fmla="*/ 148027 w 338138"/>
              <a:gd name="connsiteY162" fmla="*/ 62431 h 274637"/>
              <a:gd name="connsiteX163" fmla="*/ 117714 w 338138"/>
              <a:gd name="connsiteY163" fmla="*/ 49148 h 274637"/>
              <a:gd name="connsiteX164" fmla="*/ 111125 w 338138"/>
              <a:gd name="connsiteY164" fmla="*/ 39850 h 274637"/>
              <a:gd name="connsiteX165" fmla="*/ 111125 w 338138"/>
              <a:gd name="connsiteY165" fmla="*/ 25238 h 274637"/>
              <a:gd name="connsiteX166" fmla="*/ 117714 w 338138"/>
              <a:gd name="connsiteY166" fmla="*/ 17268 h 274637"/>
              <a:gd name="connsiteX167" fmla="*/ 148027 w 338138"/>
              <a:gd name="connsiteY167" fmla="*/ 2657 h 274637"/>
              <a:gd name="connsiteX168" fmla="*/ 157252 w 338138"/>
              <a:gd name="connsiteY168" fmla="*/ 0 h 27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8138" h="274637">
                <a:moveTo>
                  <a:pt x="242888" y="212725"/>
                </a:moveTo>
                <a:cubicBezTo>
                  <a:pt x="231490" y="212725"/>
                  <a:pt x="222250" y="221965"/>
                  <a:pt x="222250" y="233363"/>
                </a:cubicBezTo>
                <a:cubicBezTo>
                  <a:pt x="222250" y="244761"/>
                  <a:pt x="231490" y="254001"/>
                  <a:pt x="242888" y="254001"/>
                </a:cubicBezTo>
                <a:cubicBezTo>
                  <a:pt x="254286" y="254001"/>
                  <a:pt x="263526" y="244761"/>
                  <a:pt x="263526" y="233363"/>
                </a:cubicBezTo>
                <a:cubicBezTo>
                  <a:pt x="263526" y="221965"/>
                  <a:pt x="254286" y="212725"/>
                  <a:pt x="242888" y="212725"/>
                </a:cubicBezTo>
                <a:close/>
                <a:moveTo>
                  <a:pt x="76994" y="212725"/>
                </a:moveTo>
                <a:cubicBezTo>
                  <a:pt x="66034" y="212725"/>
                  <a:pt x="57150" y="221965"/>
                  <a:pt x="57150" y="233363"/>
                </a:cubicBezTo>
                <a:cubicBezTo>
                  <a:pt x="57150" y="244761"/>
                  <a:pt x="66034" y="254001"/>
                  <a:pt x="76994" y="254001"/>
                </a:cubicBezTo>
                <a:cubicBezTo>
                  <a:pt x="87954" y="254001"/>
                  <a:pt x="96838" y="244761"/>
                  <a:pt x="96838" y="233363"/>
                </a:cubicBezTo>
                <a:cubicBezTo>
                  <a:pt x="96838" y="221965"/>
                  <a:pt x="87954" y="212725"/>
                  <a:pt x="76994" y="212725"/>
                </a:cubicBezTo>
                <a:close/>
                <a:moveTo>
                  <a:pt x="198438" y="93662"/>
                </a:moveTo>
                <a:cubicBezTo>
                  <a:pt x="198438" y="93662"/>
                  <a:pt x="198438" y="93662"/>
                  <a:pt x="198438" y="152400"/>
                </a:cubicBezTo>
                <a:cubicBezTo>
                  <a:pt x="198438" y="152400"/>
                  <a:pt x="198438" y="152400"/>
                  <a:pt x="271566" y="152400"/>
                </a:cubicBezTo>
                <a:cubicBezTo>
                  <a:pt x="276789" y="152400"/>
                  <a:pt x="279401" y="148484"/>
                  <a:pt x="276789" y="143263"/>
                </a:cubicBezTo>
                <a:cubicBezTo>
                  <a:pt x="276789" y="143263"/>
                  <a:pt x="276789" y="143263"/>
                  <a:pt x="254590" y="102799"/>
                </a:cubicBezTo>
                <a:cubicBezTo>
                  <a:pt x="251978" y="97578"/>
                  <a:pt x="245449" y="93662"/>
                  <a:pt x="240225" y="93662"/>
                </a:cubicBezTo>
                <a:cubicBezTo>
                  <a:pt x="240225" y="93662"/>
                  <a:pt x="240225" y="93662"/>
                  <a:pt x="198438" y="93662"/>
                </a:cubicBezTo>
                <a:close/>
                <a:moveTo>
                  <a:pt x="126104" y="93662"/>
                </a:moveTo>
                <a:cubicBezTo>
                  <a:pt x="120858" y="93662"/>
                  <a:pt x="114301" y="97578"/>
                  <a:pt x="111678" y="101494"/>
                </a:cubicBezTo>
                <a:cubicBezTo>
                  <a:pt x="111678" y="101494"/>
                  <a:pt x="111678" y="101494"/>
                  <a:pt x="86761" y="143263"/>
                </a:cubicBezTo>
                <a:cubicBezTo>
                  <a:pt x="84138" y="148484"/>
                  <a:pt x="85449" y="152400"/>
                  <a:pt x="90695" y="152400"/>
                </a:cubicBezTo>
                <a:cubicBezTo>
                  <a:pt x="90695" y="152400"/>
                  <a:pt x="90695" y="152400"/>
                  <a:pt x="174626" y="152400"/>
                </a:cubicBezTo>
                <a:lnTo>
                  <a:pt x="174626" y="93662"/>
                </a:lnTo>
                <a:cubicBezTo>
                  <a:pt x="174626" y="93662"/>
                  <a:pt x="174626" y="93662"/>
                  <a:pt x="126104" y="93662"/>
                </a:cubicBezTo>
                <a:close/>
                <a:moveTo>
                  <a:pt x="117556" y="74612"/>
                </a:moveTo>
                <a:cubicBezTo>
                  <a:pt x="117556" y="74612"/>
                  <a:pt x="117556" y="74612"/>
                  <a:pt x="250962" y="74612"/>
                </a:cubicBezTo>
                <a:cubicBezTo>
                  <a:pt x="258887" y="74612"/>
                  <a:pt x="268133" y="79876"/>
                  <a:pt x="270775" y="85140"/>
                </a:cubicBezTo>
                <a:cubicBezTo>
                  <a:pt x="270775" y="85140"/>
                  <a:pt x="270775" y="85140"/>
                  <a:pt x="301154" y="139094"/>
                </a:cubicBezTo>
                <a:cubicBezTo>
                  <a:pt x="305117" y="144358"/>
                  <a:pt x="311721" y="148305"/>
                  <a:pt x="317005" y="148305"/>
                </a:cubicBezTo>
                <a:cubicBezTo>
                  <a:pt x="317005" y="148305"/>
                  <a:pt x="317005" y="148305"/>
                  <a:pt x="323609" y="148305"/>
                </a:cubicBezTo>
                <a:cubicBezTo>
                  <a:pt x="331534" y="148305"/>
                  <a:pt x="338138" y="154885"/>
                  <a:pt x="338138" y="162781"/>
                </a:cubicBezTo>
                <a:cubicBezTo>
                  <a:pt x="338138" y="162781"/>
                  <a:pt x="338138" y="162781"/>
                  <a:pt x="338138" y="229895"/>
                </a:cubicBezTo>
                <a:cubicBezTo>
                  <a:pt x="338138" y="237790"/>
                  <a:pt x="331534" y="244370"/>
                  <a:pt x="323609" y="244370"/>
                </a:cubicBezTo>
                <a:cubicBezTo>
                  <a:pt x="323609" y="244370"/>
                  <a:pt x="323609" y="244370"/>
                  <a:pt x="281342" y="244370"/>
                </a:cubicBezTo>
                <a:cubicBezTo>
                  <a:pt x="277379" y="261478"/>
                  <a:pt x="261529" y="274637"/>
                  <a:pt x="243037" y="274637"/>
                </a:cubicBezTo>
                <a:cubicBezTo>
                  <a:pt x="224545" y="274637"/>
                  <a:pt x="208695" y="261478"/>
                  <a:pt x="203411" y="244370"/>
                </a:cubicBezTo>
                <a:cubicBezTo>
                  <a:pt x="203411" y="244370"/>
                  <a:pt x="203411" y="244370"/>
                  <a:pt x="116235" y="244370"/>
                </a:cubicBezTo>
                <a:cubicBezTo>
                  <a:pt x="110951" y="261478"/>
                  <a:pt x="95101" y="274637"/>
                  <a:pt x="76609" y="274637"/>
                </a:cubicBezTo>
                <a:cubicBezTo>
                  <a:pt x="58117" y="274637"/>
                  <a:pt x="42267" y="261478"/>
                  <a:pt x="38305" y="244370"/>
                </a:cubicBezTo>
                <a:cubicBezTo>
                  <a:pt x="38305" y="244370"/>
                  <a:pt x="38305" y="244370"/>
                  <a:pt x="14529" y="244370"/>
                </a:cubicBezTo>
                <a:cubicBezTo>
                  <a:pt x="6604" y="244370"/>
                  <a:pt x="0" y="237790"/>
                  <a:pt x="0" y="229895"/>
                </a:cubicBezTo>
                <a:cubicBezTo>
                  <a:pt x="0" y="229895"/>
                  <a:pt x="0" y="229895"/>
                  <a:pt x="0" y="175941"/>
                </a:cubicBezTo>
                <a:cubicBezTo>
                  <a:pt x="0" y="168045"/>
                  <a:pt x="6604" y="160149"/>
                  <a:pt x="13208" y="158833"/>
                </a:cubicBezTo>
                <a:cubicBezTo>
                  <a:pt x="13208" y="158833"/>
                  <a:pt x="13208" y="158833"/>
                  <a:pt x="44909" y="152253"/>
                </a:cubicBezTo>
                <a:cubicBezTo>
                  <a:pt x="50192" y="150937"/>
                  <a:pt x="58117" y="145674"/>
                  <a:pt x="60759" y="140410"/>
                </a:cubicBezTo>
                <a:cubicBezTo>
                  <a:pt x="60759" y="140410"/>
                  <a:pt x="60759" y="140410"/>
                  <a:pt x="96422" y="85140"/>
                </a:cubicBezTo>
                <a:cubicBezTo>
                  <a:pt x="101705" y="78560"/>
                  <a:pt x="109631" y="74612"/>
                  <a:pt x="117556" y="74612"/>
                </a:cubicBezTo>
                <a:close/>
                <a:moveTo>
                  <a:pt x="200025" y="44749"/>
                </a:moveTo>
                <a:lnTo>
                  <a:pt x="200026" y="44753"/>
                </a:lnTo>
                <a:lnTo>
                  <a:pt x="200026" y="44754"/>
                </a:lnTo>
                <a:lnTo>
                  <a:pt x="200025" y="44753"/>
                </a:lnTo>
                <a:close/>
                <a:moveTo>
                  <a:pt x="187326" y="30162"/>
                </a:moveTo>
                <a:cubicBezTo>
                  <a:pt x="187326" y="30162"/>
                  <a:pt x="187326" y="30162"/>
                  <a:pt x="188913" y="34925"/>
                </a:cubicBezTo>
                <a:cubicBezTo>
                  <a:pt x="188913" y="34925"/>
                  <a:pt x="188913" y="34925"/>
                  <a:pt x="185738" y="34925"/>
                </a:cubicBezTo>
                <a:cubicBezTo>
                  <a:pt x="185738" y="34925"/>
                  <a:pt x="185738" y="34925"/>
                  <a:pt x="187326" y="30162"/>
                </a:cubicBezTo>
                <a:close/>
                <a:moveTo>
                  <a:pt x="129382" y="23812"/>
                </a:moveTo>
                <a:cubicBezTo>
                  <a:pt x="124559" y="23812"/>
                  <a:pt x="120650" y="28076"/>
                  <a:pt x="120650" y="33337"/>
                </a:cubicBezTo>
                <a:cubicBezTo>
                  <a:pt x="120650" y="38598"/>
                  <a:pt x="124559" y="42862"/>
                  <a:pt x="129382" y="42862"/>
                </a:cubicBezTo>
                <a:cubicBezTo>
                  <a:pt x="134205" y="42862"/>
                  <a:pt x="138114" y="38598"/>
                  <a:pt x="138114" y="33337"/>
                </a:cubicBezTo>
                <a:cubicBezTo>
                  <a:pt x="138114" y="28076"/>
                  <a:pt x="134205" y="23812"/>
                  <a:pt x="129382" y="23812"/>
                </a:cubicBezTo>
                <a:close/>
                <a:moveTo>
                  <a:pt x="223203" y="19050"/>
                </a:moveTo>
                <a:cubicBezTo>
                  <a:pt x="221933" y="19050"/>
                  <a:pt x="220663" y="20335"/>
                  <a:pt x="220663" y="21620"/>
                </a:cubicBezTo>
                <a:lnTo>
                  <a:pt x="220663" y="44753"/>
                </a:lnTo>
                <a:cubicBezTo>
                  <a:pt x="220663" y="46038"/>
                  <a:pt x="221933" y="46038"/>
                  <a:pt x="223203" y="46038"/>
                </a:cubicBezTo>
                <a:cubicBezTo>
                  <a:pt x="223203" y="46038"/>
                  <a:pt x="223203" y="46038"/>
                  <a:pt x="237173" y="46038"/>
                </a:cubicBezTo>
                <a:cubicBezTo>
                  <a:pt x="238443" y="46038"/>
                  <a:pt x="239713" y="46038"/>
                  <a:pt x="239713" y="44753"/>
                </a:cubicBezTo>
                <a:cubicBezTo>
                  <a:pt x="239713" y="44753"/>
                  <a:pt x="239713" y="44753"/>
                  <a:pt x="239713" y="42183"/>
                </a:cubicBezTo>
                <a:cubicBezTo>
                  <a:pt x="239713" y="40897"/>
                  <a:pt x="238443" y="40897"/>
                  <a:pt x="237173" y="40897"/>
                </a:cubicBezTo>
                <a:cubicBezTo>
                  <a:pt x="237173" y="40897"/>
                  <a:pt x="237173" y="40897"/>
                  <a:pt x="228283" y="40897"/>
                </a:cubicBezTo>
                <a:cubicBezTo>
                  <a:pt x="228283" y="40897"/>
                  <a:pt x="227013" y="39612"/>
                  <a:pt x="227013" y="39612"/>
                </a:cubicBezTo>
                <a:cubicBezTo>
                  <a:pt x="227013" y="39612"/>
                  <a:pt x="227013" y="39612"/>
                  <a:pt x="227013" y="35757"/>
                </a:cubicBezTo>
                <a:cubicBezTo>
                  <a:pt x="227013" y="35757"/>
                  <a:pt x="228283" y="35757"/>
                  <a:pt x="228283" y="35757"/>
                </a:cubicBezTo>
                <a:cubicBezTo>
                  <a:pt x="228283" y="35757"/>
                  <a:pt x="228283" y="35757"/>
                  <a:pt x="234633" y="35757"/>
                </a:cubicBezTo>
                <a:cubicBezTo>
                  <a:pt x="234633" y="35757"/>
                  <a:pt x="235903" y="34472"/>
                  <a:pt x="235903" y="33187"/>
                </a:cubicBezTo>
                <a:cubicBezTo>
                  <a:pt x="235903" y="33187"/>
                  <a:pt x="235903" y="33187"/>
                  <a:pt x="235903" y="31901"/>
                </a:cubicBezTo>
                <a:cubicBezTo>
                  <a:pt x="235903" y="30616"/>
                  <a:pt x="234633" y="29331"/>
                  <a:pt x="234633" y="29331"/>
                </a:cubicBezTo>
                <a:cubicBezTo>
                  <a:pt x="234633" y="29331"/>
                  <a:pt x="234633" y="29331"/>
                  <a:pt x="228283" y="29331"/>
                </a:cubicBezTo>
                <a:cubicBezTo>
                  <a:pt x="228283" y="29331"/>
                  <a:pt x="227013" y="29331"/>
                  <a:pt x="227013" y="28046"/>
                </a:cubicBezTo>
                <a:cubicBezTo>
                  <a:pt x="227013" y="28046"/>
                  <a:pt x="227013" y="28046"/>
                  <a:pt x="227013" y="25476"/>
                </a:cubicBezTo>
                <a:cubicBezTo>
                  <a:pt x="227013" y="25476"/>
                  <a:pt x="228283" y="25476"/>
                  <a:pt x="228283" y="25476"/>
                </a:cubicBezTo>
                <a:cubicBezTo>
                  <a:pt x="228283" y="25476"/>
                  <a:pt x="228283" y="25476"/>
                  <a:pt x="237173" y="25476"/>
                </a:cubicBezTo>
                <a:cubicBezTo>
                  <a:pt x="238443" y="25476"/>
                  <a:pt x="239713" y="24191"/>
                  <a:pt x="239713" y="22905"/>
                </a:cubicBezTo>
                <a:cubicBezTo>
                  <a:pt x="239713" y="22905"/>
                  <a:pt x="239713" y="22905"/>
                  <a:pt x="239713" y="21620"/>
                </a:cubicBezTo>
                <a:cubicBezTo>
                  <a:pt x="239713" y="20335"/>
                  <a:pt x="238443" y="19050"/>
                  <a:pt x="237173" y="19050"/>
                </a:cubicBezTo>
                <a:cubicBezTo>
                  <a:pt x="237173" y="19050"/>
                  <a:pt x="237173" y="19050"/>
                  <a:pt x="223203" y="19050"/>
                </a:cubicBezTo>
                <a:close/>
                <a:moveTo>
                  <a:pt x="186797" y="19050"/>
                </a:moveTo>
                <a:cubicBezTo>
                  <a:pt x="185474" y="19050"/>
                  <a:pt x="184151" y="20335"/>
                  <a:pt x="184151" y="21620"/>
                </a:cubicBezTo>
                <a:cubicBezTo>
                  <a:pt x="184151" y="21620"/>
                  <a:pt x="184151" y="21620"/>
                  <a:pt x="177536" y="44753"/>
                </a:cubicBezTo>
                <a:cubicBezTo>
                  <a:pt x="176213" y="44753"/>
                  <a:pt x="177536" y="46038"/>
                  <a:pt x="177536" y="46038"/>
                </a:cubicBezTo>
                <a:cubicBezTo>
                  <a:pt x="177536" y="46038"/>
                  <a:pt x="177536" y="46038"/>
                  <a:pt x="178859" y="46038"/>
                </a:cubicBezTo>
                <a:cubicBezTo>
                  <a:pt x="178859" y="46038"/>
                  <a:pt x="178859" y="46038"/>
                  <a:pt x="181505" y="46038"/>
                </a:cubicBezTo>
                <a:cubicBezTo>
                  <a:pt x="182828" y="46038"/>
                  <a:pt x="184151" y="46038"/>
                  <a:pt x="184151" y="44753"/>
                </a:cubicBezTo>
                <a:cubicBezTo>
                  <a:pt x="184151" y="44753"/>
                  <a:pt x="184151" y="44753"/>
                  <a:pt x="185474" y="42183"/>
                </a:cubicBezTo>
                <a:cubicBezTo>
                  <a:pt x="185474" y="42183"/>
                  <a:pt x="185474" y="40897"/>
                  <a:pt x="185474" y="40897"/>
                </a:cubicBezTo>
                <a:cubicBezTo>
                  <a:pt x="185474" y="40897"/>
                  <a:pt x="185474" y="40897"/>
                  <a:pt x="190766" y="40897"/>
                </a:cubicBezTo>
                <a:cubicBezTo>
                  <a:pt x="190766" y="40897"/>
                  <a:pt x="192088" y="42183"/>
                  <a:pt x="192088" y="42183"/>
                </a:cubicBezTo>
                <a:cubicBezTo>
                  <a:pt x="192088" y="42183"/>
                  <a:pt x="192088" y="42183"/>
                  <a:pt x="192088" y="44753"/>
                </a:cubicBezTo>
                <a:cubicBezTo>
                  <a:pt x="193411" y="46038"/>
                  <a:pt x="193411" y="46038"/>
                  <a:pt x="194734" y="46038"/>
                </a:cubicBezTo>
                <a:cubicBezTo>
                  <a:pt x="194734" y="46038"/>
                  <a:pt x="194734" y="46038"/>
                  <a:pt x="197380" y="46038"/>
                </a:cubicBezTo>
                <a:cubicBezTo>
                  <a:pt x="198703" y="46038"/>
                  <a:pt x="198703" y="46038"/>
                  <a:pt x="200026" y="46038"/>
                </a:cubicBezTo>
                <a:lnTo>
                  <a:pt x="200026" y="44754"/>
                </a:lnTo>
                <a:lnTo>
                  <a:pt x="201386" y="46038"/>
                </a:lnTo>
                <a:cubicBezTo>
                  <a:pt x="201386" y="46038"/>
                  <a:pt x="201386" y="46038"/>
                  <a:pt x="216354" y="46038"/>
                </a:cubicBezTo>
                <a:cubicBezTo>
                  <a:pt x="217714" y="46038"/>
                  <a:pt x="219075" y="46038"/>
                  <a:pt x="219075" y="44753"/>
                </a:cubicBezTo>
                <a:cubicBezTo>
                  <a:pt x="219075" y="44753"/>
                  <a:pt x="219075" y="44753"/>
                  <a:pt x="219075" y="42183"/>
                </a:cubicBezTo>
                <a:cubicBezTo>
                  <a:pt x="219075" y="40897"/>
                  <a:pt x="217714" y="40897"/>
                  <a:pt x="216354" y="40897"/>
                </a:cubicBezTo>
                <a:cubicBezTo>
                  <a:pt x="216354" y="40897"/>
                  <a:pt x="216354" y="40897"/>
                  <a:pt x="208189" y="40897"/>
                </a:cubicBezTo>
                <a:cubicBezTo>
                  <a:pt x="206829" y="40897"/>
                  <a:pt x="206829" y="39612"/>
                  <a:pt x="206829" y="39612"/>
                </a:cubicBezTo>
                <a:cubicBezTo>
                  <a:pt x="206829" y="39612"/>
                  <a:pt x="206829" y="39612"/>
                  <a:pt x="206829" y="21620"/>
                </a:cubicBezTo>
                <a:cubicBezTo>
                  <a:pt x="206829" y="20335"/>
                  <a:pt x="205468" y="19050"/>
                  <a:pt x="205468" y="19050"/>
                </a:cubicBezTo>
                <a:cubicBezTo>
                  <a:pt x="205468" y="19050"/>
                  <a:pt x="205468" y="19050"/>
                  <a:pt x="201386" y="19050"/>
                </a:cubicBezTo>
                <a:cubicBezTo>
                  <a:pt x="201386" y="19050"/>
                  <a:pt x="200025" y="20335"/>
                  <a:pt x="200025" y="21620"/>
                </a:cubicBezTo>
                <a:lnTo>
                  <a:pt x="200025" y="44749"/>
                </a:lnTo>
                <a:lnTo>
                  <a:pt x="199199" y="41861"/>
                </a:lnTo>
                <a:cubicBezTo>
                  <a:pt x="198372" y="38970"/>
                  <a:pt x="196719" y="33187"/>
                  <a:pt x="193411" y="21620"/>
                </a:cubicBezTo>
                <a:cubicBezTo>
                  <a:pt x="192088" y="20335"/>
                  <a:pt x="192088" y="19050"/>
                  <a:pt x="190766" y="19050"/>
                </a:cubicBezTo>
                <a:cubicBezTo>
                  <a:pt x="190766" y="19050"/>
                  <a:pt x="190766" y="19050"/>
                  <a:pt x="186797" y="19050"/>
                </a:cubicBezTo>
                <a:close/>
                <a:moveTo>
                  <a:pt x="165206" y="19050"/>
                </a:moveTo>
                <a:cubicBezTo>
                  <a:pt x="162454" y="19050"/>
                  <a:pt x="159703" y="19050"/>
                  <a:pt x="158327" y="21648"/>
                </a:cubicBezTo>
                <a:cubicBezTo>
                  <a:pt x="156951" y="22947"/>
                  <a:pt x="155575" y="24246"/>
                  <a:pt x="155575" y="26843"/>
                </a:cubicBezTo>
                <a:cubicBezTo>
                  <a:pt x="155575" y="29441"/>
                  <a:pt x="156951" y="30740"/>
                  <a:pt x="158327" y="32039"/>
                </a:cubicBezTo>
                <a:cubicBezTo>
                  <a:pt x="159703" y="33338"/>
                  <a:pt x="161079" y="34636"/>
                  <a:pt x="165206" y="35935"/>
                </a:cubicBezTo>
                <a:cubicBezTo>
                  <a:pt x="166582" y="35935"/>
                  <a:pt x="167958" y="37234"/>
                  <a:pt x="167958" y="37234"/>
                </a:cubicBezTo>
                <a:cubicBezTo>
                  <a:pt x="169334" y="38533"/>
                  <a:pt x="169334" y="38533"/>
                  <a:pt x="169334" y="38533"/>
                </a:cubicBezTo>
                <a:cubicBezTo>
                  <a:pt x="169334" y="39832"/>
                  <a:pt x="169334" y="39832"/>
                  <a:pt x="169334" y="39832"/>
                </a:cubicBezTo>
                <a:cubicBezTo>
                  <a:pt x="169334" y="39832"/>
                  <a:pt x="169334" y="41131"/>
                  <a:pt x="167958" y="41131"/>
                </a:cubicBezTo>
                <a:cubicBezTo>
                  <a:pt x="166582" y="41131"/>
                  <a:pt x="165206" y="41131"/>
                  <a:pt x="163830" y="41131"/>
                </a:cubicBezTo>
                <a:cubicBezTo>
                  <a:pt x="163830" y="41131"/>
                  <a:pt x="163830" y="41131"/>
                  <a:pt x="162454" y="39832"/>
                </a:cubicBezTo>
                <a:cubicBezTo>
                  <a:pt x="162454" y="39832"/>
                  <a:pt x="162454" y="39832"/>
                  <a:pt x="162454" y="38533"/>
                </a:cubicBezTo>
                <a:cubicBezTo>
                  <a:pt x="161079" y="38533"/>
                  <a:pt x="161079" y="37234"/>
                  <a:pt x="159703" y="37234"/>
                </a:cubicBezTo>
                <a:cubicBezTo>
                  <a:pt x="159703" y="37234"/>
                  <a:pt x="158327" y="37234"/>
                  <a:pt x="158327" y="37234"/>
                </a:cubicBezTo>
                <a:cubicBezTo>
                  <a:pt x="158327" y="37234"/>
                  <a:pt x="158327" y="37234"/>
                  <a:pt x="156951" y="38533"/>
                </a:cubicBezTo>
                <a:cubicBezTo>
                  <a:pt x="155575" y="38533"/>
                  <a:pt x="155575" y="39832"/>
                  <a:pt x="155575" y="39832"/>
                </a:cubicBezTo>
                <a:cubicBezTo>
                  <a:pt x="155575" y="39832"/>
                  <a:pt x="155575" y="41131"/>
                  <a:pt x="155575" y="41131"/>
                </a:cubicBezTo>
                <a:cubicBezTo>
                  <a:pt x="155575" y="41131"/>
                  <a:pt x="155575" y="42430"/>
                  <a:pt x="156951" y="43728"/>
                </a:cubicBezTo>
                <a:cubicBezTo>
                  <a:pt x="156951" y="43728"/>
                  <a:pt x="158327" y="45027"/>
                  <a:pt x="159703" y="45027"/>
                </a:cubicBezTo>
                <a:cubicBezTo>
                  <a:pt x="161079" y="46326"/>
                  <a:pt x="163830" y="47625"/>
                  <a:pt x="166582" y="47625"/>
                </a:cubicBezTo>
                <a:cubicBezTo>
                  <a:pt x="169334" y="47625"/>
                  <a:pt x="172086" y="46326"/>
                  <a:pt x="173461" y="45027"/>
                </a:cubicBezTo>
                <a:cubicBezTo>
                  <a:pt x="176213" y="43728"/>
                  <a:pt x="176213" y="41131"/>
                  <a:pt x="176213" y="38533"/>
                </a:cubicBezTo>
                <a:cubicBezTo>
                  <a:pt x="176213" y="35935"/>
                  <a:pt x="176213" y="33338"/>
                  <a:pt x="173461" y="32039"/>
                </a:cubicBezTo>
                <a:cubicBezTo>
                  <a:pt x="172086" y="30740"/>
                  <a:pt x="169334" y="30740"/>
                  <a:pt x="167958" y="29441"/>
                </a:cubicBezTo>
                <a:cubicBezTo>
                  <a:pt x="166582" y="29441"/>
                  <a:pt x="165206" y="28142"/>
                  <a:pt x="163830" y="28142"/>
                </a:cubicBezTo>
                <a:cubicBezTo>
                  <a:pt x="163830" y="28142"/>
                  <a:pt x="162454" y="26843"/>
                  <a:pt x="162454" y="26843"/>
                </a:cubicBezTo>
                <a:cubicBezTo>
                  <a:pt x="162454" y="26843"/>
                  <a:pt x="162454" y="25544"/>
                  <a:pt x="162454" y="25544"/>
                </a:cubicBezTo>
                <a:cubicBezTo>
                  <a:pt x="162454" y="25544"/>
                  <a:pt x="163830" y="25544"/>
                  <a:pt x="163830" y="25544"/>
                </a:cubicBezTo>
                <a:cubicBezTo>
                  <a:pt x="165206" y="24246"/>
                  <a:pt x="165206" y="24246"/>
                  <a:pt x="165206" y="24246"/>
                </a:cubicBezTo>
                <a:cubicBezTo>
                  <a:pt x="166582" y="24246"/>
                  <a:pt x="166582" y="25544"/>
                  <a:pt x="167958" y="25544"/>
                </a:cubicBezTo>
                <a:cubicBezTo>
                  <a:pt x="167958" y="25544"/>
                  <a:pt x="167958" y="25544"/>
                  <a:pt x="167958" y="26843"/>
                </a:cubicBezTo>
                <a:cubicBezTo>
                  <a:pt x="169334" y="26843"/>
                  <a:pt x="169334" y="28142"/>
                  <a:pt x="170710" y="28142"/>
                </a:cubicBezTo>
                <a:cubicBezTo>
                  <a:pt x="170710" y="28142"/>
                  <a:pt x="172086" y="28142"/>
                  <a:pt x="172086" y="28142"/>
                </a:cubicBezTo>
                <a:cubicBezTo>
                  <a:pt x="172086" y="28142"/>
                  <a:pt x="172086" y="28142"/>
                  <a:pt x="174837" y="26843"/>
                </a:cubicBezTo>
                <a:cubicBezTo>
                  <a:pt x="174837" y="26843"/>
                  <a:pt x="174837" y="26843"/>
                  <a:pt x="176213" y="25544"/>
                </a:cubicBezTo>
                <a:cubicBezTo>
                  <a:pt x="176213" y="25544"/>
                  <a:pt x="176213" y="24246"/>
                  <a:pt x="174837" y="24246"/>
                </a:cubicBezTo>
                <a:cubicBezTo>
                  <a:pt x="174837" y="24246"/>
                  <a:pt x="174837" y="22947"/>
                  <a:pt x="174837" y="22947"/>
                </a:cubicBezTo>
                <a:cubicBezTo>
                  <a:pt x="173461" y="21648"/>
                  <a:pt x="172086" y="20349"/>
                  <a:pt x="172086" y="20349"/>
                </a:cubicBezTo>
                <a:cubicBezTo>
                  <a:pt x="169334" y="19050"/>
                  <a:pt x="167958" y="19050"/>
                  <a:pt x="165206" y="19050"/>
                </a:cubicBezTo>
                <a:close/>
                <a:moveTo>
                  <a:pt x="157252" y="0"/>
                </a:moveTo>
                <a:cubicBezTo>
                  <a:pt x="157252" y="0"/>
                  <a:pt x="157252" y="0"/>
                  <a:pt x="244236" y="0"/>
                </a:cubicBezTo>
                <a:cubicBezTo>
                  <a:pt x="248189" y="0"/>
                  <a:pt x="250825" y="3985"/>
                  <a:pt x="250825" y="7970"/>
                </a:cubicBezTo>
                <a:cubicBezTo>
                  <a:pt x="250825" y="7970"/>
                  <a:pt x="250825" y="7970"/>
                  <a:pt x="250825" y="58446"/>
                </a:cubicBezTo>
                <a:cubicBezTo>
                  <a:pt x="250825" y="62431"/>
                  <a:pt x="248189" y="65088"/>
                  <a:pt x="244236" y="65088"/>
                </a:cubicBezTo>
                <a:cubicBezTo>
                  <a:pt x="244236" y="65088"/>
                  <a:pt x="244236" y="65088"/>
                  <a:pt x="157252" y="65088"/>
                </a:cubicBezTo>
                <a:cubicBezTo>
                  <a:pt x="154617" y="65088"/>
                  <a:pt x="150663" y="63760"/>
                  <a:pt x="148027" y="62431"/>
                </a:cubicBezTo>
                <a:cubicBezTo>
                  <a:pt x="148027" y="62431"/>
                  <a:pt x="148027" y="62431"/>
                  <a:pt x="117714" y="49148"/>
                </a:cubicBezTo>
                <a:cubicBezTo>
                  <a:pt x="113761" y="47820"/>
                  <a:pt x="111125" y="43835"/>
                  <a:pt x="111125" y="39850"/>
                </a:cubicBezTo>
                <a:cubicBezTo>
                  <a:pt x="111125" y="39850"/>
                  <a:pt x="111125" y="39850"/>
                  <a:pt x="111125" y="25238"/>
                </a:cubicBezTo>
                <a:cubicBezTo>
                  <a:pt x="111125" y="22581"/>
                  <a:pt x="113761" y="18597"/>
                  <a:pt x="117714" y="17268"/>
                </a:cubicBezTo>
                <a:cubicBezTo>
                  <a:pt x="117714" y="17268"/>
                  <a:pt x="117714" y="17268"/>
                  <a:pt x="148027" y="2657"/>
                </a:cubicBezTo>
                <a:cubicBezTo>
                  <a:pt x="150663" y="1328"/>
                  <a:pt x="154617" y="0"/>
                  <a:pt x="157252" y="0"/>
                </a:cubicBezTo>
                <a:close/>
              </a:path>
            </a:pathLst>
          </a:custGeom>
          <a:solidFill>
            <a:schemeClr val="bg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47" name="文本框 46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Google Shape;1569;p43">
            <a:extLst>
              <a:ext uri="{FF2B5EF4-FFF2-40B4-BE49-F238E27FC236}">
                <a16:creationId xmlns:a16="http://schemas.microsoft.com/office/drawing/2014/main" id="{65C36C9F-1DD0-4A40-B524-21F9CACA89E4}"/>
              </a:ext>
            </a:extLst>
          </p:cNvPr>
          <p:cNvSpPr txBox="1"/>
          <p:nvPr/>
        </p:nvSpPr>
        <p:spPr>
          <a:xfrm>
            <a:off x="1556525" y="4483108"/>
            <a:ext cx="9078949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title, you can copy and paste directly, to select useful keyword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entry.Click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here to add content, content to match the title, you can copy and paste directly, to select useful keyword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entry.Click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here to add content, content to match the title, you can copy and paste directly, to select useful keyword entry.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51" name="图片占位符 15">
            <a:extLst>
              <a:ext uri="{FF2B5EF4-FFF2-40B4-BE49-F238E27FC236}">
                <a16:creationId xmlns:a16="http://schemas.microsoft.com/office/drawing/2014/main" id="{A75630C3-3BE4-40E8-B8D3-11E79CC096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16617"/>
          <a:stretch>
            <a:fillRect/>
          </a:stretch>
        </p:blipFill>
        <p:spPr>
          <a:xfrm>
            <a:off x="5003526" y="2163516"/>
            <a:ext cx="1760291" cy="176029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</p:pic>
      <p:sp>
        <p:nvSpPr>
          <p:cNvPr id="52" name="îṥļîḑé-Oval 17">
            <a:extLst>
              <a:ext uri="{FF2B5EF4-FFF2-40B4-BE49-F238E27FC236}">
                <a16:creationId xmlns:a16="http://schemas.microsoft.com/office/drawing/2014/main" id="{78081BE7-82BF-463F-832F-C932A536505E}"/>
              </a:ext>
            </a:extLst>
          </p:cNvPr>
          <p:cNvSpPr/>
          <p:nvPr/>
        </p:nvSpPr>
        <p:spPr>
          <a:xfrm>
            <a:off x="4841147" y="2001138"/>
            <a:ext cx="2019957" cy="2019958"/>
          </a:xfrm>
          <a:prstGeom prst="ellipse">
            <a:avLst/>
          </a:prstGeom>
          <a:noFill/>
          <a:ln w="3492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3" name="îṥļîḑé-Oval 20">
            <a:extLst>
              <a:ext uri="{FF2B5EF4-FFF2-40B4-BE49-F238E27FC236}">
                <a16:creationId xmlns:a16="http://schemas.microsoft.com/office/drawing/2014/main" id="{CE354CF3-9919-46E4-8FFC-47F260599840}"/>
              </a:ext>
            </a:extLst>
          </p:cNvPr>
          <p:cNvSpPr/>
          <p:nvPr/>
        </p:nvSpPr>
        <p:spPr>
          <a:xfrm>
            <a:off x="6436933" y="2686856"/>
            <a:ext cx="923407" cy="923408"/>
          </a:xfrm>
          <a:prstGeom prst="ellipse">
            <a:avLst/>
          </a:prstGeom>
          <a:gradFill flip="none" rotWithShape="1">
            <a:gsLst>
              <a:gs pos="0">
                <a:srgbClr val="575757"/>
              </a:gs>
              <a:gs pos="53000">
                <a:srgbClr val="737373"/>
              </a:gs>
              <a:gs pos="100000">
                <a:srgbClr val="7E7E7E"/>
              </a:gs>
            </a:gsLst>
            <a:lin ang="18900000" scaled="1"/>
            <a:tileRect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sz="28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Google Shape;1707;p43">
            <a:extLst>
              <a:ext uri="{FF2B5EF4-FFF2-40B4-BE49-F238E27FC236}">
                <a16:creationId xmlns:a16="http://schemas.microsoft.com/office/drawing/2014/main" id="{FD292327-6551-4212-8924-6285949FECC3}"/>
              </a:ext>
            </a:extLst>
          </p:cNvPr>
          <p:cNvSpPr/>
          <p:nvPr/>
        </p:nvSpPr>
        <p:spPr>
          <a:xfrm>
            <a:off x="6661550" y="2857421"/>
            <a:ext cx="508325" cy="597224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18" grpId="0" animBg="1"/>
      <p:bldP spid="21" grpId="0" animBg="1"/>
      <p:bldP spid="22" grpId="0" animBg="1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28" name="文本框 27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1" name="Google Shape;480;p22">
            <a:extLst>
              <a:ext uri="{FF2B5EF4-FFF2-40B4-BE49-F238E27FC236}">
                <a16:creationId xmlns:a16="http://schemas.microsoft.com/office/drawing/2014/main" id="{AD0FD46A-11BF-4A0C-B30B-A5427B3101F0}"/>
              </a:ext>
            </a:extLst>
          </p:cNvPr>
          <p:cNvGrpSpPr/>
          <p:nvPr/>
        </p:nvGrpSpPr>
        <p:grpSpPr>
          <a:xfrm>
            <a:off x="3119161" y="2415933"/>
            <a:ext cx="2308400" cy="3315932"/>
            <a:chOff x="2339371" y="1811949"/>
            <a:chExt cx="1731300" cy="2486949"/>
          </a:xfrm>
          <a:solidFill>
            <a:schemeClr val="bg1">
              <a:lumMod val="85000"/>
            </a:schemeClr>
          </a:solidFill>
        </p:grpSpPr>
        <p:sp>
          <p:nvSpPr>
            <p:cNvPr id="72" name="Google Shape;481;p22">
              <a:extLst>
                <a:ext uri="{FF2B5EF4-FFF2-40B4-BE49-F238E27FC236}">
                  <a16:creationId xmlns:a16="http://schemas.microsoft.com/office/drawing/2014/main" id="{99C9BD65-3175-4791-B96A-A425BEFAC70C}"/>
                </a:ext>
              </a:extLst>
            </p:cNvPr>
            <p:cNvSpPr/>
            <p:nvPr/>
          </p:nvSpPr>
          <p:spPr>
            <a:xfrm>
              <a:off x="2339371" y="1811949"/>
              <a:ext cx="1731300" cy="150000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Google Shape;482;p22">
              <a:extLst>
                <a:ext uri="{FF2B5EF4-FFF2-40B4-BE49-F238E27FC236}">
                  <a16:creationId xmlns:a16="http://schemas.microsoft.com/office/drawing/2014/main" id="{1EFAF491-2CF9-40E1-A077-91E55AD281D7}"/>
                </a:ext>
              </a:extLst>
            </p:cNvPr>
            <p:cNvSpPr txBox="1"/>
            <p:nvPr/>
          </p:nvSpPr>
          <p:spPr>
            <a:xfrm>
              <a:off x="2501487" y="2490374"/>
              <a:ext cx="14070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667" kern="0" dirty="0">
                  <a:solidFill>
                    <a:srgbClr val="FFFFFF"/>
                  </a:solidFill>
                  <a:cs typeface="+mn-ea"/>
                  <a:sym typeface="+mn-lt"/>
                </a:rPr>
                <a:t>JUPITER</a:t>
              </a:r>
              <a:endParaRPr sz="26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4" name="Google Shape;483;p22">
              <a:extLst>
                <a:ext uri="{FF2B5EF4-FFF2-40B4-BE49-F238E27FC236}">
                  <a16:creationId xmlns:a16="http://schemas.microsoft.com/office/drawing/2014/main" id="{D31FEB5B-EE8F-4127-9CDA-AB0B9E36CAEE}"/>
                </a:ext>
              </a:extLst>
            </p:cNvPr>
            <p:cNvSpPr txBox="1"/>
            <p:nvPr/>
          </p:nvSpPr>
          <p:spPr>
            <a:xfrm>
              <a:off x="2594025" y="3331997"/>
              <a:ext cx="12219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5" name="Google Shape;484;p22">
              <a:extLst>
                <a:ext uri="{FF2B5EF4-FFF2-40B4-BE49-F238E27FC236}">
                  <a16:creationId xmlns:a16="http://schemas.microsoft.com/office/drawing/2014/main" id="{DCC6F2FC-EBDF-4661-A7BC-E69E7108F28C}"/>
                </a:ext>
              </a:extLst>
            </p:cNvPr>
            <p:cNvSpPr/>
            <p:nvPr/>
          </p:nvSpPr>
          <p:spPr>
            <a:xfrm>
              <a:off x="3029378" y="2140920"/>
              <a:ext cx="351286" cy="349457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Google Shape;485;p22">
            <a:extLst>
              <a:ext uri="{FF2B5EF4-FFF2-40B4-BE49-F238E27FC236}">
                <a16:creationId xmlns:a16="http://schemas.microsoft.com/office/drawing/2014/main" id="{8A826518-3D66-40FE-8CBC-B76D817C7032}"/>
              </a:ext>
            </a:extLst>
          </p:cNvPr>
          <p:cNvGrpSpPr/>
          <p:nvPr/>
        </p:nvGrpSpPr>
        <p:grpSpPr>
          <a:xfrm>
            <a:off x="4942303" y="2036371"/>
            <a:ext cx="2308400" cy="3387663"/>
            <a:chOff x="3706727" y="1527278"/>
            <a:chExt cx="1731300" cy="2540747"/>
          </a:xfrm>
          <a:solidFill>
            <a:schemeClr val="bg1">
              <a:lumMod val="50000"/>
            </a:schemeClr>
          </a:solidFill>
        </p:grpSpPr>
        <p:sp>
          <p:nvSpPr>
            <p:cNvPr id="77" name="Google Shape;486;p22">
              <a:extLst>
                <a:ext uri="{FF2B5EF4-FFF2-40B4-BE49-F238E27FC236}">
                  <a16:creationId xmlns:a16="http://schemas.microsoft.com/office/drawing/2014/main" id="{865A5858-B0A8-4657-8172-6AE28EB20DBC}"/>
                </a:ext>
              </a:extLst>
            </p:cNvPr>
            <p:cNvSpPr/>
            <p:nvPr/>
          </p:nvSpPr>
          <p:spPr>
            <a:xfrm>
              <a:off x="3706727" y="2568025"/>
              <a:ext cx="1731300" cy="150000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Google Shape;487;p22">
              <a:extLst>
                <a:ext uri="{FF2B5EF4-FFF2-40B4-BE49-F238E27FC236}">
                  <a16:creationId xmlns:a16="http://schemas.microsoft.com/office/drawing/2014/main" id="{A2D42DC5-8173-4FA9-BE93-029FF13669C2}"/>
                </a:ext>
              </a:extLst>
            </p:cNvPr>
            <p:cNvSpPr txBox="1"/>
            <p:nvPr/>
          </p:nvSpPr>
          <p:spPr>
            <a:xfrm>
              <a:off x="3815300" y="3285900"/>
              <a:ext cx="1460513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667" kern="0" dirty="0">
                  <a:solidFill>
                    <a:srgbClr val="FFFFFF"/>
                  </a:solidFill>
                  <a:cs typeface="+mn-ea"/>
                  <a:sym typeface="+mn-lt"/>
                </a:rPr>
                <a:t>MERCURY</a:t>
              </a:r>
              <a:endParaRPr sz="26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9" name="Google Shape;488;p22">
              <a:extLst>
                <a:ext uri="{FF2B5EF4-FFF2-40B4-BE49-F238E27FC236}">
                  <a16:creationId xmlns:a16="http://schemas.microsoft.com/office/drawing/2014/main" id="{94343A24-9E6B-49FD-A75C-5BF3A327B5E0}"/>
                </a:ext>
              </a:extLst>
            </p:cNvPr>
            <p:cNvSpPr txBox="1"/>
            <p:nvPr/>
          </p:nvSpPr>
          <p:spPr>
            <a:xfrm>
              <a:off x="3961361" y="1527278"/>
              <a:ext cx="12219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80" name="Google Shape;489;p22">
              <a:extLst>
                <a:ext uri="{FF2B5EF4-FFF2-40B4-BE49-F238E27FC236}">
                  <a16:creationId xmlns:a16="http://schemas.microsoft.com/office/drawing/2014/main" id="{04B73744-5402-4D7B-9672-F4419C749310}"/>
                </a:ext>
              </a:extLst>
            </p:cNvPr>
            <p:cNvGrpSpPr/>
            <p:nvPr/>
          </p:nvGrpSpPr>
          <p:grpSpPr>
            <a:xfrm>
              <a:off x="4395064" y="2932331"/>
              <a:ext cx="356438" cy="353557"/>
              <a:chOff x="-31166825" y="1939525"/>
              <a:chExt cx="293800" cy="291425"/>
            </a:xfrm>
            <a:grpFill/>
          </p:grpSpPr>
          <p:sp>
            <p:nvSpPr>
              <p:cNvPr id="81" name="Google Shape;490;p22">
                <a:extLst>
                  <a:ext uri="{FF2B5EF4-FFF2-40B4-BE49-F238E27FC236}">
                    <a16:creationId xmlns:a16="http://schemas.microsoft.com/office/drawing/2014/main" id="{B7550AAE-9DA6-4835-8811-AAA72A9CB681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Google Shape;491;p22">
                <a:extLst>
                  <a:ext uri="{FF2B5EF4-FFF2-40B4-BE49-F238E27FC236}">
                    <a16:creationId xmlns:a16="http://schemas.microsoft.com/office/drawing/2014/main" id="{344BADEF-E26F-4F58-B8B7-2FB245CD6E9A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492;p22">
                <a:extLst>
                  <a:ext uri="{FF2B5EF4-FFF2-40B4-BE49-F238E27FC236}">
                    <a16:creationId xmlns:a16="http://schemas.microsoft.com/office/drawing/2014/main" id="{18F3C140-681F-4E90-8C2D-06DBAF34EB32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493;p22">
                <a:extLst>
                  <a:ext uri="{FF2B5EF4-FFF2-40B4-BE49-F238E27FC236}">
                    <a16:creationId xmlns:a16="http://schemas.microsoft.com/office/drawing/2014/main" id="{DA362FBD-28B3-4F38-8F00-E70A244651F4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494;p22">
                <a:extLst>
                  <a:ext uri="{FF2B5EF4-FFF2-40B4-BE49-F238E27FC236}">
                    <a16:creationId xmlns:a16="http://schemas.microsoft.com/office/drawing/2014/main" id="{9938EE0E-469F-4A6C-A677-1CAE6B8E1350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495;p22">
                <a:extLst>
                  <a:ext uri="{FF2B5EF4-FFF2-40B4-BE49-F238E27FC236}">
                    <a16:creationId xmlns:a16="http://schemas.microsoft.com/office/drawing/2014/main" id="{723A3979-11D2-4972-A398-1588B9A220E1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Google Shape;496;p22">
                <a:extLst>
                  <a:ext uri="{FF2B5EF4-FFF2-40B4-BE49-F238E27FC236}">
                    <a16:creationId xmlns:a16="http://schemas.microsoft.com/office/drawing/2014/main" id="{1B2C8EC2-9E5C-495B-9D14-B7D834C59740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Google Shape;497;p22">
                <a:extLst>
                  <a:ext uri="{FF2B5EF4-FFF2-40B4-BE49-F238E27FC236}">
                    <a16:creationId xmlns:a16="http://schemas.microsoft.com/office/drawing/2014/main" id="{AA0D9796-91AD-440B-90E8-872AFF88D454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Google Shape;498;p22">
                <a:extLst>
                  <a:ext uri="{FF2B5EF4-FFF2-40B4-BE49-F238E27FC236}">
                    <a16:creationId xmlns:a16="http://schemas.microsoft.com/office/drawing/2014/main" id="{187E8767-C744-4845-ACDE-0CD173A0A992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Google Shape;499;p22">
                <a:extLst>
                  <a:ext uri="{FF2B5EF4-FFF2-40B4-BE49-F238E27FC236}">
                    <a16:creationId xmlns:a16="http://schemas.microsoft.com/office/drawing/2014/main" id="{827FFF12-79F9-473F-9EB9-FC2496EFD036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Google Shape;500;p22">
                <a:extLst>
                  <a:ext uri="{FF2B5EF4-FFF2-40B4-BE49-F238E27FC236}">
                    <a16:creationId xmlns:a16="http://schemas.microsoft.com/office/drawing/2014/main" id="{BCD9415B-C2DA-42E2-AE7A-605224C68523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2" name="Google Shape;501;p22">
            <a:extLst>
              <a:ext uri="{FF2B5EF4-FFF2-40B4-BE49-F238E27FC236}">
                <a16:creationId xmlns:a16="http://schemas.microsoft.com/office/drawing/2014/main" id="{8AED0109-88FE-4AFF-B325-A51B79481DAA}"/>
              </a:ext>
            </a:extLst>
          </p:cNvPr>
          <p:cNvGrpSpPr/>
          <p:nvPr/>
        </p:nvGrpSpPr>
        <p:grpSpPr>
          <a:xfrm>
            <a:off x="1296021" y="2046388"/>
            <a:ext cx="2308400" cy="3377645"/>
            <a:chOff x="972016" y="1534791"/>
            <a:chExt cx="1731300" cy="2533234"/>
          </a:xfrm>
          <a:solidFill>
            <a:schemeClr val="bg1">
              <a:lumMod val="50000"/>
            </a:schemeClr>
          </a:solidFill>
        </p:grpSpPr>
        <p:sp>
          <p:nvSpPr>
            <p:cNvPr id="93" name="Google Shape;502;p22">
              <a:extLst>
                <a:ext uri="{FF2B5EF4-FFF2-40B4-BE49-F238E27FC236}">
                  <a16:creationId xmlns:a16="http://schemas.microsoft.com/office/drawing/2014/main" id="{934A73CA-A699-4865-AE35-80D3A359E383}"/>
                </a:ext>
              </a:extLst>
            </p:cNvPr>
            <p:cNvSpPr/>
            <p:nvPr/>
          </p:nvSpPr>
          <p:spPr>
            <a:xfrm>
              <a:off x="972016" y="2568025"/>
              <a:ext cx="1731300" cy="150000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4" name="Google Shape;503;p22">
              <a:extLst>
                <a:ext uri="{FF2B5EF4-FFF2-40B4-BE49-F238E27FC236}">
                  <a16:creationId xmlns:a16="http://schemas.microsoft.com/office/drawing/2014/main" id="{CBB99BDE-8C1D-4050-9231-668AF2C35973}"/>
                </a:ext>
              </a:extLst>
            </p:cNvPr>
            <p:cNvSpPr txBox="1"/>
            <p:nvPr/>
          </p:nvSpPr>
          <p:spPr>
            <a:xfrm>
              <a:off x="1134125" y="3285900"/>
              <a:ext cx="14070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667" kern="0" dirty="0">
                  <a:solidFill>
                    <a:srgbClr val="FFFFFF"/>
                  </a:solidFill>
                  <a:cs typeface="+mn-ea"/>
                  <a:sym typeface="+mn-lt"/>
                </a:rPr>
                <a:t>MARS</a:t>
              </a:r>
            </a:p>
          </p:txBody>
        </p:sp>
        <p:sp>
          <p:nvSpPr>
            <p:cNvPr id="95" name="Google Shape;504;p22">
              <a:extLst>
                <a:ext uri="{FF2B5EF4-FFF2-40B4-BE49-F238E27FC236}">
                  <a16:creationId xmlns:a16="http://schemas.microsoft.com/office/drawing/2014/main" id="{7B25ED38-5953-44BF-AD3B-6383D8648C07}"/>
                </a:ext>
              </a:extLst>
            </p:cNvPr>
            <p:cNvSpPr txBox="1"/>
            <p:nvPr/>
          </p:nvSpPr>
          <p:spPr>
            <a:xfrm>
              <a:off x="1226675" y="1534791"/>
              <a:ext cx="12219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96" name="Google Shape;505;p22">
              <a:extLst>
                <a:ext uri="{FF2B5EF4-FFF2-40B4-BE49-F238E27FC236}">
                  <a16:creationId xmlns:a16="http://schemas.microsoft.com/office/drawing/2014/main" id="{55D81E26-1245-4132-B3D6-DD193E16F373}"/>
                </a:ext>
              </a:extLst>
            </p:cNvPr>
            <p:cNvGrpSpPr/>
            <p:nvPr/>
          </p:nvGrpSpPr>
          <p:grpSpPr>
            <a:xfrm>
              <a:off x="1684369" y="2927539"/>
              <a:ext cx="306516" cy="358349"/>
              <a:chOff x="-48237000" y="2342650"/>
              <a:chExt cx="256800" cy="300225"/>
            </a:xfrm>
            <a:grpFill/>
          </p:grpSpPr>
          <p:sp>
            <p:nvSpPr>
              <p:cNvPr id="97" name="Google Shape;506;p22">
                <a:extLst>
                  <a:ext uri="{FF2B5EF4-FFF2-40B4-BE49-F238E27FC236}">
                    <a16:creationId xmlns:a16="http://schemas.microsoft.com/office/drawing/2014/main" id="{517DF1DF-14EA-4C34-BF69-D64FC9A76A9A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507;p22">
                <a:extLst>
                  <a:ext uri="{FF2B5EF4-FFF2-40B4-BE49-F238E27FC236}">
                    <a16:creationId xmlns:a16="http://schemas.microsoft.com/office/drawing/2014/main" id="{43CC858B-A867-448C-9F35-E14C59D1D311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508;p22">
                <a:extLst>
                  <a:ext uri="{FF2B5EF4-FFF2-40B4-BE49-F238E27FC236}">
                    <a16:creationId xmlns:a16="http://schemas.microsoft.com/office/drawing/2014/main" id="{00ADA777-340C-4174-81C8-DE6480A9D222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0" name="Google Shape;509;p22">
            <a:extLst>
              <a:ext uri="{FF2B5EF4-FFF2-40B4-BE49-F238E27FC236}">
                <a16:creationId xmlns:a16="http://schemas.microsoft.com/office/drawing/2014/main" id="{57A1BCD5-B383-42AD-AE87-D606470475ED}"/>
              </a:ext>
            </a:extLst>
          </p:cNvPr>
          <p:cNvGrpSpPr/>
          <p:nvPr/>
        </p:nvGrpSpPr>
        <p:grpSpPr>
          <a:xfrm>
            <a:off x="6765443" y="2415933"/>
            <a:ext cx="2308400" cy="3315932"/>
            <a:chOff x="5074082" y="1811949"/>
            <a:chExt cx="1731300" cy="2486949"/>
          </a:xfrm>
          <a:solidFill>
            <a:schemeClr val="bg1">
              <a:lumMod val="85000"/>
            </a:schemeClr>
          </a:solidFill>
        </p:grpSpPr>
        <p:sp>
          <p:nvSpPr>
            <p:cNvPr id="101" name="Google Shape;510;p22">
              <a:extLst>
                <a:ext uri="{FF2B5EF4-FFF2-40B4-BE49-F238E27FC236}">
                  <a16:creationId xmlns:a16="http://schemas.microsoft.com/office/drawing/2014/main" id="{33BED9AA-0B4C-486A-9A56-35FC8D7EC064}"/>
                </a:ext>
              </a:extLst>
            </p:cNvPr>
            <p:cNvSpPr/>
            <p:nvPr/>
          </p:nvSpPr>
          <p:spPr>
            <a:xfrm>
              <a:off x="5074082" y="1811949"/>
              <a:ext cx="1731300" cy="150000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2" name="Google Shape;511;p22">
              <a:extLst>
                <a:ext uri="{FF2B5EF4-FFF2-40B4-BE49-F238E27FC236}">
                  <a16:creationId xmlns:a16="http://schemas.microsoft.com/office/drawing/2014/main" id="{C07422B9-6900-46E0-B30C-37A75F94C834}"/>
                </a:ext>
              </a:extLst>
            </p:cNvPr>
            <p:cNvSpPr txBox="1"/>
            <p:nvPr/>
          </p:nvSpPr>
          <p:spPr>
            <a:xfrm>
              <a:off x="5236174" y="2490374"/>
              <a:ext cx="14070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667" kern="0">
                  <a:solidFill>
                    <a:srgbClr val="FFFFFF"/>
                  </a:solidFill>
                  <a:cs typeface="+mn-ea"/>
                  <a:sym typeface="+mn-lt"/>
                </a:rPr>
                <a:t>SATURN</a:t>
              </a:r>
              <a:endParaRPr sz="2667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3" name="Google Shape;512;p22">
              <a:extLst>
                <a:ext uri="{FF2B5EF4-FFF2-40B4-BE49-F238E27FC236}">
                  <a16:creationId xmlns:a16="http://schemas.microsoft.com/office/drawing/2014/main" id="{05BC74C4-83DD-4CBA-872B-22B26923BC97}"/>
                </a:ext>
              </a:extLst>
            </p:cNvPr>
            <p:cNvSpPr txBox="1"/>
            <p:nvPr/>
          </p:nvSpPr>
          <p:spPr>
            <a:xfrm>
              <a:off x="5328700" y="3331997"/>
              <a:ext cx="12219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04" name="Google Shape;513;p22">
              <a:extLst>
                <a:ext uri="{FF2B5EF4-FFF2-40B4-BE49-F238E27FC236}">
                  <a16:creationId xmlns:a16="http://schemas.microsoft.com/office/drawing/2014/main" id="{95C505A9-FC0E-422E-B3F5-83F2C0971C9F}"/>
                </a:ext>
              </a:extLst>
            </p:cNvPr>
            <p:cNvGrpSpPr/>
            <p:nvPr/>
          </p:nvGrpSpPr>
          <p:grpSpPr>
            <a:xfrm>
              <a:off x="5764069" y="2068463"/>
              <a:ext cx="420796" cy="421914"/>
              <a:chOff x="-1700225" y="2768875"/>
              <a:chExt cx="291450" cy="292225"/>
            </a:xfrm>
            <a:grpFill/>
          </p:grpSpPr>
          <p:sp>
            <p:nvSpPr>
              <p:cNvPr id="105" name="Google Shape;514;p22">
                <a:extLst>
                  <a:ext uri="{FF2B5EF4-FFF2-40B4-BE49-F238E27FC236}">
                    <a16:creationId xmlns:a16="http://schemas.microsoft.com/office/drawing/2014/main" id="{F3A5BD9A-519D-4A91-A758-095936F1320F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Google Shape;515;p22">
                <a:extLst>
                  <a:ext uri="{FF2B5EF4-FFF2-40B4-BE49-F238E27FC236}">
                    <a16:creationId xmlns:a16="http://schemas.microsoft.com/office/drawing/2014/main" id="{23D88E44-507E-4207-957F-9514DC6DB855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Google Shape;516;p22">
                <a:extLst>
                  <a:ext uri="{FF2B5EF4-FFF2-40B4-BE49-F238E27FC236}">
                    <a16:creationId xmlns:a16="http://schemas.microsoft.com/office/drawing/2014/main" id="{4C8BAE3D-1D49-42BC-BC91-81302026754B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Google Shape;517;p22">
                <a:extLst>
                  <a:ext uri="{FF2B5EF4-FFF2-40B4-BE49-F238E27FC236}">
                    <a16:creationId xmlns:a16="http://schemas.microsoft.com/office/drawing/2014/main" id="{5F9E43D1-4754-432F-B5F7-9E8E39ECEE3D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Google Shape;518;p22">
                <a:extLst>
                  <a:ext uri="{FF2B5EF4-FFF2-40B4-BE49-F238E27FC236}">
                    <a16:creationId xmlns:a16="http://schemas.microsoft.com/office/drawing/2014/main" id="{C7D8BA3B-1FA6-44E2-A230-35E7A9D26F18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Google Shape;519;p22">
                <a:extLst>
                  <a:ext uri="{FF2B5EF4-FFF2-40B4-BE49-F238E27FC236}">
                    <a16:creationId xmlns:a16="http://schemas.microsoft.com/office/drawing/2014/main" id="{F85CE253-E7F2-432C-98C7-F6690120F176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1" name="Google Shape;520;p22">
            <a:extLst>
              <a:ext uri="{FF2B5EF4-FFF2-40B4-BE49-F238E27FC236}">
                <a16:creationId xmlns:a16="http://schemas.microsoft.com/office/drawing/2014/main" id="{38E3E56A-CE5E-4D68-AC4C-48945CB5FE0F}"/>
              </a:ext>
            </a:extLst>
          </p:cNvPr>
          <p:cNvGrpSpPr/>
          <p:nvPr/>
        </p:nvGrpSpPr>
        <p:grpSpPr>
          <a:xfrm>
            <a:off x="8588588" y="2036371"/>
            <a:ext cx="2308400" cy="3387663"/>
            <a:chOff x="6441441" y="1527278"/>
            <a:chExt cx="1731300" cy="2540747"/>
          </a:xfrm>
          <a:solidFill>
            <a:schemeClr val="bg1">
              <a:lumMod val="50000"/>
            </a:schemeClr>
          </a:solidFill>
        </p:grpSpPr>
        <p:sp>
          <p:nvSpPr>
            <p:cNvPr id="112" name="Google Shape;521;p22">
              <a:extLst>
                <a:ext uri="{FF2B5EF4-FFF2-40B4-BE49-F238E27FC236}">
                  <a16:creationId xmlns:a16="http://schemas.microsoft.com/office/drawing/2014/main" id="{7CEADA80-37C3-4074-B5C0-A36BE9CCA62F}"/>
                </a:ext>
              </a:extLst>
            </p:cNvPr>
            <p:cNvSpPr/>
            <p:nvPr/>
          </p:nvSpPr>
          <p:spPr>
            <a:xfrm>
              <a:off x="6441441" y="2568025"/>
              <a:ext cx="1731300" cy="150000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3" name="Google Shape;522;p22">
              <a:extLst>
                <a:ext uri="{FF2B5EF4-FFF2-40B4-BE49-F238E27FC236}">
                  <a16:creationId xmlns:a16="http://schemas.microsoft.com/office/drawing/2014/main" id="{88CDDC92-54B8-43D3-9993-4F79A5D83B8F}"/>
                </a:ext>
              </a:extLst>
            </p:cNvPr>
            <p:cNvSpPr txBox="1"/>
            <p:nvPr/>
          </p:nvSpPr>
          <p:spPr>
            <a:xfrm>
              <a:off x="6598275" y="3285900"/>
              <a:ext cx="14070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667" kern="0" dirty="0">
                  <a:solidFill>
                    <a:srgbClr val="FFFFFF"/>
                  </a:solidFill>
                  <a:cs typeface="+mn-ea"/>
                  <a:sym typeface="+mn-lt"/>
                </a:rPr>
                <a:t>NEPTUNE</a:t>
              </a:r>
              <a:endParaRPr sz="26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4" name="Google Shape;523;p22">
              <a:extLst>
                <a:ext uri="{FF2B5EF4-FFF2-40B4-BE49-F238E27FC236}">
                  <a16:creationId xmlns:a16="http://schemas.microsoft.com/office/drawing/2014/main" id="{6B48946C-2F43-4B15-BD39-4437C0C9CE31}"/>
                </a:ext>
              </a:extLst>
            </p:cNvPr>
            <p:cNvSpPr txBox="1"/>
            <p:nvPr/>
          </p:nvSpPr>
          <p:spPr>
            <a:xfrm>
              <a:off x="6690750" y="1527278"/>
              <a:ext cx="12219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15" name="Google Shape;524;p22">
              <a:extLst>
                <a:ext uri="{FF2B5EF4-FFF2-40B4-BE49-F238E27FC236}">
                  <a16:creationId xmlns:a16="http://schemas.microsoft.com/office/drawing/2014/main" id="{8DF701B0-6742-40C7-89AD-74F75ED559AB}"/>
                </a:ext>
              </a:extLst>
            </p:cNvPr>
            <p:cNvGrpSpPr/>
            <p:nvPr/>
          </p:nvGrpSpPr>
          <p:grpSpPr>
            <a:xfrm>
              <a:off x="7090745" y="2866247"/>
              <a:ext cx="421914" cy="419640"/>
              <a:chOff x="-2571737" y="2764550"/>
              <a:chExt cx="292225" cy="290650"/>
            </a:xfrm>
            <a:grpFill/>
          </p:grpSpPr>
          <p:sp>
            <p:nvSpPr>
              <p:cNvPr id="116" name="Google Shape;525;p22">
                <a:extLst>
                  <a:ext uri="{FF2B5EF4-FFF2-40B4-BE49-F238E27FC236}">
                    <a16:creationId xmlns:a16="http://schemas.microsoft.com/office/drawing/2014/main" id="{DCC202CE-B9E4-46FF-9D0B-060A063EA1D7}"/>
                  </a:ext>
                </a:extLst>
              </p:cNvPr>
              <p:cNvSpPr/>
              <p:nvPr/>
            </p:nvSpPr>
            <p:spPr>
              <a:xfrm>
                <a:off x="-2496085" y="30091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27" y="1"/>
                      <a:pt x="0" y="158"/>
                      <a:pt x="0" y="347"/>
                    </a:cubicBezTo>
                    <a:cubicBezTo>
                      <a:pt x="0" y="536"/>
                      <a:pt x="127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62" y="158"/>
                      <a:pt x="505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Google Shape;526;p22">
                <a:extLst>
                  <a:ext uri="{FF2B5EF4-FFF2-40B4-BE49-F238E27FC236}">
                    <a16:creationId xmlns:a16="http://schemas.microsoft.com/office/drawing/2014/main" id="{B518C2DF-37A9-46C1-9DBC-51EA40D5EB17}"/>
                  </a:ext>
                </a:extLst>
              </p:cNvPr>
              <p:cNvSpPr/>
              <p:nvPr/>
            </p:nvSpPr>
            <p:spPr>
              <a:xfrm>
                <a:off x="-2398548" y="2800375"/>
                <a:ext cx="5200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821" extrusionOk="0">
                    <a:moveTo>
                      <a:pt x="1008" y="0"/>
                    </a:moveTo>
                    <a:cubicBezTo>
                      <a:pt x="819" y="0"/>
                      <a:pt x="662" y="158"/>
                      <a:pt x="662" y="378"/>
                    </a:cubicBezTo>
                    <a:lnTo>
                      <a:pt x="662" y="757"/>
                    </a:lnTo>
                    <a:cubicBezTo>
                      <a:pt x="252" y="914"/>
                      <a:pt x="0" y="1261"/>
                      <a:pt x="0" y="1733"/>
                    </a:cubicBezTo>
                    <a:cubicBezTo>
                      <a:pt x="0" y="2300"/>
                      <a:pt x="473" y="2773"/>
                      <a:pt x="1008" y="2773"/>
                    </a:cubicBezTo>
                    <a:cubicBezTo>
                      <a:pt x="1323" y="2773"/>
                      <a:pt x="1481" y="3119"/>
                      <a:pt x="1260" y="3371"/>
                    </a:cubicBezTo>
                    <a:cubicBezTo>
                      <a:pt x="1197" y="3419"/>
                      <a:pt x="1103" y="3442"/>
                      <a:pt x="1012" y="3442"/>
                    </a:cubicBezTo>
                    <a:cubicBezTo>
                      <a:pt x="922" y="3442"/>
                      <a:pt x="835" y="3419"/>
                      <a:pt x="788" y="3371"/>
                    </a:cubicBezTo>
                    <a:cubicBezTo>
                      <a:pt x="725" y="3308"/>
                      <a:pt x="630" y="3277"/>
                      <a:pt x="540" y="3277"/>
                    </a:cubicBezTo>
                    <a:cubicBezTo>
                      <a:pt x="449" y="3277"/>
                      <a:pt x="362" y="3308"/>
                      <a:pt x="315" y="3371"/>
                    </a:cubicBezTo>
                    <a:cubicBezTo>
                      <a:pt x="189" y="3466"/>
                      <a:pt x="189" y="3718"/>
                      <a:pt x="315" y="3844"/>
                    </a:cubicBezTo>
                    <a:cubicBezTo>
                      <a:pt x="410" y="3939"/>
                      <a:pt x="536" y="4033"/>
                      <a:pt x="693" y="4065"/>
                    </a:cubicBezTo>
                    <a:lnTo>
                      <a:pt x="693" y="4474"/>
                    </a:lnTo>
                    <a:cubicBezTo>
                      <a:pt x="693" y="4663"/>
                      <a:pt x="851" y="4821"/>
                      <a:pt x="1040" y="4821"/>
                    </a:cubicBezTo>
                    <a:cubicBezTo>
                      <a:pt x="1260" y="4821"/>
                      <a:pt x="1418" y="4663"/>
                      <a:pt x="1418" y="4474"/>
                    </a:cubicBezTo>
                    <a:lnTo>
                      <a:pt x="1418" y="4065"/>
                    </a:lnTo>
                    <a:cubicBezTo>
                      <a:pt x="1796" y="3907"/>
                      <a:pt x="2079" y="3560"/>
                      <a:pt x="2079" y="3088"/>
                    </a:cubicBezTo>
                    <a:cubicBezTo>
                      <a:pt x="2079" y="2521"/>
                      <a:pt x="1607" y="2048"/>
                      <a:pt x="1040" y="2048"/>
                    </a:cubicBezTo>
                    <a:cubicBezTo>
                      <a:pt x="851" y="2048"/>
                      <a:pt x="693" y="1891"/>
                      <a:pt x="693" y="1702"/>
                    </a:cubicBezTo>
                    <a:cubicBezTo>
                      <a:pt x="693" y="1495"/>
                      <a:pt x="842" y="1356"/>
                      <a:pt x="1016" y="1356"/>
                    </a:cubicBezTo>
                    <a:cubicBezTo>
                      <a:pt x="1107" y="1356"/>
                      <a:pt x="1205" y="1394"/>
                      <a:pt x="1292" y="1481"/>
                    </a:cubicBezTo>
                    <a:cubicBezTo>
                      <a:pt x="1355" y="1528"/>
                      <a:pt x="1441" y="1552"/>
                      <a:pt x="1528" y="1552"/>
                    </a:cubicBezTo>
                    <a:cubicBezTo>
                      <a:pt x="1615" y="1552"/>
                      <a:pt x="1701" y="1528"/>
                      <a:pt x="1764" y="1481"/>
                    </a:cubicBezTo>
                    <a:cubicBezTo>
                      <a:pt x="1859" y="1355"/>
                      <a:pt x="1859" y="1103"/>
                      <a:pt x="1764" y="1009"/>
                    </a:cubicBezTo>
                    <a:cubicBezTo>
                      <a:pt x="1638" y="883"/>
                      <a:pt x="1512" y="788"/>
                      <a:pt x="1355" y="757"/>
                    </a:cubicBezTo>
                    <a:lnTo>
                      <a:pt x="1355" y="378"/>
                    </a:lnTo>
                    <a:cubicBezTo>
                      <a:pt x="1355" y="158"/>
                      <a:pt x="1197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Google Shape;527;p22">
                <a:extLst>
                  <a:ext uri="{FF2B5EF4-FFF2-40B4-BE49-F238E27FC236}">
                    <a16:creationId xmlns:a16="http://schemas.microsoft.com/office/drawing/2014/main" id="{968AD515-A1B4-4D5C-9790-96C7F8115A8C}"/>
                  </a:ext>
                </a:extLst>
              </p:cNvPr>
              <p:cNvSpPr/>
              <p:nvPr/>
            </p:nvSpPr>
            <p:spPr>
              <a:xfrm>
                <a:off x="-2571737" y="2764550"/>
                <a:ext cx="292225" cy="2906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26" extrusionOk="0">
                    <a:moveTo>
                      <a:pt x="5009" y="1355"/>
                    </a:moveTo>
                    <a:cubicBezTo>
                      <a:pt x="4789" y="1576"/>
                      <a:pt x="4694" y="1796"/>
                      <a:pt x="4537" y="2049"/>
                    </a:cubicBezTo>
                    <a:lnTo>
                      <a:pt x="662" y="2049"/>
                    </a:lnTo>
                    <a:lnTo>
                      <a:pt x="662" y="1670"/>
                    </a:lnTo>
                    <a:cubicBezTo>
                      <a:pt x="662" y="1513"/>
                      <a:pt x="819" y="1355"/>
                      <a:pt x="1008" y="1355"/>
                    </a:cubicBezTo>
                    <a:close/>
                    <a:moveTo>
                      <a:pt x="7908" y="694"/>
                    </a:moveTo>
                    <a:cubicBezTo>
                      <a:pt x="9609" y="694"/>
                      <a:pt x="10995" y="2080"/>
                      <a:pt x="10995" y="3781"/>
                    </a:cubicBezTo>
                    <a:cubicBezTo>
                      <a:pt x="10995" y="5451"/>
                      <a:pt x="9609" y="6837"/>
                      <a:pt x="7908" y="6837"/>
                    </a:cubicBezTo>
                    <a:cubicBezTo>
                      <a:pt x="7309" y="6837"/>
                      <a:pt x="6679" y="6680"/>
                      <a:pt x="6206" y="6365"/>
                    </a:cubicBezTo>
                    <a:cubicBezTo>
                      <a:pt x="6162" y="6342"/>
                      <a:pt x="6086" y="6320"/>
                      <a:pt x="6023" y="6320"/>
                    </a:cubicBezTo>
                    <a:cubicBezTo>
                      <a:pt x="5997" y="6320"/>
                      <a:pt x="5973" y="6324"/>
                      <a:pt x="5954" y="6333"/>
                    </a:cubicBezTo>
                    <a:cubicBezTo>
                      <a:pt x="5671" y="6396"/>
                      <a:pt x="5324" y="6522"/>
                      <a:pt x="5009" y="6648"/>
                    </a:cubicBezTo>
                    <a:lnTo>
                      <a:pt x="5324" y="5703"/>
                    </a:lnTo>
                    <a:cubicBezTo>
                      <a:pt x="5356" y="5609"/>
                      <a:pt x="5324" y="5514"/>
                      <a:pt x="5261" y="5420"/>
                    </a:cubicBezTo>
                    <a:cubicBezTo>
                      <a:pt x="4946" y="4947"/>
                      <a:pt x="4789" y="4348"/>
                      <a:pt x="4789" y="3781"/>
                    </a:cubicBezTo>
                    <a:cubicBezTo>
                      <a:pt x="4789" y="2080"/>
                      <a:pt x="6238" y="694"/>
                      <a:pt x="7908" y="694"/>
                    </a:cubicBezTo>
                    <a:close/>
                    <a:moveTo>
                      <a:pt x="4253" y="2710"/>
                    </a:moveTo>
                    <a:cubicBezTo>
                      <a:pt x="4190" y="3025"/>
                      <a:pt x="4096" y="3372"/>
                      <a:pt x="4096" y="3718"/>
                    </a:cubicBezTo>
                    <a:cubicBezTo>
                      <a:pt x="4096" y="4411"/>
                      <a:pt x="4253" y="5041"/>
                      <a:pt x="4600" y="5609"/>
                    </a:cubicBezTo>
                    <a:lnTo>
                      <a:pt x="4127" y="7089"/>
                    </a:lnTo>
                    <a:cubicBezTo>
                      <a:pt x="4096" y="7184"/>
                      <a:pt x="4127" y="7341"/>
                      <a:pt x="4222" y="7436"/>
                    </a:cubicBezTo>
                    <a:cubicBezTo>
                      <a:pt x="4266" y="7480"/>
                      <a:pt x="4358" y="7525"/>
                      <a:pt x="4453" y="7525"/>
                    </a:cubicBezTo>
                    <a:cubicBezTo>
                      <a:pt x="4492" y="7525"/>
                      <a:pt x="4531" y="7517"/>
                      <a:pt x="4568" y="7499"/>
                    </a:cubicBezTo>
                    <a:cubicBezTo>
                      <a:pt x="4568" y="7499"/>
                      <a:pt x="5387" y="7247"/>
                      <a:pt x="6017" y="7026"/>
                    </a:cubicBezTo>
                    <a:cubicBezTo>
                      <a:pt x="6080" y="7089"/>
                      <a:pt x="6143" y="7089"/>
                      <a:pt x="6175" y="7121"/>
                    </a:cubicBezTo>
                    <a:lnTo>
                      <a:pt x="6175" y="8223"/>
                    </a:lnTo>
                    <a:lnTo>
                      <a:pt x="662" y="8223"/>
                    </a:lnTo>
                    <a:lnTo>
                      <a:pt x="662" y="2710"/>
                    </a:lnTo>
                    <a:close/>
                    <a:moveTo>
                      <a:pt x="6112" y="8885"/>
                    </a:moveTo>
                    <a:lnTo>
                      <a:pt x="6112" y="10618"/>
                    </a:lnTo>
                    <a:cubicBezTo>
                      <a:pt x="6143" y="10807"/>
                      <a:pt x="5986" y="10964"/>
                      <a:pt x="5797" y="10964"/>
                    </a:cubicBezTo>
                    <a:lnTo>
                      <a:pt x="977" y="10964"/>
                    </a:lnTo>
                    <a:cubicBezTo>
                      <a:pt x="788" y="10964"/>
                      <a:pt x="630" y="10807"/>
                      <a:pt x="630" y="10618"/>
                    </a:cubicBezTo>
                    <a:lnTo>
                      <a:pt x="630" y="8885"/>
                    </a:lnTo>
                    <a:close/>
                    <a:moveTo>
                      <a:pt x="7908" y="1"/>
                    </a:moveTo>
                    <a:cubicBezTo>
                      <a:pt x="7120" y="1"/>
                      <a:pt x="6364" y="221"/>
                      <a:pt x="5734" y="662"/>
                    </a:cubicBezTo>
                    <a:lnTo>
                      <a:pt x="1008" y="662"/>
                    </a:lnTo>
                    <a:cubicBezTo>
                      <a:pt x="473" y="662"/>
                      <a:pt x="0" y="1135"/>
                      <a:pt x="0" y="1670"/>
                    </a:cubicBezTo>
                    <a:lnTo>
                      <a:pt x="0" y="10618"/>
                    </a:lnTo>
                    <a:cubicBezTo>
                      <a:pt x="0" y="11153"/>
                      <a:pt x="473" y="11626"/>
                      <a:pt x="1008" y="11626"/>
                    </a:cubicBezTo>
                    <a:lnTo>
                      <a:pt x="5828" y="11626"/>
                    </a:lnTo>
                    <a:cubicBezTo>
                      <a:pt x="6364" y="11626"/>
                      <a:pt x="6837" y="11153"/>
                      <a:pt x="6837" y="10618"/>
                    </a:cubicBezTo>
                    <a:lnTo>
                      <a:pt x="6837" y="7341"/>
                    </a:lnTo>
                    <a:cubicBezTo>
                      <a:pt x="7215" y="7436"/>
                      <a:pt x="7561" y="7499"/>
                      <a:pt x="7908" y="7499"/>
                    </a:cubicBezTo>
                    <a:cubicBezTo>
                      <a:pt x="9987" y="7499"/>
                      <a:pt x="11688" y="5798"/>
                      <a:pt x="11688" y="3718"/>
                    </a:cubicBezTo>
                    <a:cubicBezTo>
                      <a:pt x="11657" y="1670"/>
                      <a:pt x="9956" y="1"/>
                      <a:pt x="79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Tm="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98" name="文本框 97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990371" y="1944389"/>
            <a:ext cx="2585055" cy="1324468"/>
            <a:chOff x="5354322" y="1967781"/>
            <a:chExt cx="2585055" cy="1324468"/>
          </a:xfrm>
        </p:grpSpPr>
        <p:sp>
          <p:nvSpPr>
            <p:cNvPr id="101" name="矩形 100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90371" y="4512680"/>
            <a:ext cx="2585055" cy="1324468"/>
            <a:chOff x="5354322" y="1967781"/>
            <a:chExt cx="2585055" cy="1324468"/>
          </a:xfrm>
        </p:grpSpPr>
        <p:sp>
          <p:nvSpPr>
            <p:cNvPr id="104" name="矩形 103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634544" y="1944389"/>
            <a:ext cx="2585055" cy="1324468"/>
            <a:chOff x="5354322" y="1967781"/>
            <a:chExt cx="2585055" cy="1324468"/>
          </a:xfrm>
        </p:grpSpPr>
        <p:sp>
          <p:nvSpPr>
            <p:cNvPr id="107" name="矩形 106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634544" y="4512680"/>
            <a:ext cx="2585055" cy="1324468"/>
            <a:chOff x="5354322" y="1967781"/>
            <a:chExt cx="2585055" cy="1324468"/>
          </a:xfrm>
        </p:grpSpPr>
        <p:sp>
          <p:nvSpPr>
            <p:cNvPr id="110" name="矩形 109"/>
            <p:cNvSpPr/>
            <p:nvPr/>
          </p:nvSpPr>
          <p:spPr>
            <a:xfrm>
              <a:off x="5354322" y="2332306"/>
              <a:ext cx="2585055" cy="959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854990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oogle Shape;423;p21">
            <a:extLst>
              <a:ext uri="{FF2B5EF4-FFF2-40B4-BE49-F238E27FC236}">
                <a16:creationId xmlns:a16="http://schemas.microsoft.com/office/drawing/2014/main" id="{CA1200EE-F390-45C7-95BE-FD5F5C10B065}"/>
              </a:ext>
            </a:extLst>
          </p:cNvPr>
          <p:cNvGrpSpPr/>
          <p:nvPr/>
        </p:nvGrpSpPr>
        <p:grpSpPr>
          <a:xfrm>
            <a:off x="5017591" y="2739739"/>
            <a:ext cx="2154887" cy="2051187"/>
            <a:chOff x="3763193" y="2054804"/>
            <a:chExt cx="1616165" cy="1538390"/>
          </a:xfrm>
        </p:grpSpPr>
        <p:sp>
          <p:nvSpPr>
            <p:cNvPr id="20" name="Google Shape;424;p21">
              <a:extLst>
                <a:ext uri="{FF2B5EF4-FFF2-40B4-BE49-F238E27FC236}">
                  <a16:creationId xmlns:a16="http://schemas.microsoft.com/office/drawing/2014/main" id="{8C1F7026-88BB-4009-979A-CD4B9EDC56AF}"/>
                </a:ext>
              </a:extLst>
            </p:cNvPr>
            <p:cNvSpPr/>
            <p:nvPr/>
          </p:nvSpPr>
          <p:spPr>
            <a:xfrm>
              <a:off x="4146899" y="2401691"/>
              <a:ext cx="850200" cy="8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425;p21">
              <a:extLst>
                <a:ext uri="{FF2B5EF4-FFF2-40B4-BE49-F238E27FC236}">
                  <a16:creationId xmlns:a16="http://schemas.microsoft.com/office/drawing/2014/main" id="{A4D8F4AF-9F3F-4200-8715-5991B591E55E}"/>
                </a:ext>
              </a:extLst>
            </p:cNvPr>
            <p:cNvSpPr/>
            <p:nvPr/>
          </p:nvSpPr>
          <p:spPr>
            <a:xfrm rot="8100000">
              <a:off x="4897789" y="2185931"/>
              <a:ext cx="467539" cy="233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426;p21">
              <a:extLst>
                <a:ext uri="{FF2B5EF4-FFF2-40B4-BE49-F238E27FC236}">
                  <a16:creationId xmlns:a16="http://schemas.microsoft.com/office/drawing/2014/main" id="{8159C370-3E4F-451C-A39C-8081FB3563DB}"/>
                </a:ext>
              </a:extLst>
            </p:cNvPr>
            <p:cNvSpPr/>
            <p:nvPr/>
          </p:nvSpPr>
          <p:spPr>
            <a:xfrm rot="2700000" flipH="1">
              <a:off x="4897789" y="3228721"/>
              <a:ext cx="467539" cy="233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427;p21">
              <a:extLst>
                <a:ext uri="{FF2B5EF4-FFF2-40B4-BE49-F238E27FC236}">
                  <a16:creationId xmlns:a16="http://schemas.microsoft.com/office/drawing/2014/main" id="{40B0A8D1-6094-47E8-9657-656293921A39}"/>
                </a:ext>
              </a:extLst>
            </p:cNvPr>
            <p:cNvSpPr/>
            <p:nvPr/>
          </p:nvSpPr>
          <p:spPr>
            <a:xfrm rot="-8100000" flipH="1">
              <a:off x="3777224" y="2185931"/>
              <a:ext cx="467539" cy="233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428;p21">
              <a:extLst>
                <a:ext uri="{FF2B5EF4-FFF2-40B4-BE49-F238E27FC236}">
                  <a16:creationId xmlns:a16="http://schemas.microsoft.com/office/drawing/2014/main" id="{10FCA591-FE76-4DCE-987C-6FA98D84C8B0}"/>
                </a:ext>
              </a:extLst>
            </p:cNvPr>
            <p:cNvSpPr/>
            <p:nvPr/>
          </p:nvSpPr>
          <p:spPr>
            <a:xfrm rot="-2700000">
              <a:off x="3777224" y="3228721"/>
              <a:ext cx="467539" cy="233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Google Shape;429;p21">
              <a:extLst>
                <a:ext uri="{FF2B5EF4-FFF2-40B4-BE49-F238E27FC236}">
                  <a16:creationId xmlns:a16="http://schemas.microsoft.com/office/drawing/2014/main" id="{D3A99800-6DB2-4A9A-B25D-5B9F6A5E7583}"/>
                </a:ext>
              </a:extLst>
            </p:cNvPr>
            <p:cNvGrpSpPr/>
            <p:nvPr/>
          </p:nvGrpSpPr>
          <p:grpSpPr>
            <a:xfrm>
              <a:off x="4361594" y="2615839"/>
              <a:ext cx="420796" cy="421914"/>
              <a:chOff x="-1700225" y="2768875"/>
              <a:chExt cx="291450" cy="292225"/>
            </a:xfrm>
          </p:grpSpPr>
          <p:sp>
            <p:nvSpPr>
              <p:cNvPr id="26" name="Google Shape;430;p21">
                <a:extLst>
                  <a:ext uri="{FF2B5EF4-FFF2-40B4-BE49-F238E27FC236}">
                    <a16:creationId xmlns:a16="http://schemas.microsoft.com/office/drawing/2014/main" id="{F4AB5516-52F4-40E8-9426-1E2178D65998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Google Shape;431;p21">
                <a:extLst>
                  <a:ext uri="{FF2B5EF4-FFF2-40B4-BE49-F238E27FC236}">
                    <a16:creationId xmlns:a16="http://schemas.microsoft.com/office/drawing/2014/main" id="{A76C0109-4EC5-4F75-B96C-008922CEF61C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Google Shape;432;p21">
                <a:extLst>
                  <a:ext uri="{FF2B5EF4-FFF2-40B4-BE49-F238E27FC236}">
                    <a16:creationId xmlns:a16="http://schemas.microsoft.com/office/drawing/2014/main" id="{AF061776-C909-49B6-85F4-57DC251C88A1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Google Shape;433;p21">
                <a:extLst>
                  <a:ext uri="{FF2B5EF4-FFF2-40B4-BE49-F238E27FC236}">
                    <a16:creationId xmlns:a16="http://schemas.microsoft.com/office/drawing/2014/main" id="{1CDAB898-9840-4272-8ED5-FF8CD664B20C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434;p21">
                <a:extLst>
                  <a:ext uri="{FF2B5EF4-FFF2-40B4-BE49-F238E27FC236}">
                    <a16:creationId xmlns:a16="http://schemas.microsoft.com/office/drawing/2014/main" id="{DD2A8EA7-6923-4657-8FAC-ED3DB3B7C957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435;p21">
                <a:extLst>
                  <a:ext uri="{FF2B5EF4-FFF2-40B4-BE49-F238E27FC236}">
                    <a16:creationId xmlns:a16="http://schemas.microsoft.com/office/drawing/2014/main" id="{36F813F9-475E-460B-BA1D-5F29D727BC39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Google Shape;437;p21">
            <a:extLst>
              <a:ext uri="{FF2B5EF4-FFF2-40B4-BE49-F238E27FC236}">
                <a16:creationId xmlns:a16="http://schemas.microsoft.com/office/drawing/2014/main" id="{E43E361F-4BBB-467B-885D-6FFF46AB675A}"/>
              </a:ext>
            </a:extLst>
          </p:cNvPr>
          <p:cNvSpPr/>
          <p:nvPr/>
        </p:nvSpPr>
        <p:spPr>
          <a:xfrm>
            <a:off x="3980984" y="1809651"/>
            <a:ext cx="1053200" cy="1053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3" name="Google Shape;441;p21">
            <a:extLst>
              <a:ext uri="{FF2B5EF4-FFF2-40B4-BE49-F238E27FC236}">
                <a16:creationId xmlns:a16="http://schemas.microsoft.com/office/drawing/2014/main" id="{38DD5AC3-68F6-4F81-8FC2-058CF6A82FED}"/>
              </a:ext>
            </a:extLst>
          </p:cNvPr>
          <p:cNvSpPr/>
          <p:nvPr/>
        </p:nvSpPr>
        <p:spPr>
          <a:xfrm>
            <a:off x="4299202" y="2091418"/>
            <a:ext cx="416789" cy="48968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4" name="Google Shape;443;p21">
            <a:extLst>
              <a:ext uri="{FF2B5EF4-FFF2-40B4-BE49-F238E27FC236}">
                <a16:creationId xmlns:a16="http://schemas.microsoft.com/office/drawing/2014/main" id="{E1C5DCE7-419F-4396-A4F6-96A0BDA6A7EC}"/>
              </a:ext>
            </a:extLst>
          </p:cNvPr>
          <p:cNvSpPr/>
          <p:nvPr/>
        </p:nvSpPr>
        <p:spPr>
          <a:xfrm>
            <a:off x="7172485" y="4675267"/>
            <a:ext cx="1053200" cy="1053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5" name="Google Shape;447;p21">
            <a:extLst>
              <a:ext uri="{FF2B5EF4-FFF2-40B4-BE49-F238E27FC236}">
                <a16:creationId xmlns:a16="http://schemas.microsoft.com/office/drawing/2014/main" id="{EB3B1D2A-B51A-468D-8451-9FF4111B7D17}"/>
              </a:ext>
            </a:extLst>
          </p:cNvPr>
          <p:cNvGrpSpPr/>
          <p:nvPr/>
        </p:nvGrpSpPr>
        <p:grpSpPr>
          <a:xfrm>
            <a:off x="7454858" y="4957009"/>
            <a:ext cx="488485" cy="489720"/>
            <a:chOff x="-61783350" y="3743950"/>
            <a:chExt cx="316650" cy="317450"/>
          </a:xfrm>
        </p:grpSpPr>
        <p:sp>
          <p:nvSpPr>
            <p:cNvPr id="36" name="Google Shape;448;p21">
              <a:extLst>
                <a:ext uri="{FF2B5EF4-FFF2-40B4-BE49-F238E27FC236}">
                  <a16:creationId xmlns:a16="http://schemas.microsoft.com/office/drawing/2014/main" id="{2A99422F-9813-4E45-9E57-E8C36DAACBB6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449;p21">
              <a:extLst>
                <a:ext uri="{FF2B5EF4-FFF2-40B4-BE49-F238E27FC236}">
                  <a16:creationId xmlns:a16="http://schemas.microsoft.com/office/drawing/2014/main" id="{EAE621D7-323A-47B2-8121-6F1AA6CEA60C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Google Shape;451;p21">
            <a:extLst>
              <a:ext uri="{FF2B5EF4-FFF2-40B4-BE49-F238E27FC236}">
                <a16:creationId xmlns:a16="http://schemas.microsoft.com/office/drawing/2014/main" id="{FC2DD712-9812-442B-B59E-3CC4D6854574}"/>
              </a:ext>
            </a:extLst>
          </p:cNvPr>
          <p:cNvSpPr/>
          <p:nvPr/>
        </p:nvSpPr>
        <p:spPr>
          <a:xfrm>
            <a:off x="3980985" y="4675267"/>
            <a:ext cx="1053200" cy="1053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9" name="Google Shape;455;p21">
            <a:extLst>
              <a:ext uri="{FF2B5EF4-FFF2-40B4-BE49-F238E27FC236}">
                <a16:creationId xmlns:a16="http://schemas.microsoft.com/office/drawing/2014/main" id="{56276C42-ADF7-4BDE-A6AA-70CC18FC60F4}"/>
              </a:ext>
            </a:extLst>
          </p:cNvPr>
          <p:cNvGrpSpPr/>
          <p:nvPr/>
        </p:nvGrpSpPr>
        <p:grpSpPr>
          <a:xfrm>
            <a:off x="4271216" y="4965948"/>
            <a:ext cx="472781" cy="471851"/>
            <a:chOff x="-31094350" y="3194000"/>
            <a:chExt cx="292225" cy="291650"/>
          </a:xfrm>
        </p:grpSpPr>
        <p:sp>
          <p:nvSpPr>
            <p:cNvPr id="40" name="Google Shape;456;p21">
              <a:extLst>
                <a:ext uri="{FF2B5EF4-FFF2-40B4-BE49-F238E27FC236}">
                  <a16:creationId xmlns:a16="http://schemas.microsoft.com/office/drawing/2014/main" id="{B95A566D-45B5-4E38-AC5C-4E5EF96CFDBD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Google Shape;457;p21">
              <a:extLst>
                <a:ext uri="{FF2B5EF4-FFF2-40B4-BE49-F238E27FC236}">
                  <a16:creationId xmlns:a16="http://schemas.microsoft.com/office/drawing/2014/main" id="{FFE25FF2-0795-416F-AC70-8F521BBC5D44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Google Shape;458;p21">
              <a:extLst>
                <a:ext uri="{FF2B5EF4-FFF2-40B4-BE49-F238E27FC236}">
                  <a16:creationId xmlns:a16="http://schemas.microsoft.com/office/drawing/2014/main" id="{6BA436A0-F198-4C78-9787-824A202CD623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Google Shape;459;p21">
              <a:extLst>
                <a:ext uri="{FF2B5EF4-FFF2-40B4-BE49-F238E27FC236}">
                  <a16:creationId xmlns:a16="http://schemas.microsoft.com/office/drawing/2014/main" id="{86AD131D-5B30-49AC-90DA-5E8FA5D20D99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Google Shape;460;p21">
              <a:extLst>
                <a:ext uri="{FF2B5EF4-FFF2-40B4-BE49-F238E27FC236}">
                  <a16:creationId xmlns:a16="http://schemas.microsoft.com/office/drawing/2014/main" id="{CC43536B-3825-4636-A4A4-200C0A70BD28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Google Shape;461;p21">
              <a:extLst>
                <a:ext uri="{FF2B5EF4-FFF2-40B4-BE49-F238E27FC236}">
                  <a16:creationId xmlns:a16="http://schemas.microsoft.com/office/drawing/2014/main" id="{95B0DE76-B8B5-4241-9738-70E7B55B0ECA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Google Shape;462;p21">
              <a:extLst>
                <a:ext uri="{FF2B5EF4-FFF2-40B4-BE49-F238E27FC236}">
                  <a16:creationId xmlns:a16="http://schemas.microsoft.com/office/drawing/2014/main" id="{F100CBAD-4CB1-45F4-AA90-8734D67E4402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7" name="Google Shape;463;p21">
              <a:extLst>
                <a:ext uri="{FF2B5EF4-FFF2-40B4-BE49-F238E27FC236}">
                  <a16:creationId xmlns:a16="http://schemas.microsoft.com/office/drawing/2014/main" id="{854FBE50-647D-40D7-896F-2E1D95ABCB5D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Google Shape;465;p21">
            <a:extLst>
              <a:ext uri="{FF2B5EF4-FFF2-40B4-BE49-F238E27FC236}">
                <a16:creationId xmlns:a16="http://schemas.microsoft.com/office/drawing/2014/main" id="{CAD8A2D8-1D7A-47AE-A3D1-9F91BBD0635A}"/>
              </a:ext>
            </a:extLst>
          </p:cNvPr>
          <p:cNvSpPr/>
          <p:nvPr/>
        </p:nvSpPr>
        <p:spPr>
          <a:xfrm>
            <a:off x="7161684" y="1809667"/>
            <a:ext cx="1053200" cy="1053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9" name="Google Shape;469;p21">
            <a:extLst>
              <a:ext uri="{FF2B5EF4-FFF2-40B4-BE49-F238E27FC236}">
                <a16:creationId xmlns:a16="http://schemas.microsoft.com/office/drawing/2014/main" id="{39FF7F33-2F5F-4296-B08E-5F6CD642A536}"/>
              </a:ext>
            </a:extLst>
          </p:cNvPr>
          <p:cNvGrpSpPr/>
          <p:nvPr/>
        </p:nvGrpSpPr>
        <p:grpSpPr>
          <a:xfrm>
            <a:off x="7463837" y="2102917"/>
            <a:ext cx="470515" cy="466732"/>
            <a:chOff x="946175" y="3253275"/>
            <a:chExt cx="298550" cy="296150"/>
          </a:xfrm>
        </p:grpSpPr>
        <p:sp>
          <p:nvSpPr>
            <p:cNvPr id="50" name="Google Shape;470;p21">
              <a:extLst>
                <a:ext uri="{FF2B5EF4-FFF2-40B4-BE49-F238E27FC236}">
                  <a16:creationId xmlns:a16="http://schemas.microsoft.com/office/drawing/2014/main" id="{BDA7EA32-F861-4F53-920B-75744B503123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Google Shape;471;p21">
              <a:extLst>
                <a:ext uri="{FF2B5EF4-FFF2-40B4-BE49-F238E27FC236}">
                  <a16:creationId xmlns:a16="http://schemas.microsoft.com/office/drawing/2014/main" id="{F7110140-8919-4F19-9C78-F092235721DE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472;p21">
              <a:extLst>
                <a:ext uri="{FF2B5EF4-FFF2-40B4-BE49-F238E27FC236}">
                  <a16:creationId xmlns:a16="http://schemas.microsoft.com/office/drawing/2014/main" id="{477A1FDB-75A7-46FE-8004-3883D573D7C0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473;p21">
              <a:extLst>
                <a:ext uri="{FF2B5EF4-FFF2-40B4-BE49-F238E27FC236}">
                  <a16:creationId xmlns:a16="http://schemas.microsoft.com/office/drawing/2014/main" id="{B55A612D-C78D-4BF2-955E-BEAC407FA039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Google Shape;474;p21">
              <a:extLst>
                <a:ext uri="{FF2B5EF4-FFF2-40B4-BE49-F238E27FC236}">
                  <a16:creationId xmlns:a16="http://schemas.microsoft.com/office/drawing/2014/main" id="{EA15093B-60EE-4949-874F-B1872C56FF4C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085851" y="4612810"/>
            <a:ext cx="10002658" cy="1102869"/>
            <a:chOff x="5354322" y="1967781"/>
            <a:chExt cx="10002658" cy="1102869"/>
          </a:xfrm>
        </p:grpSpPr>
        <p:sp>
          <p:nvSpPr>
            <p:cNvPr id="61" name="矩形 60"/>
            <p:cNvSpPr/>
            <p:nvPr/>
          </p:nvSpPr>
          <p:spPr>
            <a:xfrm>
              <a:off x="5354322" y="2332306"/>
              <a:ext cx="10002658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title, you can copy and paste directly, to select useful keyword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entry.Click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title, you can copy and paste directly, to select useful keyword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entry.Click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title, you can copy and paste directly, to select useful keyword entry.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354323" y="1967781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48021" y="342834"/>
            <a:ext cx="4324984" cy="786235"/>
            <a:chOff x="3948021" y="342834"/>
            <a:chExt cx="4324984" cy="786235"/>
          </a:xfrm>
        </p:grpSpPr>
        <p:sp>
          <p:nvSpPr>
            <p:cNvPr id="69" name="文本框 68"/>
            <p:cNvSpPr txBox="1"/>
            <p:nvPr/>
          </p:nvSpPr>
          <p:spPr>
            <a:xfrm>
              <a:off x="4649312" y="342834"/>
              <a:ext cx="292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948021" y="842196"/>
              <a:ext cx="432498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6AF9153C-FB8B-4437-9495-0506214FFACB}"/>
              </a:ext>
            </a:extLst>
          </p:cNvPr>
          <p:cNvSpPr/>
          <p:nvPr/>
        </p:nvSpPr>
        <p:spPr>
          <a:xfrm>
            <a:off x="1901060" y="2120805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EBA230AC-92D1-4D05-848A-1CFF95D212D0}"/>
              </a:ext>
            </a:extLst>
          </p:cNvPr>
          <p:cNvSpPr/>
          <p:nvPr/>
        </p:nvSpPr>
        <p:spPr>
          <a:xfrm rot="10800000">
            <a:off x="3930871" y="2143929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748A915-1204-49E0-9C8E-02852A599AB0}"/>
              </a:ext>
            </a:extLst>
          </p:cNvPr>
          <p:cNvSpPr/>
          <p:nvPr/>
        </p:nvSpPr>
        <p:spPr>
          <a:xfrm>
            <a:off x="6021083" y="2130273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0EDBEA67-F17A-4CB4-B8AF-0FF764415515}"/>
              </a:ext>
            </a:extLst>
          </p:cNvPr>
          <p:cNvSpPr/>
          <p:nvPr/>
        </p:nvSpPr>
        <p:spPr>
          <a:xfrm rot="10800000">
            <a:off x="8050894" y="2153397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Google Shape;441;p21">
            <a:extLst>
              <a:ext uri="{FF2B5EF4-FFF2-40B4-BE49-F238E27FC236}">
                <a16:creationId xmlns:a16="http://schemas.microsoft.com/office/drawing/2014/main" id="{FD5DA16A-EE80-4A3A-A6D5-6B1A5D037982}"/>
              </a:ext>
            </a:extLst>
          </p:cNvPr>
          <p:cNvSpPr/>
          <p:nvPr/>
        </p:nvSpPr>
        <p:spPr>
          <a:xfrm>
            <a:off x="4684248" y="2276902"/>
            <a:ext cx="643859" cy="756463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74" name="Google Shape;469;p21">
            <a:extLst>
              <a:ext uri="{FF2B5EF4-FFF2-40B4-BE49-F238E27FC236}">
                <a16:creationId xmlns:a16="http://schemas.microsoft.com/office/drawing/2014/main" id="{DBF14B1F-7F13-4357-8CD5-766B3732260F}"/>
              </a:ext>
            </a:extLst>
          </p:cNvPr>
          <p:cNvGrpSpPr/>
          <p:nvPr/>
        </p:nvGrpSpPr>
        <p:grpSpPr>
          <a:xfrm>
            <a:off x="8822146" y="2365379"/>
            <a:ext cx="692916" cy="687345"/>
            <a:chOff x="946175" y="3253275"/>
            <a:chExt cx="298550" cy="296150"/>
          </a:xfrm>
        </p:grpSpPr>
        <p:sp>
          <p:nvSpPr>
            <p:cNvPr id="75" name="Google Shape;470;p21">
              <a:extLst>
                <a:ext uri="{FF2B5EF4-FFF2-40B4-BE49-F238E27FC236}">
                  <a16:creationId xmlns:a16="http://schemas.microsoft.com/office/drawing/2014/main" id="{BD4528B6-3242-4427-94E6-1B896DE0354E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6" name="Google Shape;471;p21">
              <a:extLst>
                <a:ext uri="{FF2B5EF4-FFF2-40B4-BE49-F238E27FC236}">
                  <a16:creationId xmlns:a16="http://schemas.microsoft.com/office/drawing/2014/main" id="{9D477797-A22B-4357-AB81-FE170C194C4A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7" name="Google Shape;472;p21">
              <a:extLst>
                <a:ext uri="{FF2B5EF4-FFF2-40B4-BE49-F238E27FC236}">
                  <a16:creationId xmlns:a16="http://schemas.microsoft.com/office/drawing/2014/main" id="{98AE0D87-35B3-4293-AA27-ECE949A91740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Google Shape;473;p21">
              <a:extLst>
                <a:ext uri="{FF2B5EF4-FFF2-40B4-BE49-F238E27FC236}">
                  <a16:creationId xmlns:a16="http://schemas.microsoft.com/office/drawing/2014/main" id="{F2D734F5-9417-4FE3-9B6A-5A5221F21B8A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9" name="Google Shape;474;p21">
              <a:extLst>
                <a:ext uri="{FF2B5EF4-FFF2-40B4-BE49-F238E27FC236}">
                  <a16:creationId xmlns:a16="http://schemas.microsoft.com/office/drawing/2014/main" id="{54E834F3-662A-4AA1-BAFB-7B82E8A2CFFC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1" name="Google Shape;430;p21">
            <a:extLst>
              <a:ext uri="{FF2B5EF4-FFF2-40B4-BE49-F238E27FC236}">
                <a16:creationId xmlns:a16="http://schemas.microsoft.com/office/drawing/2014/main" id="{D2C2D991-36CA-4CAD-BC23-D8F48E3852D1}"/>
              </a:ext>
            </a:extLst>
          </p:cNvPr>
          <p:cNvSpPr/>
          <p:nvPr/>
        </p:nvSpPr>
        <p:spPr>
          <a:xfrm>
            <a:off x="2608215" y="2786935"/>
            <a:ext cx="704830" cy="706703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10617" y="662"/>
                </a:moveTo>
                <a:cubicBezTo>
                  <a:pt x="10806" y="662"/>
                  <a:pt x="10964" y="820"/>
                  <a:pt x="10964" y="1009"/>
                </a:cubicBezTo>
                <a:lnTo>
                  <a:pt x="10964" y="2710"/>
                </a:lnTo>
                <a:lnTo>
                  <a:pt x="662" y="2710"/>
                </a:lnTo>
                <a:lnTo>
                  <a:pt x="662" y="1009"/>
                </a:lnTo>
                <a:cubicBezTo>
                  <a:pt x="662" y="820"/>
                  <a:pt x="819" y="662"/>
                  <a:pt x="1008" y="662"/>
                </a:cubicBezTo>
                <a:close/>
                <a:moveTo>
                  <a:pt x="10933" y="3372"/>
                </a:moveTo>
                <a:lnTo>
                  <a:pt x="10933" y="9232"/>
                </a:lnTo>
                <a:cubicBezTo>
                  <a:pt x="10964" y="9484"/>
                  <a:pt x="10806" y="9610"/>
                  <a:pt x="10617" y="9610"/>
                </a:cubicBezTo>
                <a:lnTo>
                  <a:pt x="8916" y="9610"/>
                </a:lnTo>
                <a:lnTo>
                  <a:pt x="8570" y="9232"/>
                </a:lnTo>
                <a:cubicBezTo>
                  <a:pt x="8601" y="9169"/>
                  <a:pt x="8664" y="9043"/>
                  <a:pt x="8696" y="8917"/>
                </a:cubicBezTo>
                <a:lnTo>
                  <a:pt x="9200" y="8917"/>
                </a:lnTo>
                <a:cubicBezTo>
                  <a:pt x="9389" y="8917"/>
                  <a:pt x="9546" y="8759"/>
                  <a:pt x="9546" y="8570"/>
                </a:cubicBezTo>
                <a:lnTo>
                  <a:pt x="9546" y="7184"/>
                </a:lnTo>
                <a:cubicBezTo>
                  <a:pt x="9546" y="6995"/>
                  <a:pt x="9389" y="6837"/>
                  <a:pt x="9200" y="6837"/>
                </a:cubicBezTo>
                <a:lnTo>
                  <a:pt x="8696" y="6837"/>
                </a:lnTo>
                <a:cubicBezTo>
                  <a:pt x="8664" y="6711"/>
                  <a:pt x="8601" y="6648"/>
                  <a:pt x="8570" y="6522"/>
                </a:cubicBezTo>
                <a:lnTo>
                  <a:pt x="8916" y="6176"/>
                </a:lnTo>
                <a:cubicBezTo>
                  <a:pt x="9042" y="6050"/>
                  <a:pt x="9042" y="5798"/>
                  <a:pt x="8916" y="5703"/>
                </a:cubicBezTo>
                <a:lnTo>
                  <a:pt x="7940" y="4695"/>
                </a:lnTo>
                <a:cubicBezTo>
                  <a:pt x="7877" y="4648"/>
                  <a:pt x="7790" y="4624"/>
                  <a:pt x="7703" y="4624"/>
                </a:cubicBezTo>
                <a:cubicBezTo>
                  <a:pt x="7617" y="4624"/>
                  <a:pt x="7530" y="4648"/>
                  <a:pt x="7467" y="4695"/>
                </a:cubicBezTo>
                <a:lnTo>
                  <a:pt x="7120" y="5073"/>
                </a:lnTo>
                <a:cubicBezTo>
                  <a:pt x="7026" y="5041"/>
                  <a:pt x="6931" y="4978"/>
                  <a:pt x="6805" y="4947"/>
                </a:cubicBezTo>
                <a:lnTo>
                  <a:pt x="6805" y="4443"/>
                </a:lnTo>
                <a:cubicBezTo>
                  <a:pt x="6805" y="4222"/>
                  <a:pt x="6648" y="4065"/>
                  <a:pt x="6459" y="4065"/>
                </a:cubicBezTo>
                <a:lnTo>
                  <a:pt x="5073" y="4065"/>
                </a:lnTo>
                <a:cubicBezTo>
                  <a:pt x="4884" y="4065"/>
                  <a:pt x="4726" y="4222"/>
                  <a:pt x="4726" y="4443"/>
                </a:cubicBezTo>
                <a:lnTo>
                  <a:pt x="4726" y="4947"/>
                </a:lnTo>
                <a:cubicBezTo>
                  <a:pt x="4600" y="4978"/>
                  <a:pt x="4506" y="5010"/>
                  <a:pt x="4411" y="5073"/>
                </a:cubicBezTo>
                <a:lnTo>
                  <a:pt x="4033" y="4695"/>
                </a:lnTo>
                <a:cubicBezTo>
                  <a:pt x="3986" y="4648"/>
                  <a:pt x="3899" y="4624"/>
                  <a:pt x="3808" y="4624"/>
                </a:cubicBezTo>
                <a:cubicBezTo>
                  <a:pt x="3718" y="4624"/>
                  <a:pt x="3623" y="4648"/>
                  <a:pt x="3560" y="4695"/>
                </a:cubicBezTo>
                <a:lnTo>
                  <a:pt x="2584" y="5703"/>
                </a:lnTo>
                <a:cubicBezTo>
                  <a:pt x="2458" y="5829"/>
                  <a:pt x="2458" y="6050"/>
                  <a:pt x="2584" y="6176"/>
                </a:cubicBezTo>
                <a:lnTo>
                  <a:pt x="2930" y="6522"/>
                </a:lnTo>
                <a:cubicBezTo>
                  <a:pt x="2899" y="6585"/>
                  <a:pt x="2867" y="6711"/>
                  <a:pt x="2836" y="6837"/>
                </a:cubicBezTo>
                <a:lnTo>
                  <a:pt x="2300" y="6837"/>
                </a:lnTo>
                <a:cubicBezTo>
                  <a:pt x="2111" y="6837"/>
                  <a:pt x="1954" y="6995"/>
                  <a:pt x="1954" y="7184"/>
                </a:cubicBezTo>
                <a:lnTo>
                  <a:pt x="1954" y="8570"/>
                </a:lnTo>
                <a:cubicBezTo>
                  <a:pt x="1954" y="8759"/>
                  <a:pt x="2111" y="8917"/>
                  <a:pt x="2300" y="8917"/>
                </a:cubicBezTo>
                <a:lnTo>
                  <a:pt x="2836" y="8917"/>
                </a:lnTo>
                <a:cubicBezTo>
                  <a:pt x="2867" y="9043"/>
                  <a:pt x="2899" y="9137"/>
                  <a:pt x="2930" y="9232"/>
                </a:cubicBezTo>
                <a:lnTo>
                  <a:pt x="2584" y="9610"/>
                </a:lnTo>
                <a:lnTo>
                  <a:pt x="977" y="9610"/>
                </a:lnTo>
                <a:cubicBezTo>
                  <a:pt x="788" y="9610"/>
                  <a:pt x="630" y="9452"/>
                  <a:pt x="630" y="9232"/>
                </a:cubicBezTo>
                <a:lnTo>
                  <a:pt x="630" y="3372"/>
                </a:lnTo>
                <a:close/>
                <a:moveTo>
                  <a:pt x="6112" y="4726"/>
                </a:moveTo>
                <a:lnTo>
                  <a:pt x="6112" y="5136"/>
                </a:lnTo>
                <a:cubicBezTo>
                  <a:pt x="6112" y="5294"/>
                  <a:pt x="6207" y="5420"/>
                  <a:pt x="6364" y="5451"/>
                </a:cubicBezTo>
                <a:cubicBezTo>
                  <a:pt x="6553" y="5514"/>
                  <a:pt x="6805" y="5609"/>
                  <a:pt x="6994" y="5735"/>
                </a:cubicBezTo>
                <a:cubicBezTo>
                  <a:pt x="7041" y="5769"/>
                  <a:pt x="7096" y="5783"/>
                  <a:pt x="7153" y="5783"/>
                </a:cubicBezTo>
                <a:cubicBezTo>
                  <a:pt x="7251" y="5783"/>
                  <a:pt x="7356" y="5743"/>
                  <a:pt x="7435" y="5703"/>
                </a:cubicBezTo>
                <a:lnTo>
                  <a:pt x="7751" y="5388"/>
                </a:lnTo>
                <a:lnTo>
                  <a:pt x="8223" y="5861"/>
                </a:lnTo>
                <a:lnTo>
                  <a:pt x="7908" y="6176"/>
                </a:lnTo>
                <a:cubicBezTo>
                  <a:pt x="7782" y="6302"/>
                  <a:pt x="7782" y="6459"/>
                  <a:pt x="7877" y="6617"/>
                </a:cubicBezTo>
                <a:cubicBezTo>
                  <a:pt x="7971" y="6806"/>
                  <a:pt x="8066" y="6995"/>
                  <a:pt x="8129" y="7247"/>
                </a:cubicBezTo>
                <a:cubicBezTo>
                  <a:pt x="8192" y="7404"/>
                  <a:pt x="8286" y="7499"/>
                  <a:pt x="8444" y="7499"/>
                </a:cubicBezTo>
                <a:lnTo>
                  <a:pt x="8885" y="7499"/>
                </a:lnTo>
                <a:lnTo>
                  <a:pt x="8885" y="8192"/>
                </a:lnTo>
                <a:lnTo>
                  <a:pt x="8444" y="8192"/>
                </a:lnTo>
                <a:cubicBezTo>
                  <a:pt x="8286" y="8192"/>
                  <a:pt x="8192" y="8286"/>
                  <a:pt x="8129" y="8444"/>
                </a:cubicBezTo>
                <a:cubicBezTo>
                  <a:pt x="8097" y="8665"/>
                  <a:pt x="7971" y="8885"/>
                  <a:pt x="7877" y="9074"/>
                </a:cubicBezTo>
                <a:cubicBezTo>
                  <a:pt x="7782" y="9200"/>
                  <a:pt x="7814" y="9389"/>
                  <a:pt x="7908" y="9515"/>
                </a:cubicBezTo>
                <a:lnTo>
                  <a:pt x="8223" y="9830"/>
                </a:lnTo>
                <a:lnTo>
                  <a:pt x="7751" y="10303"/>
                </a:lnTo>
                <a:lnTo>
                  <a:pt x="7435" y="9988"/>
                </a:lnTo>
                <a:cubicBezTo>
                  <a:pt x="7368" y="9920"/>
                  <a:pt x="7291" y="9889"/>
                  <a:pt x="7211" y="9889"/>
                </a:cubicBezTo>
                <a:cubicBezTo>
                  <a:pt x="7141" y="9889"/>
                  <a:pt x="7068" y="9912"/>
                  <a:pt x="6994" y="9956"/>
                </a:cubicBezTo>
                <a:cubicBezTo>
                  <a:pt x="6805" y="10082"/>
                  <a:pt x="6616" y="10145"/>
                  <a:pt x="6364" y="10208"/>
                </a:cubicBezTo>
                <a:cubicBezTo>
                  <a:pt x="6207" y="10271"/>
                  <a:pt x="6112" y="10366"/>
                  <a:pt x="6112" y="10555"/>
                </a:cubicBezTo>
                <a:lnTo>
                  <a:pt x="6112" y="10964"/>
                </a:lnTo>
                <a:lnTo>
                  <a:pt x="5419" y="10964"/>
                </a:lnTo>
                <a:lnTo>
                  <a:pt x="5419" y="10555"/>
                </a:lnTo>
                <a:cubicBezTo>
                  <a:pt x="5419" y="10366"/>
                  <a:pt x="5325" y="10271"/>
                  <a:pt x="5167" y="10208"/>
                </a:cubicBezTo>
                <a:cubicBezTo>
                  <a:pt x="4947" y="10177"/>
                  <a:pt x="4726" y="10051"/>
                  <a:pt x="4537" y="9956"/>
                </a:cubicBezTo>
                <a:cubicBezTo>
                  <a:pt x="4491" y="9921"/>
                  <a:pt x="4436" y="9908"/>
                  <a:pt x="4379" y="9908"/>
                </a:cubicBezTo>
                <a:cubicBezTo>
                  <a:pt x="4281" y="9908"/>
                  <a:pt x="4176" y="9948"/>
                  <a:pt x="4096" y="9988"/>
                </a:cubicBezTo>
                <a:lnTo>
                  <a:pt x="3781" y="10303"/>
                </a:lnTo>
                <a:lnTo>
                  <a:pt x="3308" y="9830"/>
                </a:lnTo>
                <a:lnTo>
                  <a:pt x="3623" y="9515"/>
                </a:lnTo>
                <a:cubicBezTo>
                  <a:pt x="3749" y="9389"/>
                  <a:pt x="3749" y="9232"/>
                  <a:pt x="3655" y="9074"/>
                </a:cubicBezTo>
                <a:cubicBezTo>
                  <a:pt x="3529" y="8885"/>
                  <a:pt x="3466" y="8696"/>
                  <a:pt x="3371" y="8444"/>
                </a:cubicBezTo>
                <a:cubicBezTo>
                  <a:pt x="3340" y="8286"/>
                  <a:pt x="3214" y="8192"/>
                  <a:pt x="3056" y="8192"/>
                </a:cubicBezTo>
                <a:lnTo>
                  <a:pt x="2647" y="8192"/>
                </a:lnTo>
                <a:lnTo>
                  <a:pt x="2647" y="7499"/>
                </a:lnTo>
                <a:lnTo>
                  <a:pt x="3056" y="7499"/>
                </a:lnTo>
                <a:cubicBezTo>
                  <a:pt x="3214" y="7499"/>
                  <a:pt x="3340" y="7404"/>
                  <a:pt x="3371" y="7247"/>
                </a:cubicBezTo>
                <a:cubicBezTo>
                  <a:pt x="3434" y="7026"/>
                  <a:pt x="3529" y="6806"/>
                  <a:pt x="3655" y="6617"/>
                </a:cubicBezTo>
                <a:cubicBezTo>
                  <a:pt x="3749" y="6491"/>
                  <a:pt x="3686" y="6302"/>
                  <a:pt x="3623" y="6176"/>
                </a:cubicBezTo>
                <a:lnTo>
                  <a:pt x="3308" y="5861"/>
                </a:lnTo>
                <a:lnTo>
                  <a:pt x="3781" y="5388"/>
                </a:lnTo>
                <a:lnTo>
                  <a:pt x="4096" y="5703"/>
                </a:lnTo>
                <a:cubicBezTo>
                  <a:pt x="4163" y="5771"/>
                  <a:pt x="4240" y="5802"/>
                  <a:pt x="4321" y="5802"/>
                </a:cubicBezTo>
                <a:cubicBezTo>
                  <a:pt x="4391" y="5802"/>
                  <a:pt x="4464" y="5778"/>
                  <a:pt x="4537" y="5735"/>
                </a:cubicBezTo>
                <a:cubicBezTo>
                  <a:pt x="4726" y="5609"/>
                  <a:pt x="4915" y="5546"/>
                  <a:pt x="5167" y="5451"/>
                </a:cubicBezTo>
                <a:cubicBezTo>
                  <a:pt x="5325" y="5420"/>
                  <a:pt x="5419" y="5294"/>
                  <a:pt x="5419" y="5136"/>
                </a:cubicBezTo>
                <a:lnTo>
                  <a:pt x="5419" y="4726"/>
                </a:lnTo>
                <a:close/>
                <a:moveTo>
                  <a:pt x="1008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9295"/>
                </a:lnTo>
                <a:cubicBezTo>
                  <a:pt x="0" y="9830"/>
                  <a:pt x="473" y="10303"/>
                  <a:pt x="1008" y="10303"/>
                </a:cubicBezTo>
                <a:lnTo>
                  <a:pt x="2867" y="10303"/>
                </a:lnTo>
                <a:lnTo>
                  <a:pt x="3623" y="11059"/>
                </a:lnTo>
                <a:cubicBezTo>
                  <a:pt x="3671" y="11122"/>
                  <a:pt x="3757" y="11153"/>
                  <a:pt x="3848" y="11153"/>
                </a:cubicBezTo>
                <a:cubicBezTo>
                  <a:pt x="3938" y="11153"/>
                  <a:pt x="4033" y="11122"/>
                  <a:pt x="4096" y="11059"/>
                </a:cubicBezTo>
                <a:lnTo>
                  <a:pt x="4442" y="10712"/>
                </a:lnTo>
                <a:cubicBezTo>
                  <a:pt x="4506" y="10744"/>
                  <a:pt x="4632" y="10775"/>
                  <a:pt x="4758" y="10807"/>
                </a:cubicBezTo>
                <a:lnTo>
                  <a:pt x="4758" y="11342"/>
                </a:lnTo>
                <a:cubicBezTo>
                  <a:pt x="4758" y="11531"/>
                  <a:pt x="4915" y="11689"/>
                  <a:pt x="5104" y="11689"/>
                </a:cubicBezTo>
                <a:lnTo>
                  <a:pt x="6490" y="11689"/>
                </a:lnTo>
                <a:cubicBezTo>
                  <a:pt x="6679" y="11689"/>
                  <a:pt x="6837" y="11531"/>
                  <a:pt x="6837" y="11342"/>
                </a:cubicBezTo>
                <a:lnTo>
                  <a:pt x="6837" y="10807"/>
                </a:lnTo>
                <a:cubicBezTo>
                  <a:pt x="6963" y="10775"/>
                  <a:pt x="7026" y="10744"/>
                  <a:pt x="7152" y="10712"/>
                </a:cubicBezTo>
                <a:lnTo>
                  <a:pt x="7498" y="11059"/>
                </a:lnTo>
                <a:cubicBezTo>
                  <a:pt x="7561" y="11122"/>
                  <a:pt x="7656" y="11153"/>
                  <a:pt x="7747" y="11153"/>
                </a:cubicBezTo>
                <a:cubicBezTo>
                  <a:pt x="7837" y="11153"/>
                  <a:pt x="7924" y="11122"/>
                  <a:pt x="7971" y="11059"/>
                </a:cubicBezTo>
                <a:lnTo>
                  <a:pt x="8727" y="10303"/>
                </a:lnTo>
                <a:lnTo>
                  <a:pt x="10617" y="10303"/>
                </a:lnTo>
                <a:cubicBezTo>
                  <a:pt x="11185" y="10303"/>
                  <a:pt x="11657" y="9830"/>
                  <a:pt x="11657" y="9295"/>
                </a:cubicBezTo>
                <a:lnTo>
                  <a:pt x="11657" y="1009"/>
                </a:lnTo>
                <a:cubicBezTo>
                  <a:pt x="11657" y="473"/>
                  <a:pt x="11216" y="1"/>
                  <a:pt x="1061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2" name="Google Shape;455;p21">
            <a:extLst>
              <a:ext uri="{FF2B5EF4-FFF2-40B4-BE49-F238E27FC236}">
                <a16:creationId xmlns:a16="http://schemas.microsoft.com/office/drawing/2014/main" id="{91723747-310A-4FAB-9676-2FF258C0905A}"/>
              </a:ext>
            </a:extLst>
          </p:cNvPr>
          <p:cNvGrpSpPr/>
          <p:nvPr/>
        </p:nvGrpSpPr>
        <p:grpSpPr>
          <a:xfrm>
            <a:off x="6801859" y="2794911"/>
            <a:ext cx="698873" cy="697498"/>
            <a:chOff x="-31094350" y="3194000"/>
            <a:chExt cx="292225" cy="291650"/>
          </a:xfrm>
          <a:solidFill>
            <a:schemeClr val="bg1">
              <a:lumMod val="50000"/>
            </a:schemeClr>
          </a:solidFill>
        </p:grpSpPr>
        <p:sp>
          <p:nvSpPr>
            <p:cNvPr id="83" name="Google Shape;456;p21">
              <a:extLst>
                <a:ext uri="{FF2B5EF4-FFF2-40B4-BE49-F238E27FC236}">
                  <a16:creationId xmlns:a16="http://schemas.microsoft.com/office/drawing/2014/main" id="{55979A29-C44A-45C5-86BE-94AC2CEA3CBE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4" name="Google Shape;457;p21">
              <a:extLst>
                <a:ext uri="{FF2B5EF4-FFF2-40B4-BE49-F238E27FC236}">
                  <a16:creationId xmlns:a16="http://schemas.microsoft.com/office/drawing/2014/main" id="{4D012411-173D-41BE-A918-86CEF1CF28DA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5" name="Google Shape;458;p21">
              <a:extLst>
                <a:ext uri="{FF2B5EF4-FFF2-40B4-BE49-F238E27FC236}">
                  <a16:creationId xmlns:a16="http://schemas.microsoft.com/office/drawing/2014/main" id="{70EE7C45-5E29-4D3D-8DB3-0A90275A1A68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6" name="Google Shape;459;p21">
              <a:extLst>
                <a:ext uri="{FF2B5EF4-FFF2-40B4-BE49-F238E27FC236}">
                  <a16:creationId xmlns:a16="http://schemas.microsoft.com/office/drawing/2014/main" id="{1D6279C6-4F49-444A-AE3C-BDD5CA6EC856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Google Shape;460;p21">
              <a:extLst>
                <a:ext uri="{FF2B5EF4-FFF2-40B4-BE49-F238E27FC236}">
                  <a16:creationId xmlns:a16="http://schemas.microsoft.com/office/drawing/2014/main" id="{3013F38F-F2B5-4716-8234-C6AA6791ECC0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Google Shape;461;p21">
              <a:extLst>
                <a:ext uri="{FF2B5EF4-FFF2-40B4-BE49-F238E27FC236}">
                  <a16:creationId xmlns:a16="http://schemas.microsoft.com/office/drawing/2014/main" id="{211984BD-16F1-4435-A505-A8C7B19C31D8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Google Shape;462;p21">
              <a:extLst>
                <a:ext uri="{FF2B5EF4-FFF2-40B4-BE49-F238E27FC236}">
                  <a16:creationId xmlns:a16="http://schemas.microsoft.com/office/drawing/2014/main" id="{DB804E53-7084-41A7-937A-22ED8EF29A3F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0" name="Google Shape;463;p21">
              <a:extLst>
                <a:ext uri="{FF2B5EF4-FFF2-40B4-BE49-F238E27FC236}">
                  <a16:creationId xmlns:a16="http://schemas.microsoft.com/office/drawing/2014/main" id="{9BDE9069-4CED-4163-930A-9419A098EAE4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5752" y="6617384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8246" y="3003665"/>
            <a:ext cx="33816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title text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7845" y="3732387"/>
            <a:ext cx="5097247" cy="5355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Click here to add content that matches the title.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5327CC-30B5-4D71-848E-8A1E07B99BBD}"/>
              </a:ext>
            </a:extLst>
          </p:cNvPr>
          <p:cNvGrpSpPr/>
          <p:nvPr/>
        </p:nvGrpSpPr>
        <p:grpSpPr>
          <a:xfrm rot="10800000">
            <a:off x="589997" y="2454400"/>
            <a:ext cx="4916455" cy="3584590"/>
            <a:chOff x="6732426" y="1160192"/>
            <a:chExt cx="4916455" cy="358459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F944EC-70D5-4E49-B846-200862F17E09}"/>
                </a:ext>
              </a:extLst>
            </p:cNvPr>
            <p:cNvSpPr/>
            <p:nvPr/>
          </p:nvSpPr>
          <p:spPr>
            <a:xfrm rot="19800000">
              <a:off x="9195310" y="1160192"/>
              <a:ext cx="2453571" cy="318452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D913EE7-25AA-4FC4-8E7F-92CBBC564865}"/>
                </a:ext>
              </a:extLst>
            </p:cNvPr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89E3AC5-04A7-4F53-94EB-E1DD4527644C}"/>
              </a:ext>
            </a:extLst>
          </p:cNvPr>
          <p:cNvSpPr txBox="1"/>
          <p:nvPr/>
        </p:nvSpPr>
        <p:spPr>
          <a:xfrm>
            <a:off x="2386646" y="2519071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299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ea3b57a-2fc1-4e51-befd-7f1de2ee420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6e73db7-08f5-4dc9-ad53-129ae02e7af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e6279f8-19ec-43d6-b565-5fce9f5fc21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43eb90-8a90-4d48-9a03-e25be33eccb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ecabfc-9ad1-45f4-80f1-55fd883949a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588621f-05fb-49d0-941b-6e9c25f1b9f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4276761-1e03-4060-9b61-dcddb759092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7f26e7-029b-4a97-874c-821a7bf80de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97eeae-497e-4ee0-8f97-4a5f0ab4e3f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5893a5-1373-4eb9-932c-3b429d124fd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d3ea5f3-7b7c-4da4-a83a-eea34d9427f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2aedc46-d399-4532-887b-63b24683f8c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1f9d234-2d32-47c1-a6c4-fdd76960205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51cf78-b870-4ede-b2e4-e0930e02f4d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77a5b2-56ad-4c90-8241-12800a425d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29f087-4f81-49a2-ab36-fe2f7b8d65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16caf30-964c-44d5-8778-60f66ba872f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338582-8f7b-4e32-83e1-e9fc1ce29c43"/>
</p:tagLst>
</file>

<file path=ppt/theme/theme1.xml><?xml version="1.0" encoding="utf-8"?>
<a:theme xmlns:a="http://schemas.openxmlformats.org/drawingml/2006/main" name="www.freeppt7.com">
  <a:themeElements>
    <a:clrScheme name="自定义 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FFFFFF"/>
      </a:accent2>
      <a:accent3>
        <a:srgbClr val="0070C0"/>
      </a:accent3>
      <a:accent4>
        <a:srgbClr val="FFFFFF"/>
      </a:accent4>
      <a:accent5>
        <a:srgbClr val="0070C0"/>
      </a:accent5>
      <a:accent6>
        <a:srgbClr val="FFFFFF"/>
      </a:accent6>
      <a:hlink>
        <a:srgbClr val="0563C1"/>
      </a:hlink>
      <a:folHlink>
        <a:srgbClr val="954F72"/>
      </a:folHlink>
    </a:clrScheme>
    <a:fontScheme name="tnyf0yk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79</TotalTime>
  <Words>2421</Words>
  <Application>Microsoft Office PowerPoint</Application>
  <PresentationFormat>宽屏</PresentationFormat>
  <Paragraphs>302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包图简圆体</vt:lpstr>
      <vt:lpstr>方正细谭黑简体</vt:lpstr>
      <vt:lpstr>微软雅黑</vt:lpstr>
      <vt:lpstr>Agency FB</vt:lpstr>
      <vt:lpstr>Arial</vt:lpstr>
      <vt:lpstr>Calibri</vt:lpstr>
      <vt:lpstr>Lato Light</vt:lpstr>
      <vt:lpstr>www.freeppt7.com</vt:lpstr>
      <vt:lpstr>www.jpppt.com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之灵</cp:lastModifiedBy>
  <cp:revision>53</cp:revision>
  <dcterms:created xsi:type="dcterms:W3CDTF">2017-08-19T05:15:00Z</dcterms:created>
  <dcterms:modified xsi:type="dcterms:W3CDTF">2022-03-16T08:45:33Z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