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0"/>
  </p:notesMasterIdLst>
  <p:sldIdLst>
    <p:sldId id="256" r:id="rId2"/>
    <p:sldId id="258" r:id="rId3"/>
    <p:sldId id="259" r:id="rId4"/>
    <p:sldId id="260" r:id="rId5"/>
    <p:sldId id="257" r:id="rId6"/>
    <p:sldId id="316" r:id="rId7"/>
    <p:sldId id="262" r:id="rId8"/>
    <p:sldId id="261" r:id="rId9"/>
    <p:sldId id="314" r:id="rId10"/>
    <p:sldId id="271" r:id="rId11"/>
    <p:sldId id="279" r:id="rId12"/>
    <p:sldId id="265" r:id="rId13"/>
    <p:sldId id="266" r:id="rId14"/>
    <p:sldId id="305" r:id="rId15"/>
    <p:sldId id="306" r:id="rId16"/>
    <p:sldId id="268" r:id="rId17"/>
    <p:sldId id="313" r:id="rId18"/>
    <p:sldId id="275" r:id="rId19"/>
    <p:sldId id="307" r:id="rId20"/>
    <p:sldId id="308" r:id="rId21"/>
    <p:sldId id="309" r:id="rId22"/>
    <p:sldId id="310" r:id="rId23"/>
    <p:sldId id="264" r:id="rId24"/>
    <p:sldId id="311" r:id="rId25"/>
    <p:sldId id="269" r:id="rId26"/>
    <p:sldId id="312" r:id="rId27"/>
    <p:sldId id="315" r:id="rId28"/>
    <p:sldId id="278" r:id="rId29"/>
  </p:sldIdLst>
  <p:sldSz cx="9144000" cy="5143500" type="screen16x9"/>
  <p:notesSz cx="6858000" cy="9144000"/>
  <p:embeddedFontLst>
    <p:embeddedFont>
      <p:font typeface="Fira Code Light" charset="0"/>
      <p:regular r:id="rId31"/>
      <p:bold r:id="rId32"/>
    </p:embeddedFont>
    <p:embeddedFont>
      <p:font typeface="Bebas Neue" charset="0"/>
      <p:regular r:id="rId33"/>
    </p:embeddedFont>
    <p:embeddedFont>
      <p:font typeface="Oswald" charset="0"/>
      <p:regular r:id="rId34"/>
      <p:bold r:id="rId35"/>
    </p:embeddedFont>
    <p:embeddedFont>
      <p:font typeface="Open Sans" charset="0"/>
      <p:regular r:id="rId36"/>
      <p:bold r:id="rId37"/>
      <p:italic r:id="rId38"/>
      <p:boldItalic r:id="rId39"/>
    </p:embeddedFont>
    <p:embeddedFont>
      <p:font typeface="Fira Code" charset="0"/>
      <p:regular r:id="rId40"/>
      <p:bold r:id="rId41"/>
    </p:embeddedFont>
    <p:embeddedFont>
      <p:font typeface="Roboto Condensed Light"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0970E46-E513-4612-B20B-257D193C9B10}">
  <a:tblStyle styleId="{60970E46-E513-4612-B20B-257D193C9B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84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305318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fad8134eea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fad8134eea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7"/>
        <p:cNvGrpSpPr/>
        <p:nvPr/>
      </p:nvGrpSpPr>
      <p:grpSpPr>
        <a:xfrm>
          <a:off x="0" y="0"/>
          <a:ext cx="0" cy="0"/>
          <a:chOff x="0" y="0"/>
          <a:chExt cx="0" cy="0"/>
        </a:xfrm>
      </p:grpSpPr>
      <p:sp>
        <p:nvSpPr>
          <p:cNvPr id="3228" name="Google Shape;3228;gfad8134eea_0_2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9" name="Google Shape;3229;gfad8134eea_0_2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f65840171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f63248dfc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f63248dfc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f63248dfc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f63248dfc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9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f63248dfc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f63248dfc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393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fad8134eea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fad8134eea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fad8134eea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fad8134ee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fad8134eea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fad8134eea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759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f63248dfc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f63248dfc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2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fad8134eea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fad8134eea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025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f63248dfc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f63248dfc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723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f63604b7c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f63604b7c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f63604b7c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f63604b7c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262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fad8134eea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fad8134eea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fad8134eea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fad8134eea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6584017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fad8134eea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fad8134eea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11"/>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a:spLocks noGrp="1"/>
          </p:cNvSpPr>
          <p:nvPr>
            <p:ph type="title" hasCustomPrompt="1"/>
          </p:nvPr>
        </p:nvSpPr>
        <p:spPr>
          <a:xfrm>
            <a:off x="1728163" y="1390038"/>
            <a:ext cx="5382000" cy="14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2959222" y="2998425"/>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3" name="Google Shape;103;p11"/>
          <p:cNvGrpSpPr/>
          <p:nvPr/>
        </p:nvGrpSpPr>
        <p:grpSpPr>
          <a:xfrm>
            <a:off x="8424000" y="209250"/>
            <a:ext cx="433550" cy="78899"/>
            <a:chOff x="8424000" y="285450"/>
            <a:chExt cx="433550" cy="78899"/>
          </a:xfrm>
        </p:grpSpPr>
        <p:cxnSp>
          <p:nvCxnSpPr>
            <p:cNvPr id="104" name="Google Shape;104;p1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05" name="Google Shape;105;p1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1"/>
            <p:cNvGrpSpPr/>
            <p:nvPr/>
          </p:nvGrpSpPr>
          <p:grpSpPr>
            <a:xfrm>
              <a:off x="8785929" y="285450"/>
              <a:ext cx="71621" cy="78899"/>
              <a:chOff x="3621700" y="273825"/>
              <a:chExt cx="100875" cy="111125"/>
            </a:xfrm>
          </p:grpSpPr>
          <p:cxnSp>
            <p:nvCxnSpPr>
              <p:cNvPr id="107" name="Google Shape;107;p1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08" name="Google Shape;108;p1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
        <p:cNvGrpSpPr/>
        <p:nvPr/>
      </p:nvGrpSpPr>
      <p:grpSpPr>
        <a:xfrm>
          <a:off x="0" y="0"/>
          <a:ext cx="0" cy="0"/>
          <a:chOff x="0" y="0"/>
          <a:chExt cx="0" cy="0"/>
        </a:xfrm>
      </p:grpSpPr>
      <p:sp>
        <p:nvSpPr>
          <p:cNvPr id="142" name="Google Shape;142;p15"/>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txBox="1">
            <a:spLocks noGrp="1"/>
          </p:cNvSpPr>
          <p:nvPr>
            <p:ph type="subTitle" idx="1"/>
          </p:nvPr>
        </p:nvSpPr>
        <p:spPr>
          <a:xfrm>
            <a:off x="1308288" y="3356450"/>
            <a:ext cx="36015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5"/>
          <p:cNvSpPr txBox="1">
            <a:spLocks noGrp="1"/>
          </p:cNvSpPr>
          <p:nvPr>
            <p:ph type="title"/>
          </p:nvPr>
        </p:nvSpPr>
        <p:spPr>
          <a:xfrm>
            <a:off x="1308288" y="768350"/>
            <a:ext cx="3601500" cy="2588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5" name="Google Shape;145;p15"/>
          <p:cNvGrpSpPr/>
          <p:nvPr/>
        </p:nvGrpSpPr>
        <p:grpSpPr>
          <a:xfrm>
            <a:off x="8424000" y="209250"/>
            <a:ext cx="433550" cy="78899"/>
            <a:chOff x="8424000" y="285450"/>
            <a:chExt cx="433550" cy="78899"/>
          </a:xfrm>
        </p:grpSpPr>
        <p:cxnSp>
          <p:nvCxnSpPr>
            <p:cNvPr id="146" name="Google Shape;146;p1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7" name="Google Shape;147;p1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5"/>
            <p:cNvGrpSpPr/>
            <p:nvPr/>
          </p:nvGrpSpPr>
          <p:grpSpPr>
            <a:xfrm>
              <a:off x="8785929" y="285450"/>
              <a:ext cx="71621" cy="78899"/>
              <a:chOff x="3621700" y="273825"/>
              <a:chExt cx="100875" cy="111125"/>
            </a:xfrm>
          </p:grpSpPr>
          <p:cxnSp>
            <p:nvCxnSpPr>
              <p:cNvPr id="149" name="Google Shape;149;p1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50" name="Google Shape;150;p1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151"/>
        <p:cNvGrpSpPr/>
        <p:nvPr/>
      </p:nvGrpSpPr>
      <p:grpSpPr>
        <a:xfrm>
          <a:off x="0" y="0"/>
          <a:ext cx="0" cy="0"/>
          <a:chOff x="0" y="0"/>
          <a:chExt cx="0" cy="0"/>
        </a:xfrm>
      </p:grpSpPr>
      <p:sp>
        <p:nvSpPr>
          <p:cNvPr id="152" name="Google Shape;152;p16"/>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txBox="1">
            <a:spLocks noGrp="1"/>
          </p:cNvSpPr>
          <p:nvPr>
            <p:ph type="subTitle" idx="1"/>
          </p:nvPr>
        </p:nvSpPr>
        <p:spPr>
          <a:xfrm>
            <a:off x="4512026" y="2815650"/>
            <a:ext cx="37920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6"/>
          <p:cNvSpPr txBox="1">
            <a:spLocks noGrp="1"/>
          </p:cNvSpPr>
          <p:nvPr>
            <p:ph type="title"/>
          </p:nvPr>
        </p:nvSpPr>
        <p:spPr>
          <a:xfrm>
            <a:off x="4512025" y="1294325"/>
            <a:ext cx="3792000" cy="1521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5" name="Google Shape;155;p16"/>
          <p:cNvGrpSpPr/>
          <p:nvPr/>
        </p:nvGrpSpPr>
        <p:grpSpPr>
          <a:xfrm>
            <a:off x="8424000" y="209250"/>
            <a:ext cx="433550" cy="78899"/>
            <a:chOff x="8424000" y="285450"/>
            <a:chExt cx="433550" cy="78899"/>
          </a:xfrm>
        </p:grpSpPr>
        <p:cxnSp>
          <p:nvCxnSpPr>
            <p:cNvPr id="156" name="Google Shape;156;p1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57" name="Google Shape;157;p1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6"/>
            <p:cNvGrpSpPr/>
            <p:nvPr/>
          </p:nvGrpSpPr>
          <p:grpSpPr>
            <a:xfrm>
              <a:off x="8785929" y="285450"/>
              <a:ext cx="71621" cy="78899"/>
              <a:chOff x="3621700" y="273825"/>
              <a:chExt cx="100875" cy="111125"/>
            </a:xfrm>
          </p:grpSpPr>
          <p:cxnSp>
            <p:nvCxnSpPr>
              <p:cNvPr id="159" name="Google Shape;159;p1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60" name="Google Shape;160;p1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7"/>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7" name="Google Shape;167;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0" name="Google Shape;170;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01"/>
        <p:cNvGrpSpPr/>
        <p:nvPr/>
      </p:nvGrpSpPr>
      <p:grpSpPr>
        <a:xfrm>
          <a:off x="0" y="0"/>
          <a:ext cx="0" cy="0"/>
          <a:chOff x="0" y="0"/>
          <a:chExt cx="0" cy="0"/>
        </a:xfrm>
      </p:grpSpPr>
      <p:sp>
        <p:nvSpPr>
          <p:cNvPr id="202" name="Google Shape;202;p20"/>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0"/>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0"/>
          <p:cNvSpPr txBox="1">
            <a:spLocks noGrp="1"/>
          </p:cNvSpPr>
          <p:nvPr>
            <p:ph type="title" idx="2"/>
          </p:nvPr>
        </p:nvSpPr>
        <p:spPr>
          <a:xfrm>
            <a:off x="3483900"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0"/>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0"/>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0"/>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0"/>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2" name="Google Shape;212;p20"/>
          <p:cNvGrpSpPr/>
          <p:nvPr/>
        </p:nvGrpSpPr>
        <p:grpSpPr>
          <a:xfrm>
            <a:off x="8424000" y="209250"/>
            <a:ext cx="433550" cy="78899"/>
            <a:chOff x="8424000" y="285450"/>
            <a:chExt cx="433550" cy="78899"/>
          </a:xfrm>
        </p:grpSpPr>
        <p:cxnSp>
          <p:nvCxnSpPr>
            <p:cNvPr id="213" name="Google Shape;213;p2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14" name="Google Shape;214;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0"/>
            <p:cNvGrpSpPr/>
            <p:nvPr/>
          </p:nvGrpSpPr>
          <p:grpSpPr>
            <a:xfrm>
              <a:off x="8785929" y="285450"/>
              <a:ext cx="71621" cy="78899"/>
              <a:chOff x="3621700" y="273825"/>
              <a:chExt cx="100875" cy="111125"/>
            </a:xfrm>
          </p:grpSpPr>
          <p:cxnSp>
            <p:nvCxnSpPr>
              <p:cNvPr id="216" name="Google Shape;216;p2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17" name="Google Shape;217;p2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35"/>
        <p:cNvGrpSpPr/>
        <p:nvPr/>
      </p:nvGrpSpPr>
      <p:grpSpPr>
        <a:xfrm>
          <a:off x="0" y="0"/>
          <a:ext cx="0" cy="0"/>
          <a:chOff x="0" y="0"/>
          <a:chExt cx="0" cy="0"/>
        </a:xfrm>
      </p:grpSpPr>
      <p:sp>
        <p:nvSpPr>
          <p:cNvPr id="236" name="Google Shape;236;p22"/>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txBox="1">
            <a:spLocks noGrp="1"/>
          </p:cNvSpPr>
          <p:nvPr>
            <p:ph type="title"/>
          </p:nvPr>
        </p:nvSpPr>
        <p:spPr>
          <a:xfrm>
            <a:off x="1257538"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8" name="Google Shape;238;p22"/>
          <p:cNvSpPr txBox="1">
            <a:spLocks noGrp="1"/>
          </p:cNvSpPr>
          <p:nvPr>
            <p:ph type="subTitle" idx="1"/>
          </p:nvPr>
        </p:nvSpPr>
        <p:spPr>
          <a:xfrm>
            <a:off x="1257513"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22"/>
          <p:cNvSpPr txBox="1">
            <a:spLocks noGrp="1"/>
          </p:cNvSpPr>
          <p:nvPr>
            <p:ph type="title" idx="2"/>
          </p:nvPr>
        </p:nvSpPr>
        <p:spPr>
          <a:xfrm>
            <a:off x="3755775"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22"/>
          <p:cNvSpPr txBox="1">
            <a:spLocks noGrp="1"/>
          </p:cNvSpPr>
          <p:nvPr>
            <p:ph type="subTitle" idx="3"/>
          </p:nvPr>
        </p:nvSpPr>
        <p:spPr>
          <a:xfrm>
            <a:off x="3755782"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2"/>
          <p:cNvSpPr txBox="1">
            <a:spLocks noGrp="1"/>
          </p:cNvSpPr>
          <p:nvPr>
            <p:ph type="title" idx="4"/>
          </p:nvPr>
        </p:nvSpPr>
        <p:spPr>
          <a:xfrm>
            <a:off x="1257538"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22"/>
          <p:cNvSpPr txBox="1">
            <a:spLocks noGrp="1"/>
          </p:cNvSpPr>
          <p:nvPr>
            <p:ph type="subTitle" idx="5"/>
          </p:nvPr>
        </p:nvSpPr>
        <p:spPr>
          <a:xfrm>
            <a:off x="1257513"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2"/>
          <p:cNvSpPr txBox="1">
            <a:spLocks noGrp="1"/>
          </p:cNvSpPr>
          <p:nvPr>
            <p:ph type="title" idx="6"/>
          </p:nvPr>
        </p:nvSpPr>
        <p:spPr>
          <a:xfrm>
            <a:off x="3755775"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22"/>
          <p:cNvSpPr txBox="1">
            <a:spLocks noGrp="1"/>
          </p:cNvSpPr>
          <p:nvPr>
            <p:ph type="subTitle" idx="7"/>
          </p:nvPr>
        </p:nvSpPr>
        <p:spPr>
          <a:xfrm>
            <a:off x="3755741"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2"/>
          <p:cNvSpPr txBox="1">
            <a:spLocks noGrp="1"/>
          </p:cNvSpPr>
          <p:nvPr>
            <p:ph type="title" idx="8"/>
          </p:nvPr>
        </p:nvSpPr>
        <p:spPr>
          <a:xfrm>
            <a:off x="6254050"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22"/>
          <p:cNvSpPr txBox="1">
            <a:spLocks noGrp="1"/>
          </p:cNvSpPr>
          <p:nvPr>
            <p:ph type="subTitle" idx="9"/>
          </p:nvPr>
        </p:nvSpPr>
        <p:spPr>
          <a:xfrm>
            <a:off x="6254051"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2"/>
          <p:cNvSpPr txBox="1">
            <a:spLocks noGrp="1"/>
          </p:cNvSpPr>
          <p:nvPr>
            <p:ph type="title" idx="13"/>
          </p:nvPr>
        </p:nvSpPr>
        <p:spPr>
          <a:xfrm>
            <a:off x="6254050"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8" name="Google Shape;248;p22"/>
          <p:cNvSpPr txBox="1">
            <a:spLocks noGrp="1"/>
          </p:cNvSpPr>
          <p:nvPr>
            <p:ph type="subTitle" idx="14"/>
          </p:nvPr>
        </p:nvSpPr>
        <p:spPr>
          <a:xfrm>
            <a:off x="6254006"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2"/>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50" name="Google Shape;250;p22"/>
          <p:cNvGrpSpPr/>
          <p:nvPr/>
        </p:nvGrpSpPr>
        <p:grpSpPr>
          <a:xfrm>
            <a:off x="8424000" y="209250"/>
            <a:ext cx="433550" cy="78899"/>
            <a:chOff x="8424000" y="285450"/>
            <a:chExt cx="433550" cy="78899"/>
          </a:xfrm>
        </p:grpSpPr>
        <p:cxnSp>
          <p:nvCxnSpPr>
            <p:cNvPr id="251" name="Google Shape;251;p2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2" name="Google Shape;252;p2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2"/>
            <p:cNvGrpSpPr/>
            <p:nvPr/>
          </p:nvGrpSpPr>
          <p:grpSpPr>
            <a:xfrm>
              <a:off x="8785929" y="285450"/>
              <a:ext cx="71621" cy="78899"/>
              <a:chOff x="3621700" y="273825"/>
              <a:chExt cx="100875" cy="111125"/>
            </a:xfrm>
          </p:grpSpPr>
          <p:cxnSp>
            <p:nvCxnSpPr>
              <p:cNvPr id="254" name="Google Shape;254;p2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55" name="Google Shape;255;p2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 name="Google Shape;25;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 name="Google Shape;28;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3" name="Google Shape;43;p5"/>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4" name="Google Shape;44;p5"/>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 name="Google Shape;49;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2" name="Google Shape;52;p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8" name="Google Shape;58;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 name="Google Shape;61;p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7"/>
          <p:cNvSpPr txBox="1">
            <a:spLocks noGrp="1"/>
          </p:cNvSpPr>
          <p:nvPr>
            <p:ph type="body" idx="1"/>
          </p:nvPr>
        </p:nvSpPr>
        <p:spPr>
          <a:xfrm>
            <a:off x="1056600" y="1598400"/>
            <a:ext cx="3492000" cy="2595600"/>
          </a:xfrm>
          <a:prstGeom prst="rect">
            <a:avLst/>
          </a:prstGeom>
        </p:spPr>
        <p:txBody>
          <a:bodyPr spcFirstLastPara="1" wrap="square" lIns="91425" tIns="91425" rIns="91425" bIns="91425" anchor="ctr" anchorCtr="0">
            <a:noAutofit/>
          </a:bodyPr>
          <a:lstStyle>
            <a:lvl1pPr marL="457200" lvl="0" indent="-279400" rtl="0">
              <a:lnSpc>
                <a:spcPct val="100000"/>
              </a:lnSpc>
              <a:spcBef>
                <a:spcPts val="0"/>
              </a:spcBef>
              <a:spcAft>
                <a:spcPts val="0"/>
              </a:spcAft>
              <a:buSzPts val="800"/>
              <a:buFont typeface="Open Sans"/>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8" name="Google Shape;68;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71" name="Google Shape;71;p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title"/>
          </p:nvPr>
        </p:nvSpPr>
        <p:spPr>
          <a:xfrm>
            <a:off x="948600" y="1214800"/>
            <a:ext cx="5883600" cy="272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77" name="Google Shape;77;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80" name="Google Shape;80;p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7" name="Google Shape;87;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0" name="Google Shape;90;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1342450" y="1242525"/>
            <a:ext cx="2920800" cy="265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93" name="Google Shape;93;p10"/>
          <p:cNvGrpSpPr/>
          <p:nvPr/>
        </p:nvGrpSpPr>
        <p:grpSpPr>
          <a:xfrm>
            <a:off x="8424000" y="209250"/>
            <a:ext cx="433550" cy="78899"/>
            <a:chOff x="8424000" y="285450"/>
            <a:chExt cx="433550" cy="78899"/>
          </a:xfrm>
        </p:grpSpPr>
        <p:cxnSp>
          <p:nvCxnSpPr>
            <p:cNvPr id="94" name="Google Shape;94;p1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95" name="Google Shape;95;p1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0"/>
            <p:cNvGrpSpPr/>
            <p:nvPr/>
          </p:nvGrpSpPr>
          <p:grpSpPr>
            <a:xfrm>
              <a:off x="8785929" y="285450"/>
              <a:ext cx="71621" cy="78899"/>
              <a:chOff x="3621700" y="273825"/>
              <a:chExt cx="100875" cy="111125"/>
            </a:xfrm>
          </p:grpSpPr>
          <p:cxnSp>
            <p:nvCxnSpPr>
              <p:cNvPr id="97" name="Google Shape;97;p1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8" name="Google Shape;98;p1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6" r:id="rId16"/>
    <p:sldLayoutId id="2147483668" r:id="rId17"/>
    <p:sldLayoutId id="2147483671" r:id="rId18"/>
    <p:sldLayoutId id="2147483672" r:id="rId19"/>
    <p:sldLayoutId id="2147483673"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slide" Target="slide28.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slide" Target="slide28.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tmp"/><Relationship Id="rId5" Type="http://schemas.openxmlformats.org/officeDocument/2006/relationships/slide" Target="slide28.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3.tmp"/><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slide" Target="slide28.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4.tmp"/><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slide" Target="slide28.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2.tmp"/><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slide" Target="slide28.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slide" Target="slide28.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slide" Target="slide28.xml"/><Relationship Id="rId5" Type="http://schemas.openxmlformats.org/officeDocument/2006/relationships/slide" Target="slide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28.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slide" Target="slide28.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slide" Target="slide28.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slide" Target="slide28.xml"/><Relationship Id="rId4" Type="http://schemas.openxmlformats.org/officeDocument/2006/relationships/slide" Target="slide3.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11.tmp"/><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slide" Target="slide28.xml"/><Relationship Id="rId4" Type="http://schemas.openxmlformats.org/officeDocument/2006/relationships/slide" Target="slide3.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2.tmp"/><Relationship Id="rId5" Type="http://schemas.openxmlformats.org/officeDocument/2006/relationships/slide" Target="slide28.xml"/><Relationship Id="rId4" Type="http://schemas.openxmlformats.org/officeDocument/2006/relationships/slide" Target="slide3.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13.tmp"/><Relationship Id="rId5" Type="http://schemas.openxmlformats.org/officeDocument/2006/relationships/slide" Target="slide28.xml"/><Relationship Id="rId4" Type="http://schemas.openxmlformats.org/officeDocument/2006/relationships/slide" Target="slide3.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17.xml"/><Relationship Id="rId5" Type="http://schemas.openxmlformats.org/officeDocument/2006/relationships/slide" Target="slide28.xml"/><Relationship Id="rId4" Type="http://schemas.openxmlformats.org/officeDocument/2006/relationships/slide" Target="slide3.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16.xml"/><Relationship Id="rId5" Type="http://schemas.openxmlformats.org/officeDocument/2006/relationships/slide" Target="slide28.xml"/><Relationship Id="rId4" Type="http://schemas.openxmlformats.org/officeDocument/2006/relationships/slide" Target="slide3.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ikiwp30" TargetMode="External"/><Relationship Id="rId2" Type="http://schemas.openxmlformats.org/officeDocument/2006/relationships/hyperlink" Target="https://github.com/Sintapuspasari" TargetMode="External"/><Relationship Id="rId1" Type="http://schemas.openxmlformats.org/officeDocument/2006/relationships/slideLayout" Target="../slideLayouts/slideLayout3.xml"/><Relationship Id="rId6" Type="http://schemas.openxmlformats.org/officeDocument/2006/relationships/hyperlink" Target="https://github.com/ayutrr" TargetMode="External"/><Relationship Id="rId5" Type="http://schemas.openxmlformats.org/officeDocument/2006/relationships/hyperlink" Target="https://github.com/Maulidianurzahrotun" TargetMode="External"/><Relationship Id="rId4" Type="http://schemas.openxmlformats.org/officeDocument/2006/relationships/hyperlink" Target="https://github.com/Lailiimr" TargetMode="Externa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slide" Target="slide28.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slide" Target="slide28.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slide" Target="slide28.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slide" Target="slide28.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slide" Target="slide28.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slide" Target="slide28.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slide" Target="slide28.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2C"/>
        </a:solidFill>
        <a:effectLst/>
      </p:bgPr>
    </p:bg>
    <p:spTree>
      <p:nvGrpSpPr>
        <p:cNvPr id="1" name="Shape 396"/>
        <p:cNvGrpSpPr/>
        <p:nvPr/>
      </p:nvGrpSpPr>
      <p:grpSpPr>
        <a:xfrm>
          <a:off x="0" y="0"/>
          <a:ext cx="0" cy="0"/>
          <a:chOff x="0" y="0"/>
          <a:chExt cx="0" cy="0"/>
        </a:xfrm>
      </p:grpSpPr>
      <p:sp>
        <p:nvSpPr>
          <p:cNvPr id="398" name="Google Shape;398;p31"/>
          <p:cNvSpPr txBox="1">
            <a:spLocks noGrp="1"/>
          </p:cNvSpPr>
          <p:nvPr>
            <p:ph type="subTitle" idx="1"/>
          </p:nvPr>
        </p:nvSpPr>
        <p:spPr>
          <a:xfrm>
            <a:off x="796200" y="109800"/>
            <a:ext cx="1629910"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id-ID" sz="1000" dirty="0">
                <a:latin typeface="Oswald"/>
                <a:ea typeface="Oswald"/>
                <a:cs typeface="Oswald"/>
                <a:sym typeface="Oswald"/>
              </a:rPr>
              <a:t>PROJECT MINI BY TEAM 6</a:t>
            </a:r>
            <a:endParaRPr sz="1000" dirty="0">
              <a:solidFill>
                <a:schemeClr val="dk2"/>
              </a:solidFill>
              <a:latin typeface="Oswald"/>
              <a:ea typeface="Oswald"/>
              <a:cs typeface="Oswald"/>
              <a:sym typeface="Oswald"/>
            </a:endParaRPr>
          </a:p>
        </p:txBody>
      </p:sp>
      <p:sp>
        <p:nvSpPr>
          <p:cNvPr id="399" name="Google Shape;399;p31"/>
          <p:cNvSpPr txBox="1">
            <a:spLocks noGrp="1"/>
          </p:cNvSpPr>
          <p:nvPr>
            <p:ph type="ctrTitle"/>
          </p:nvPr>
        </p:nvSpPr>
        <p:spPr>
          <a:xfrm>
            <a:off x="1102463" y="1577931"/>
            <a:ext cx="4099747" cy="2041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6600" dirty="0"/>
              <a:t>DIABETES DETECTOR</a:t>
            </a:r>
            <a:r>
              <a:rPr lang="en" sz="6600" dirty="0"/>
              <a:t> </a:t>
            </a:r>
            <a:endParaRPr sz="6600" dirty="0"/>
          </a:p>
        </p:txBody>
      </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753554" y="1264327"/>
            <a:ext cx="740100" cy="0"/>
          </a:xfrm>
          <a:prstGeom prst="straightConnector1">
            <a:avLst/>
          </a:prstGeom>
          <a:noFill/>
          <a:ln w="9525" cap="flat" cmpd="sng">
            <a:solidFill>
              <a:schemeClr val="dk2"/>
            </a:solidFill>
            <a:prstDash val="solid"/>
            <a:round/>
            <a:headEnd type="none" w="med" len="med"/>
            <a:tailEnd type="stealth" w="med" len="med"/>
          </a:ln>
        </p:spPr>
      </p:cxn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764;p56">
            <a:extLst>
              <a:ext uri="{FF2B5EF4-FFF2-40B4-BE49-F238E27FC236}">
                <a16:creationId xmlns:a16="http://schemas.microsoft.com/office/drawing/2014/main" xmlns="" id="{2B202F4F-A1D1-4B41-A26A-027B84B158C0}"/>
              </a:ext>
            </a:extLst>
          </p:cNvPr>
          <p:cNvGrpSpPr/>
          <p:nvPr/>
        </p:nvGrpSpPr>
        <p:grpSpPr>
          <a:xfrm>
            <a:off x="7760026" y="335594"/>
            <a:ext cx="570068" cy="535885"/>
            <a:chOff x="2213404" y="2545811"/>
            <a:chExt cx="409003" cy="406345"/>
          </a:xfrm>
        </p:grpSpPr>
        <p:sp>
          <p:nvSpPr>
            <p:cNvPr id="33" name="Google Shape;3765;p56">
              <a:extLst>
                <a:ext uri="{FF2B5EF4-FFF2-40B4-BE49-F238E27FC236}">
                  <a16:creationId xmlns:a16="http://schemas.microsoft.com/office/drawing/2014/main" xmlns="" id="{94C6AA9F-BC5B-4F05-9B96-254235945745}"/>
                </a:ext>
              </a:extLst>
            </p:cNvPr>
            <p:cNvSpPr/>
            <p:nvPr/>
          </p:nvSpPr>
          <p:spPr>
            <a:xfrm>
              <a:off x="2401001" y="2642570"/>
              <a:ext cx="124650" cy="259882"/>
            </a:xfrm>
            <a:custGeom>
              <a:avLst/>
              <a:gdLst/>
              <a:ahLst/>
              <a:cxnLst/>
              <a:rect l="l" t="t" r="r" b="b"/>
              <a:pathLst>
                <a:path w="4358" h="9086" extrusionOk="0">
                  <a:moveTo>
                    <a:pt x="580" y="1"/>
                  </a:moveTo>
                  <a:lnTo>
                    <a:pt x="0" y="9085"/>
                  </a:lnTo>
                  <a:lnTo>
                    <a:pt x="2805" y="8506"/>
                  </a:lnTo>
                  <a:lnTo>
                    <a:pt x="2805" y="7927"/>
                  </a:lnTo>
                  <a:cubicBezTo>
                    <a:pt x="2805" y="7347"/>
                    <a:pt x="2990" y="6768"/>
                    <a:pt x="3384" y="6281"/>
                  </a:cubicBezTo>
                  <a:cubicBezTo>
                    <a:pt x="4056" y="5609"/>
                    <a:pt x="4357" y="4729"/>
                    <a:pt x="4357" y="3755"/>
                  </a:cubicBezTo>
                  <a:cubicBezTo>
                    <a:pt x="4357" y="2805"/>
                    <a:pt x="3963" y="1832"/>
                    <a:pt x="3291" y="1067"/>
                  </a:cubicBezTo>
                  <a:cubicBezTo>
                    <a:pt x="2526" y="395"/>
                    <a:pt x="1553"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66;p56">
              <a:extLst>
                <a:ext uri="{FF2B5EF4-FFF2-40B4-BE49-F238E27FC236}">
                  <a16:creationId xmlns:a16="http://schemas.microsoft.com/office/drawing/2014/main" xmlns="" id="{39689975-22A9-473B-BB60-5CBA68B5452F}"/>
                </a:ext>
              </a:extLst>
            </p:cNvPr>
            <p:cNvSpPr/>
            <p:nvPr/>
          </p:nvSpPr>
          <p:spPr>
            <a:xfrm>
              <a:off x="2310191" y="2642570"/>
              <a:ext cx="107402" cy="259882"/>
            </a:xfrm>
            <a:custGeom>
              <a:avLst/>
              <a:gdLst/>
              <a:ahLst/>
              <a:cxnLst/>
              <a:rect l="l" t="t" r="r" b="b"/>
              <a:pathLst>
                <a:path w="3755" h="9086" extrusionOk="0">
                  <a:moveTo>
                    <a:pt x="3755" y="1"/>
                  </a:moveTo>
                  <a:cubicBezTo>
                    <a:pt x="1646" y="1"/>
                    <a:pt x="0" y="1739"/>
                    <a:pt x="0" y="3755"/>
                  </a:cubicBezTo>
                  <a:cubicBezTo>
                    <a:pt x="0" y="4729"/>
                    <a:pt x="278" y="5609"/>
                    <a:pt x="951" y="6281"/>
                  </a:cubicBezTo>
                  <a:cubicBezTo>
                    <a:pt x="1345" y="6768"/>
                    <a:pt x="1530" y="7347"/>
                    <a:pt x="1530" y="7927"/>
                  </a:cubicBezTo>
                  <a:lnTo>
                    <a:pt x="1530" y="8506"/>
                  </a:lnTo>
                  <a:lnTo>
                    <a:pt x="3755" y="9085"/>
                  </a:lnTo>
                  <a:lnTo>
                    <a:pt x="3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67;p56">
              <a:extLst>
                <a:ext uri="{FF2B5EF4-FFF2-40B4-BE49-F238E27FC236}">
                  <a16:creationId xmlns:a16="http://schemas.microsoft.com/office/drawing/2014/main" xmlns="" id="{5F4061EA-63A7-438D-BFD7-631723E061AB}"/>
                </a:ext>
              </a:extLst>
            </p:cNvPr>
            <p:cNvSpPr/>
            <p:nvPr/>
          </p:nvSpPr>
          <p:spPr>
            <a:xfrm>
              <a:off x="2406950" y="2545811"/>
              <a:ext cx="21910" cy="63669"/>
            </a:xfrm>
            <a:custGeom>
              <a:avLst/>
              <a:gdLst/>
              <a:ahLst/>
              <a:cxnLst/>
              <a:rect l="l" t="t" r="r" b="b"/>
              <a:pathLst>
                <a:path w="766" h="2226" extrusionOk="0">
                  <a:moveTo>
                    <a:pt x="1" y="0"/>
                  </a:moveTo>
                  <a:lnTo>
                    <a:pt x="1" y="2225"/>
                  </a:lnTo>
                  <a:lnTo>
                    <a:pt x="766" y="2225"/>
                  </a:lnTo>
                  <a:lnTo>
                    <a:pt x="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68;p56">
              <a:extLst>
                <a:ext uri="{FF2B5EF4-FFF2-40B4-BE49-F238E27FC236}">
                  <a16:creationId xmlns:a16="http://schemas.microsoft.com/office/drawing/2014/main" xmlns="" id="{F457FE3C-5EBB-43CC-95EA-A1988F4FA0C2}"/>
                </a:ext>
              </a:extLst>
            </p:cNvPr>
            <p:cNvSpPr/>
            <p:nvPr/>
          </p:nvSpPr>
          <p:spPr>
            <a:xfrm>
              <a:off x="2304213" y="2567691"/>
              <a:ext cx="53058" cy="66301"/>
            </a:xfrm>
            <a:custGeom>
              <a:avLst/>
              <a:gdLst/>
              <a:ahLst/>
              <a:cxnLst/>
              <a:rect l="l" t="t" r="r" b="b"/>
              <a:pathLst>
                <a:path w="1855" h="2318" extrusionOk="0">
                  <a:moveTo>
                    <a:pt x="789" y="0"/>
                  </a:moveTo>
                  <a:lnTo>
                    <a:pt x="1" y="394"/>
                  </a:lnTo>
                  <a:lnTo>
                    <a:pt x="1160" y="2318"/>
                  </a:lnTo>
                  <a:lnTo>
                    <a:pt x="1855" y="194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69;p56">
              <a:extLst>
                <a:ext uri="{FF2B5EF4-FFF2-40B4-BE49-F238E27FC236}">
                  <a16:creationId xmlns:a16="http://schemas.microsoft.com/office/drawing/2014/main" xmlns="" id="{0BD45149-53D8-423A-BBC0-10C677FEDA3E}"/>
                </a:ext>
              </a:extLst>
            </p:cNvPr>
            <p:cNvSpPr/>
            <p:nvPr/>
          </p:nvSpPr>
          <p:spPr>
            <a:xfrm>
              <a:off x="2235284" y="2639939"/>
              <a:ext cx="66329" cy="52371"/>
            </a:xfrm>
            <a:custGeom>
              <a:avLst/>
              <a:gdLst/>
              <a:ahLst/>
              <a:cxnLst/>
              <a:rect l="l" t="t" r="r" b="b"/>
              <a:pathLst>
                <a:path w="2319" h="1831" extrusionOk="0">
                  <a:moveTo>
                    <a:pt x="395" y="0"/>
                  </a:moveTo>
                  <a:lnTo>
                    <a:pt x="1" y="672"/>
                  </a:lnTo>
                  <a:lnTo>
                    <a:pt x="1947" y="1831"/>
                  </a:lnTo>
                  <a:lnTo>
                    <a:pt x="2318" y="1066"/>
                  </a:lnTo>
                  <a:lnTo>
                    <a:pt x="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70;p56">
              <a:extLst>
                <a:ext uri="{FF2B5EF4-FFF2-40B4-BE49-F238E27FC236}">
                  <a16:creationId xmlns:a16="http://schemas.microsoft.com/office/drawing/2014/main" xmlns="" id="{13694B33-B63B-40A1-83C8-3E32E4B7F97F}"/>
                </a:ext>
              </a:extLst>
            </p:cNvPr>
            <p:cNvSpPr/>
            <p:nvPr/>
          </p:nvSpPr>
          <p:spPr>
            <a:xfrm>
              <a:off x="2213404" y="2739358"/>
              <a:ext cx="63669" cy="21910"/>
            </a:xfrm>
            <a:custGeom>
              <a:avLst/>
              <a:gdLst/>
              <a:ahLst/>
              <a:cxnLst/>
              <a:rect l="l" t="t" r="r" b="b"/>
              <a:pathLst>
                <a:path w="2226" h="766" extrusionOk="0">
                  <a:moveTo>
                    <a:pt x="1" y="0"/>
                  </a:moveTo>
                  <a:lnTo>
                    <a:pt x="1" y="765"/>
                  </a:lnTo>
                  <a:lnTo>
                    <a:pt x="2226" y="765"/>
                  </a:lnTo>
                  <a:lnTo>
                    <a:pt x="2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71;p56">
              <a:extLst>
                <a:ext uri="{FF2B5EF4-FFF2-40B4-BE49-F238E27FC236}">
                  <a16:creationId xmlns:a16="http://schemas.microsoft.com/office/drawing/2014/main" xmlns="" id="{567AD426-C6BE-4974-90CA-7F9C3D07758F}"/>
                </a:ext>
              </a:extLst>
            </p:cNvPr>
            <p:cNvSpPr/>
            <p:nvPr/>
          </p:nvSpPr>
          <p:spPr>
            <a:xfrm>
              <a:off x="2235284" y="2810948"/>
              <a:ext cx="66329" cy="52400"/>
            </a:xfrm>
            <a:custGeom>
              <a:avLst/>
              <a:gdLst/>
              <a:ahLst/>
              <a:cxnLst/>
              <a:rect l="l" t="t" r="r" b="b"/>
              <a:pathLst>
                <a:path w="2319" h="1832" extrusionOk="0">
                  <a:moveTo>
                    <a:pt x="1947" y="0"/>
                  </a:moveTo>
                  <a:lnTo>
                    <a:pt x="1" y="1066"/>
                  </a:lnTo>
                  <a:lnTo>
                    <a:pt x="395" y="1831"/>
                  </a:lnTo>
                  <a:lnTo>
                    <a:pt x="2318" y="672"/>
                  </a:lnTo>
                  <a:lnTo>
                    <a:pt x="1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72;p56">
              <a:extLst>
                <a:ext uri="{FF2B5EF4-FFF2-40B4-BE49-F238E27FC236}">
                  <a16:creationId xmlns:a16="http://schemas.microsoft.com/office/drawing/2014/main" xmlns="" id="{D05EBBB2-05B1-4247-8061-CE03BE658544}"/>
                </a:ext>
              </a:extLst>
            </p:cNvPr>
            <p:cNvSpPr/>
            <p:nvPr/>
          </p:nvSpPr>
          <p:spPr>
            <a:xfrm>
              <a:off x="2533568" y="2810948"/>
              <a:ext cx="66301" cy="52400"/>
            </a:xfrm>
            <a:custGeom>
              <a:avLst/>
              <a:gdLst/>
              <a:ahLst/>
              <a:cxnLst/>
              <a:rect l="l" t="t" r="r" b="b"/>
              <a:pathLst>
                <a:path w="2318" h="1832" extrusionOk="0">
                  <a:moveTo>
                    <a:pt x="394" y="0"/>
                  </a:moveTo>
                  <a:lnTo>
                    <a:pt x="0" y="672"/>
                  </a:lnTo>
                  <a:lnTo>
                    <a:pt x="1947" y="1831"/>
                  </a:lnTo>
                  <a:lnTo>
                    <a:pt x="2318" y="1066"/>
                  </a:lnTo>
                  <a:lnTo>
                    <a:pt x="3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73;p56">
              <a:extLst>
                <a:ext uri="{FF2B5EF4-FFF2-40B4-BE49-F238E27FC236}">
                  <a16:creationId xmlns:a16="http://schemas.microsoft.com/office/drawing/2014/main" xmlns="" id="{B615CA1E-36F8-40A8-83CB-5E601E045DF8}"/>
                </a:ext>
              </a:extLst>
            </p:cNvPr>
            <p:cNvSpPr/>
            <p:nvPr/>
          </p:nvSpPr>
          <p:spPr>
            <a:xfrm>
              <a:off x="2558766" y="2739358"/>
              <a:ext cx="63641" cy="21910"/>
            </a:xfrm>
            <a:custGeom>
              <a:avLst/>
              <a:gdLst/>
              <a:ahLst/>
              <a:cxnLst/>
              <a:rect l="l" t="t" r="r" b="b"/>
              <a:pathLst>
                <a:path w="2225" h="766" extrusionOk="0">
                  <a:moveTo>
                    <a:pt x="0" y="0"/>
                  </a:moveTo>
                  <a:lnTo>
                    <a:pt x="0" y="765"/>
                  </a:lnTo>
                  <a:lnTo>
                    <a:pt x="2225" y="765"/>
                  </a:lnTo>
                  <a:lnTo>
                    <a:pt x="2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74;p56">
              <a:extLst>
                <a:ext uri="{FF2B5EF4-FFF2-40B4-BE49-F238E27FC236}">
                  <a16:creationId xmlns:a16="http://schemas.microsoft.com/office/drawing/2014/main" xmlns="" id="{41B2905E-CB9A-4E74-A1BB-7185919DE598}"/>
                </a:ext>
              </a:extLst>
            </p:cNvPr>
            <p:cNvSpPr/>
            <p:nvPr/>
          </p:nvSpPr>
          <p:spPr>
            <a:xfrm>
              <a:off x="2533568" y="2637279"/>
              <a:ext cx="66301" cy="52400"/>
            </a:xfrm>
            <a:custGeom>
              <a:avLst/>
              <a:gdLst/>
              <a:ahLst/>
              <a:cxnLst/>
              <a:rect l="l" t="t" r="r" b="b"/>
              <a:pathLst>
                <a:path w="2318" h="1832" extrusionOk="0">
                  <a:moveTo>
                    <a:pt x="1947" y="0"/>
                  </a:moveTo>
                  <a:lnTo>
                    <a:pt x="0" y="1159"/>
                  </a:lnTo>
                  <a:lnTo>
                    <a:pt x="394" y="1831"/>
                  </a:lnTo>
                  <a:lnTo>
                    <a:pt x="2318" y="765"/>
                  </a:lnTo>
                  <a:lnTo>
                    <a:pt x="1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75;p56">
              <a:extLst>
                <a:ext uri="{FF2B5EF4-FFF2-40B4-BE49-F238E27FC236}">
                  <a16:creationId xmlns:a16="http://schemas.microsoft.com/office/drawing/2014/main" xmlns="" id="{3C3476EC-2CE9-4521-B51A-58B379D80AB4}"/>
                </a:ext>
              </a:extLst>
            </p:cNvPr>
            <p:cNvSpPr/>
            <p:nvPr/>
          </p:nvSpPr>
          <p:spPr>
            <a:xfrm>
              <a:off x="2478539" y="2567691"/>
              <a:ext cx="52400" cy="66301"/>
            </a:xfrm>
            <a:custGeom>
              <a:avLst/>
              <a:gdLst/>
              <a:ahLst/>
              <a:cxnLst/>
              <a:rect l="l" t="t" r="r" b="b"/>
              <a:pathLst>
                <a:path w="1832" h="2318" extrusionOk="0">
                  <a:moveTo>
                    <a:pt x="1067" y="0"/>
                  </a:moveTo>
                  <a:lnTo>
                    <a:pt x="1" y="1947"/>
                  </a:lnTo>
                  <a:lnTo>
                    <a:pt x="673" y="2318"/>
                  </a:lnTo>
                  <a:lnTo>
                    <a:pt x="1832" y="394"/>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76;p56">
              <a:extLst>
                <a:ext uri="{FF2B5EF4-FFF2-40B4-BE49-F238E27FC236}">
                  <a16:creationId xmlns:a16="http://schemas.microsoft.com/office/drawing/2014/main" xmlns="" id="{F25AC0F3-4E0F-4150-BCC4-B7186ECA61CA}"/>
                </a:ext>
              </a:extLst>
            </p:cNvPr>
            <p:cNvSpPr/>
            <p:nvPr/>
          </p:nvSpPr>
          <p:spPr>
            <a:xfrm>
              <a:off x="2381780" y="2714160"/>
              <a:ext cx="71621" cy="188290"/>
            </a:xfrm>
            <a:custGeom>
              <a:avLst/>
              <a:gdLst/>
              <a:ahLst/>
              <a:cxnLst/>
              <a:rect l="l" t="t" r="r" b="b"/>
              <a:pathLst>
                <a:path w="2504" h="6583" extrusionOk="0">
                  <a:moveTo>
                    <a:pt x="1252" y="881"/>
                  </a:moveTo>
                  <a:cubicBezTo>
                    <a:pt x="1460" y="881"/>
                    <a:pt x="1646" y="1067"/>
                    <a:pt x="1646" y="1252"/>
                  </a:cubicBezTo>
                  <a:cubicBezTo>
                    <a:pt x="1646" y="1553"/>
                    <a:pt x="1460" y="1646"/>
                    <a:pt x="1252" y="1646"/>
                  </a:cubicBezTo>
                  <a:cubicBezTo>
                    <a:pt x="1066" y="1646"/>
                    <a:pt x="881" y="1553"/>
                    <a:pt x="881" y="1252"/>
                  </a:cubicBezTo>
                  <a:cubicBezTo>
                    <a:pt x="881" y="1067"/>
                    <a:pt x="1066" y="881"/>
                    <a:pt x="1252" y="881"/>
                  </a:cubicBezTo>
                  <a:close/>
                  <a:moveTo>
                    <a:pt x="1252" y="1"/>
                  </a:moveTo>
                  <a:cubicBezTo>
                    <a:pt x="580" y="1"/>
                    <a:pt x="0" y="580"/>
                    <a:pt x="0" y="1252"/>
                  </a:cubicBezTo>
                  <a:cubicBezTo>
                    <a:pt x="0" y="1832"/>
                    <a:pt x="394" y="2318"/>
                    <a:pt x="881" y="2411"/>
                  </a:cubicBezTo>
                  <a:lnTo>
                    <a:pt x="881" y="6582"/>
                  </a:lnTo>
                  <a:lnTo>
                    <a:pt x="1646" y="6582"/>
                  </a:lnTo>
                  <a:lnTo>
                    <a:pt x="1646" y="2411"/>
                  </a:lnTo>
                  <a:cubicBezTo>
                    <a:pt x="2132" y="2318"/>
                    <a:pt x="2503" y="1832"/>
                    <a:pt x="2503" y="1252"/>
                  </a:cubicBezTo>
                  <a:cubicBezTo>
                    <a:pt x="2503" y="580"/>
                    <a:pt x="1924" y="1"/>
                    <a:pt x="1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77;p56">
              <a:extLst>
                <a:ext uri="{FF2B5EF4-FFF2-40B4-BE49-F238E27FC236}">
                  <a16:creationId xmlns:a16="http://schemas.microsoft.com/office/drawing/2014/main" xmlns="" id="{A7B13244-EED5-4361-96E8-9D85FEAFEC5E}"/>
                </a:ext>
              </a:extLst>
            </p:cNvPr>
            <p:cNvSpPr/>
            <p:nvPr/>
          </p:nvSpPr>
          <p:spPr>
            <a:xfrm>
              <a:off x="2401001" y="2885856"/>
              <a:ext cx="80230" cy="66301"/>
            </a:xfrm>
            <a:custGeom>
              <a:avLst/>
              <a:gdLst/>
              <a:ahLst/>
              <a:cxnLst/>
              <a:rect l="l" t="t" r="r" b="b"/>
              <a:pathLst>
                <a:path w="2805" h="2318" extrusionOk="0">
                  <a:moveTo>
                    <a:pt x="580" y="0"/>
                  </a:moveTo>
                  <a:lnTo>
                    <a:pt x="0" y="1159"/>
                  </a:lnTo>
                  <a:lnTo>
                    <a:pt x="580" y="2318"/>
                  </a:lnTo>
                  <a:lnTo>
                    <a:pt x="2805" y="2318"/>
                  </a:lnTo>
                  <a:lnTo>
                    <a:pt x="28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78;p56">
              <a:extLst>
                <a:ext uri="{FF2B5EF4-FFF2-40B4-BE49-F238E27FC236}">
                  <a16:creationId xmlns:a16="http://schemas.microsoft.com/office/drawing/2014/main" xmlns="" id="{53D31B69-2E28-4E1F-90AD-7BBEB58FB063}"/>
                </a:ext>
              </a:extLst>
            </p:cNvPr>
            <p:cNvSpPr/>
            <p:nvPr/>
          </p:nvSpPr>
          <p:spPr>
            <a:xfrm>
              <a:off x="2353923" y="2885856"/>
              <a:ext cx="63669" cy="66301"/>
            </a:xfrm>
            <a:custGeom>
              <a:avLst/>
              <a:gdLst/>
              <a:ahLst/>
              <a:cxnLst/>
              <a:rect l="l" t="t" r="r" b="b"/>
              <a:pathLst>
                <a:path w="2226" h="2318" extrusionOk="0">
                  <a:moveTo>
                    <a:pt x="1" y="0"/>
                  </a:moveTo>
                  <a:lnTo>
                    <a:pt x="1" y="2318"/>
                  </a:lnTo>
                  <a:lnTo>
                    <a:pt x="2226" y="2318"/>
                  </a:lnTo>
                  <a:lnTo>
                    <a:pt x="2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706;p37">
            <a:extLst>
              <a:ext uri="{FF2B5EF4-FFF2-40B4-BE49-F238E27FC236}">
                <a16:creationId xmlns:a16="http://schemas.microsoft.com/office/drawing/2014/main" xmlns="" id="{2D52C060-4A34-4F38-99A5-BCAA324CBB1C}"/>
              </a:ext>
            </a:extLst>
          </p:cNvPr>
          <p:cNvGrpSpPr/>
          <p:nvPr/>
        </p:nvGrpSpPr>
        <p:grpSpPr>
          <a:xfrm>
            <a:off x="5353348" y="1092305"/>
            <a:ext cx="2816814" cy="2851236"/>
            <a:chOff x="991075" y="1881675"/>
            <a:chExt cx="737100" cy="737100"/>
          </a:xfrm>
        </p:grpSpPr>
        <p:sp>
          <p:nvSpPr>
            <p:cNvPr id="48" name="Google Shape;707;p37">
              <a:extLst>
                <a:ext uri="{FF2B5EF4-FFF2-40B4-BE49-F238E27FC236}">
                  <a16:creationId xmlns:a16="http://schemas.microsoft.com/office/drawing/2014/main" xmlns="" id="{2B97E651-72DA-4E32-AA5D-E1F99B35EEE3}"/>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8;p37">
              <a:extLst>
                <a:ext uri="{FF2B5EF4-FFF2-40B4-BE49-F238E27FC236}">
                  <a16:creationId xmlns:a16="http://schemas.microsoft.com/office/drawing/2014/main" xmlns="" id="{76AA637C-4E42-435A-B201-BFCAC77F830A}"/>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754;p43">
            <a:extLst>
              <a:ext uri="{FF2B5EF4-FFF2-40B4-BE49-F238E27FC236}">
                <a16:creationId xmlns:a16="http://schemas.microsoft.com/office/drawing/2014/main" xmlns="" id="{E7338AF2-FC44-4E75-B99F-B59C1114C107}"/>
              </a:ext>
            </a:extLst>
          </p:cNvPr>
          <p:cNvGrpSpPr/>
          <p:nvPr/>
        </p:nvGrpSpPr>
        <p:grpSpPr>
          <a:xfrm>
            <a:off x="6048206" y="1847978"/>
            <a:ext cx="1427098" cy="1447544"/>
            <a:chOff x="-27691025" y="3175300"/>
            <a:chExt cx="251275" cy="295375"/>
          </a:xfrm>
        </p:grpSpPr>
        <p:sp>
          <p:nvSpPr>
            <p:cNvPr id="51" name="Google Shape;1755;p43">
              <a:extLst>
                <a:ext uri="{FF2B5EF4-FFF2-40B4-BE49-F238E27FC236}">
                  <a16:creationId xmlns:a16="http://schemas.microsoft.com/office/drawing/2014/main" xmlns="" id="{62286B43-31A7-4D4B-BD94-B85AFF6756B9}"/>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756;p43">
              <a:extLst>
                <a:ext uri="{FF2B5EF4-FFF2-40B4-BE49-F238E27FC236}">
                  <a16:creationId xmlns:a16="http://schemas.microsoft.com/office/drawing/2014/main" xmlns="" id="{78E124E7-5FAC-48DA-ABCF-0D4107B3B46A}"/>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757;p43">
              <a:extLst>
                <a:ext uri="{FF2B5EF4-FFF2-40B4-BE49-F238E27FC236}">
                  <a16:creationId xmlns:a16="http://schemas.microsoft.com/office/drawing/2014/main" xmlns="" id="{2DA784C3-CFE9-4AA0-A3CF-850D8515D2C2}"/>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758;p43">
              <a:extLst>
                <a:ext uri="{FF2B5EF4-FFF2-40B4-BE49-F238E27FC236}">
                  <a16:creationId xmlns:a16="http://schemas.microsoft.com/office/drawing/2014/main" xmlns="" id="{43C12006-554B-4B15-B8A6-0FCC095F41A8}"/>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5" name="Google Shape;1913;p47">
            <a:extLst>
              <a:ext uri="{FF2B5EF4-FFF2-40B4-BE49-F238E27FC236}">
                <a16:creationId xmlns:a16="http://schemas.microsoft.com/office/drawing/2014/main" xmlns="" id="{9A629296-90DA-4DD5-B5E6-82F17FE477F4}"/>
              </a:ext>
            </a:extLst>
          </p:cNvPr>
          <p:cNvGrpSpPr/>
          <p:nvPr/>
        </p:nvGrpSpPr>
        <p:grpSpPr>
          <a:xfrm>
            <a:off x="6946095" y="1744340"/>
            <a:ext cx="561609" cy="588317"/>
            <a:chOff x="-23245675" y="3148525"/>
            <a:chExt cx="296150" cy="296150"/>
          </a:xfrm>
        </p:grpSpPr>
        <p:sp>
          <p:nvSpPr>
            <p:cNvPr id="56" name="Google Shape;1914;p47">
              <a:extLst>
                <a:ext uri="{FF2B5EF4-FFF2-40B4-BE49-F238E27FC236}">
                  <a16:creationId xmlns:a16="http://schemas.microsoft.com/office/drawing/2014/main" xmlns="" id="{63A72F72-6222-44E1-BC45-0C90CA954F05}"/>
                </a:ext>
              </a:extLst>
            </p:cNvPr>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915;p47">
              <a:extLst>
                <a:ext uri="{FF2B5EF4-FFF2-40B4-BE49-F238E27FC236}">
                  <a16:creationId xmlns:a16="http://schemas.microsoft.com/office/drawing/2014/main" xmlns="" id="{84C2F9EF-22F1-4ACA-B1EE-CE302E61453A}"/>
                </a:ext>
              </a:extLst>
            </p:cNvPr>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916;p47">
              <a:extLst>
                <a:ext uri="{FF2B5EF4-FFF2-40B4-BE49-F238E27FC236}">
                  <a16:creationId xmlns:a16="http://schemas.microsoft.com/office/drawing/2014/main" xmlns="" id="{4BD2ADA4-F910-4D83-9A2F-8D5C36A1FF3D}"/>
                </a:ext>
              </a:extLst>
            </p:cNvPr>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589;p39">
            <a:extLst>
              <a:ext uri="{FF2B5EF4-FFF2-40B4-BE49-F238E27FC236}">
                <a16:creationId xmlns:a16="http://schemas.microsoft.com/office/drawing/2014/main" xmlns="" id="{36A04359-9305-41EA-AB8A-E3070591B4FF}"/>
              </a:ext>
            </a:extLst>
          </p:cNvPr>
          <p:cNvGrpSpPr/>
          <p:nvPr/>
        </p:nvGrpSpPr>
        <p:grpSpPr>
          <a:xfrm>
            <a:off x="6623710" y="3982186"/>
            <a:ext cx="1612600" cy="236900"/>
            <a:chOff x="1278150" y="4212350"/>
            <a:chExt cx="1612600" cy="236900"/>
          </a:xfrm>
        </p:grpSpPr>
        <p:sp>
          <p:nvSpPr>
            <p:cNvPr id="62" name="Google Shape;590;p39">
              <a:extLst>
                <a:ext uri="{FF2B5EF4-FFF2-40B4-BE49-F238E27FC236}">
                  <a16:creationId xmlns:a16="http://schemas.microsoft.com/office/drawing/2014/main" xmlns="" id="{3EC7671F-A077-438E-802B-FD4F8584566C}"/>
                </a:ext>
              </a:extLst>
            </p:cNvPr>
            <p:cNvSpPr/>
            <p:nvPr/>
          </p:nvSpPr>
          <p:spPr>
            <a:xfrm>
              <a:off x="1278150" y="4212350"/>
              <a:ext cx="103486" cy="103486"/>
            </a:xfrm>
            <a:custGeom>
              <a:avLst/>
              <a:gdLst/>
              <a:ahLst/>
              <a:cxnLst/>
              <a:rect l="l" t="t" r="r" b="b"/>
              <a:pathLst>
                <a:path w="2954" h="2954" fill="none" extrusionOk="0">
                  <a:moveTo>
                    <a:pt x="2954" y="1477"/>
                  </a:moveTo>
                  <a:cubicBezTo>
                    <a:pt x="2954" y="2298"/>
                    <a:pt x="2299" y="2953"/>
                    <a:pt x="1477" y="2953"/>
                  </a:cubicBezTo>
                  <a:cubicBezTo>
                    <a:pt x="656" y="2953"/>
                    <a:pt x="1" y="2298"/>
                    <a:pt x="1" y="1477"/>
                  </a:cubicBezTo>
                  <a:cubicBezTo>
                    <a:pt x="1" y="655"/>
                    <a:pt x="656" y="0"/>
                    <a:pt x="1477" y="0"/>
                  </a:cubicBezTo>
                  <a:cubicBezTo>
                    <a:pt x="2299" y="0"/>
                    <a:pt x="2954" y="655"/>
                    <a:pt x="2954" y="1477"/>
                  </a:cubicBezTo>
                  <a:close/>
                </a:path>
              </a:pathLst>
            </a:custGeom>
            <a:noFill/>
            <a:ln w="9525"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591;p39">
              <a:extLst>
                <a:ext uri="{FF2B5EF4-FFF2-40B4-BE49-F238E27FC236}">
                  <a16:creationId xmlns:a16="http://schemas.microsoft.com/office/drawing/2014/main" xmlns="" id="{C76312A1-5C9B-4BC9-BEFE-1D0C27DB2957}"/>
                </a:ext>
              </a:extLst>
            </p:cNvPr>
            <p:cNvGrpSpPr/>
            <p:nvPr/>
          </p:nvGrpSpPr>
          <p:grpSpPr>
            <a:xfrm>
              <a:off x="2025475" y="4335500"/>
              <a:ext cx="865275" cy="113750"/>
              <a:chOff x="2025475" y="4335500"/>
              <a:chExt cx="865275" cy="113750"/>
            </a:xfrm>
          </p:grpSpPr>
          <p:sp>
            <p:nvSpPr>
              <p:cNvPr id="64" name="Google Shape;592;p39">
                <a:extLst>
                  <a:ext uri="{FF2B5EF4-FFF2-40B4-BE49-F238E27FC236}">
                    <a16:creationId xmlns:a16="http://schemas.microsoft.com/office/drawing/2014/main" xmlns="" id="{C2B73F96-E57D-4103-A448-54E2899A14E4}"/>
                  </a:ext>
                </a:extLst>
              </p:cNvPr>
              <p:cNvSpPr/>
              <p:nvPr/>
            </p:nvSpPr>
            <p:spPr>
              <a:xfrm>
                <a:off x="2025475" y="4449225"/>
                <a:ext cx="649800" cy="25"/>
              </a:xfrm>
              <a:custGeom>
                <a:avLst/>
                <a:gdLst/>
                <a:ahLst/>
                <a:cxnLst/>
                <a:rect l="l" t="t" r="r" b="b"/>
                <a:pathLst>
                  <a:path w="25992" h="1" fill="none" extrusionOk="0">
                    <a:moveTo>
                      <a:pt x="0" y="1"/>
                    </a:moveTo>
                    <a:lnTo>
                      <a:pt x="25991" y="1"/>
                    </a:lnTo>
                  </a:path>
                </a:pathLst>
              </a:custGeom>
              <a:noFill/>
              <a:ln w="9525"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93;p39">
                <a:extLst>
                  <a:ext uri="{FF2B5EF4-FFF2-40B4-BE49-F238E27FC236}">
                    <a16:creationId xmlns:a16="http://schemas.microsoft.com/office/drawing/2014/main" xmlns="" id="{4E10DB1C-6719-409F-9C01-AD4D056B9871}"/>
                  </a:ext>
                </a:extLst>
              </p:cNvPr>
              <p:cNvSpPr/>
              <p:nvPr/>
            </p:nvSpPr>
            <p:spPr>
              <a:xfrm>
                <a:off x="2508250" y="4335500"/>
                <a:ext cx="382500" cy="25"/>
              </a:xfrm>
              <a:custGeom>
                <a:avLst/>
                <a:gdLst/>
                <a:ahLst/>
                <a:cxnLst/>
                <a:rect l="l" t="t" r="r" b="b"/>
                <a:pathLst>
                  <a:path w="15300" h="1" fill="none" extrusionOk="0">
                    <a:moveTo>
                      <a:pt x="15300" y="1"/>
                    </a:moveTo>
                    <a:lnTo>
                      <a:pt x="0" y="1"/>
                    </a:lnTo>
                  </a:path>
                </a:pathLst>
              </a:custGeom>
              <a:noFill/>
              <a:ln w="9525"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 name="Google Shape;1003;p56">
            <a:extLst>
              <a:ext uri="{FF2B5EF4-FFF2-40B4-BE49-F238E27FC236}">
                <a16:creationId xmlns:a16="http://schemas.microsoft.com/office/drawing/2014/main" xmlns="" id="{851CB1B5-9E44-4A2B-AF33-2492FB5612C0}"/>
              </a:ext>
            </a:extLst>
          </p:cNvPr>
          <p:cNvGrpSpPr/>
          <p:nvPr/>
        </p:nvGrpSpPr>
        <p:grpSpPr>
          <a:xfrm>
            <a:off x="1513003" y="3778546"/>
            <a:ext cx="449500" cy="19675"/>
            <a:chOff x="3025950" y="3356200"/>
            <a:chExt cx="449500" cy="19675"/>
          </a:xfrm>
        </p:grpSpPr>
        <p:sp>
          <p:nvSpPr>
            <p:cNvPr id="76" name="Google Shape;1004;p56">
              <a:extLst>
                <a:ext uri="{FF2B5EF4-FFF2-40B4-BE49-F238E27FC236}">
                  <a16:creationId xmlns:a16="http://schemas.microsoft.com/office/drawing/2014/main" xmlns="" id="{2C732DCE-BE59-4081-B2D4-D203D88C0D9C}"/>
                </a:ext>
              </a:extLst>
            </p:cNvPr>
            <p:cNvSpPr/>
            <p:nvPr/>
          </p:nvSpPr>
          <p:spPr>
            <a:xfrm>
              <a:off x="3025950" y="3356200"/>
              <a:ext cx="19675" cy="19675"/>
            </a:xfrm>
            <a:custGeom>
              <a:avLst/>
              <a:gdLst/>
              <a:ahLst/>
              <a:cxnLst/>
              <a:rect l="l" t="t" r="r" b="b"/>
              <a:pathLst>
                <a:path w="787" h="787" extrusionOk="0">
                  <a:moveTo>
                    <a:pt x="394" y="0"/>
                  </a:moveTo>
                  <a:cubicBezTo>
                    <a:pt x="180" y="0"/>
                    <a:pt x="1" y="179"/>
                    <a:pt x="1" y="393"/>
                  </a:cubicBezTo>
                  <a:cubicBezTo>
                    <a:pt x="1" y="608"/>
                    <a:pt x="180" y="786"/>
                    <a:pt x="394" y="786"/>
                  </a:cubicBezTo>
                  <a:cubicBezTo>
                    <a:pt x="620" y="786"/>
                    <a:pt x="787" y="608"/>
                    <a:pt x="787" y="393"/>
                  </a:cubicBezTo>
                  <a:cubicBezTo>
                    <a:pt x="787"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05;p56">
              <a:extLst>
                <a:ext uri="{FF2B5EF4-FFF2-40B4-BE49-F238E27FC236}">
                  <a16:creationId xmlns:a16="http://schemas.microsoft.com/office/drawing/2014/main" xmlns="" id="{CAE0B460-177C-4B17-9747-3D7DB9F00ACD}"/>
                </a:ext>
              </a:extLst>
            </p:cNvPr>
            <p:cNvSpPr/>
            <p:nvPr/>
          </p:nvSpPr>
          <p:spPr>
            <a:xfrm>
              <a:off x="3133425" y="3356200"/>
              <a:ext cx="19650" cy="19675"/>
            </a:xfrm>
            <a:custGeom>
              <a:avLst/>
              <a:gdLst/>
              <a:ahLst/>
              <a:cxnLst/>
              <a:rect l="l" t="t" r="r" b="b"/>
              <a:pathLst>
                <a:path w="786" h="787" extrusionOk="0">
                  <a:moveTo>
                    <a:pt x="393" y="0"/>
                  </a:moveTo>
                  <a:cubicBezTo>
                    <a:pt x="179" y="0"/>
                    <a:pt x="0" y="179"/>
                    <a:pt x="0" y="393"/>
                  </a:cubicBezTo>
                  <a:cubicBezTo>
                    <a:pt x="0" y="608"/>
                    <a:pt x="179"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06;p56">
              <a:extLst>
                <a:ext uri="{FF2B5EF4-FFF2-40B4-BE49-F238E27FC236}">
                  <a16:creationId xmlns:a16="http://schemas.microsoft.com/office/drawing/2014/main" xmlns="" id="{2A0EB800-C18D-4BF7-9E43-12B078E8F2E7}"/>
                </a:ext>
              </a:extLst>
            </p:cNvPr>
            <p:cNvSpPr/>
            <p:nvPr/>
          </p:nvSpPr>
          <p:spPr>
            <a:xfrm>
              <a:off x="3240875" y="3356200"/>
              <a:ext cx="19675" cy="19675"/>
            </a:xfrm>
            <a:custGeom>
              <a:avLst/>
              <a:gdLst/>
              <a:ahLst/>
              <a:cxnLst/>
              <a:rect l="l" t="t" r="r" b="b"/>
              <a:pathLst>
                <a:path w="787" h="787" extrusionOk="0">
                  <a:moveTo>
                    <a:pt x="393" y="0"/>
                  </a:moveTo>
                  <a:cubicBezTo>
                    <a:pt x="167" y="0"/>
                    <a:pt x="0" y="179"/>
                    <a:pt x="0" y="393"/>
                  </a:cubicBezTo>
                  <a:cubicBezTo>
                    <a:pt x="0" y="608"/>
                    <a:pt x="167"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07;p56">
              <a:extLst>
                <a:ext uri="{FF2B5EF4-FFF2-40B4-BE49-F238E27FC236}">
                  <a16:creationId xmlns:a16="http://schemas.microsoft.com/office/drawing/2014/main" xmlns="" id="{D30AD4F6-3607-47EE-9320-40B7777942C2}"/>
                </a:ext>
              </a:extLst>
            </p:cNvPr>
            <p:cNvSpPr/>
            <p:nvPr/>
          </p:nvSpPr>
          <p:spPr>
            <a:xfrm>
              <a:off x="3348025" y="3356200"/>
              <a:ext cx="19975" cy="19675"/>
            </a:xfrm>
            <a:custGeom>
              <a:avLst/>
              <a:gdLst/>
              <a:ahLst/>
              <a:cxnLst/>
              <a:rect l="l" t="t" r="r" b="b"/>
              <a:pathLst>
                <a:path w="799" h="787" extrusionOk="0">
                  <a:moveTo>
                    <a:pt x="405" y="0"/>
                  </a:moveTo>
                  <a:cubicBezTo>
                    <a:pt x="179" y="0"/>
                    <a:pt x="1" y="179"/>
                    <a:pt x="1" y="393"/>
                  </a:cubicBezTo>
                  <a:cubicBezTo>
                    <a:pt x="1" y="608"/>
                    <a:pt x="179" y="786"/>
                    <a:pt x="405" y="786"/>
                  </a:cubicBezTo>
                  <a:cubicBezTo>
                    <a:pt x="620" y="786"/>
                    <a:pt x="798" y="608"/>
                    <a:pt x="798" y="393"/>
                  </a:cubicBezTo>
                  <a:cubicBezTo>
                    <a:pt x="798" y="179"/>
                    <a:pt x="620" y="0"/>
                    <a:pt x="40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08;p56">
              <a:extLst>
                <a:ext uri="{FF2B5EF4-FFF2-40B4-BE49-F238E27FC236}">
                  <a16:creationId xmlns:a16="http://schemas.microsoft.com/office/drawing/2014/main" xmlns="" id="{8C4955CB-89DD-4F45-9D6C-91E9BAB5E111}"/>
                </a:ext>
              </a:extLst>
            </p:cNvPr>
            <p:cNvSpPr/>
            <p:nvPr/>
          </p:nvSpPr>
          <p:spPr>
            <a:xfrm>
              <a:off x="3455475" y="3356200"/>
              <a:ext cx="19975" cy="19675"/>
            </a:xfrm>
            <a:custGeom>
              <a:avLst/>
              <a:gdLst/>
              <a:ahLst/>
              <a:cxnLst/>
              <a:rect l="l" t="t" r="r" b="b"/>
              <a:pathLst>
                <a:path w="799" h="787" extrusionOk="0">
                  <a:moveTo>
                    <a:pt x="394" y="0"/>
                  </a:moveTo>
                  <a:cubicBezTo>
                    <a:pt x="179" y="0"/>
                    <a:pt x="1" y="179"/>
                    <a:pt x="1" y="393"/>
                  </a:cubicBezTo>
                  <a:cubicBezTo>
                    <a:pt x="1" y="608"/>
                    <a:pt x="179" y="786"/>
                    <a:pt x="394" y="786"/>
                  </a:cubicBezTo>
                  <a:cubicBezTo>
                    <a:pt x="620" y="786"/>
                    <a:pt x="798" y="608"/>
                    <a:pt x="798" y="393"/>
                  </a:cubicBezTo>
                  <a:cubicBezTo>
                    <a:pt x="798"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grpSp>
        <p:nvGrpSpPr>
          <p:cNvPr id="1207" name="Google Shape;1207;p46"/>
          <p:cNvGrpSpPr/>
          <p:nvPr/>
        </p:nvGrpSpPr>
        <p:grpSpPr>
          <a:xfrm>
            <a:off x="299286" y="189025"/>
            <a:ext cx="133205" cy="119344"/>
            <a:chOff x="222150" y="185025"/>
            <a:chExt cx="170100" cy="152400"/>
          </a:xfrm>
        </p:grpSpPr>
        <p:cxnSp>
          <p:nvCxnSpPr>
            <p:cNvPr id="1208" name="Google Shape;1208;p4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09" name="Google Shape;1209;p4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10" name="Google Shape;1210;p4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211" name="Google Shape;1211;p46"/>
          <p:cNvGrpSpPr/>
          <p:nvPr/>
        </p:nvGrpSpPr>
        <p:grpSpPr>
          <a:xfrm>
            <a:off x="286625" y="3999999"/>
            <a:ext cx="145867" cy="958251"/>
            <a:chOff x="286625" y="3923799"/>
            <a:chExt cx="145867" cy="958251"/>
          </a:xfrm>
        </p:grpSpPr>
        <p:sp>
          <p:nvSpPr>
            <p:cNvPr id="1212" name="Google Shape;1212;p4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3" name="Google Shape;1213;p46"/>
            <p:cNvGrpSpPr/>
            <p:nvPr/>
          </p:nvGrpSpPr>
          <p:grpSpPr>
            <a:xfrm>
              <a:off x="298112" y="4342643"/>
              <a:ext cx="110182" cy="126862"/>
              <a:chOff x="281100" y="2027800"/>
              <a:chExt cx="140700" cy="162000"/>
            </a:xfrm>
          </p:grpSpPr>
          <p:sp>
            <p:nvSpPr>
              <p:cNvPr id="1214" name="Google Shape;1214;p4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6"/>
              <p:cNvGrpSpPr/>
              <p:nvPr/>
            </p:nvGrpSpPr>
            <p:grpSpPr>
              <a:xfrm>
                <a:off x="308875" y="2088450"/>
                <a:ext cx="85200" cy="40700"/>
                <a:chOff x="308875" y="2087000"/>
                <a:chExt cx="85200" cy="40700"/>
              </a:xfrm>
            </p:grpSpPr>
            <p:cxnSp>
              <p:nvCxnSpPr>
                <p:cNvPr id="1216" name="Google Shape;1216;p4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217" name="Google Shape;1217;p4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18" name="Google Shape;1218;p46"/>
            <p:cNvGrpSpPr/>
            <p:nvPr/>
          </p:nvGrpSpPr>
          <p:grpSpPr>
            <a:xfrm>
              <a:off x="286625" y="3923799"/>
              <a:ext cx="133200" cy="133200"/>
              <a:chOff x="286625" y="3648899"/>
              <a:chExt cx="133200" cy="133200"/>
            </a:xfrm>
          </p:grpSpPr>
          <p:sp>
            <p:nvSpPr>
              <p:cNvPr id="1219" name="Google Shape;1219;p4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1" name="Google Shape;1221;p4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1223" name="Google Shape;1223;p46"/>
          <p:cNvSpPr txBox="1">
            <a:spLocks noGrp="1"/>
          </p:cNvSpPr>
          <p:nvPr>
            <p:ph type="title"/>
          </p:nvPr>
        </p:nvSpPr>
        <p:spPr>
          <a:xfrm>
            <a:off x="4512025" y="1294350"/>
            <a:ext cx="3792000" cy="15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/PROGRAMMING TOOLS</a:t>
            </a:r>
            <a:endParaRPr sz="3600" dirty="0"/>
          </a:p>
        </p:txBody>
      </p:sp>
      <p:sp>
        <p:nvSpPr>
          <p:cNvPr id="1224" name="Google Shape;1224;p46"/>
          <p:cNvSpPr txBox="1">
            <a:spLocks noGrp="1"/>
          </p:cNvSpPr>
          <p:nvPr>
            <p:ph type="subTitle" idx="1"/>
          </p:nvPr>
        </p:nvSpPr>
        <p:spPr>
          <a:xfrm>
            <a:off x="5150507" y="2754965"/>
            <a:ext cx="2866769" cy="7991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a:t>Python version 3.9</a:t>
            </a:r>
          </a:p>
          <a:p>
            <a:pPr marL="0" lvl="0" indent="0" algn="l" rtl="0">
              <a:spcBef>
                <a:spcPts val="0"/>
              </a:spcBef>
              <a:spcAft>
                <a:spcPts val="0"/>
              </a:spcAft>
              <a:buNone/>
            </a:pPr>
            <a:r>
              <a:rPr lang="id-ID" dirty="0"/>
              <a:t>OS : Windows</a:t>
            </a:r>
            <a:endParaRPr dirty="0"/>
          </a:p>
        </p:txBody>
      </p:sp>
      <p:grpSp>
        <p:nvGrpSpPr>
          <p:cNvPr id="1225" name="Google Shape;1225;p46"/>
          <p:cNvGrpSpPr/>
          <p:nvPr/>
        </p:nvGrpSpPr>
        <p:grpSpPr>
          <a:xfrm>
            <a:off x="964875" y="1224275"/>
            <a:ext cx="3028620" cy="2694948"/>
            <a:chOff x="964875" y="1173312"/>
            <a:chExt cx="3028620" cy="2694948"/>
          </a:xfrm>
        </p:grpSpPr>
        <p:sp>
          <p:nvSpPr>
            <p:cNvPr id="1226" name="Google Shape;1226;p46"/>
            <p:cNvSpPr/>
            <p:nvPr/>
          </p:nvSpPr>
          <p:spPr>
            <a:xfrm>
              <a:off x="964875" y="1173312"/>
              <a:ext cx="3028374" cy="1857205"/>
            </a:xfrm>
            <a:custGeom>
              <a:avLst/>
              <a:gdLst/>
              <a:ahLst/>
              <a:cxnLst/>
              <a:rect l="l" t="t" r="r" b="b"/>
              <a:pathLst>
                <a:path w="145893" h="86765" extrusionOk="0">
                  <a:moveTo>
                    <a:pt x="139847" y="5536"/>
                  </a:moveTo>
                  <a:cubicBezTo>
                    <a:pt x="140015" y="5536"/>
                    <a:pt x="140153" y="5674"/>
                    <a:pt x="140153" y="5841"/>
                  </a:cubicBezTo>
                  <a:lnTo>
                    <a:pt x="140153" y="80515"/>
                  </a:lnTo>
                  <a:cubicBezTo>
                    <a:pt x="140153" y="80682"/>
                    <a:pt x="140015" y="80820"/>
                    <a:pt x="139847" y="80820"/>
                  </a:cubicBezTo>
                  <a:lnTo>
                    <a:pt x="6045" y="80820"/>
                  </a:lnTo>
                  <a:cubicBezTo>
                    <a:pt x="5878" y="80820"/>
                    <a:pt x="5740" y="80682"/>
                    <a:pt x="5740" y="80515"/>
                  </a:cubicBezTo>
                  <a:lnTo>
                    <a:pt x="5740" y="5841"/>
                  </a:lnTo>
                  <a:cubicBezTo>
                    <a:pt x="5740" y="5674"/>
                    <a:pt x="5878" y="5536"/>
                    <a:pt x="6045" y="5536"/>
                  </a:cubicBezTo>
                  <a:close/>
                  <a:moveTo>
                    <a:pt x="2438" y="0"/>
                  </a:moveTo>
                  <a:cubicBezTo>
                    <a:pt x="1094" y="0"/>
                    <a:pt x="0" y="1094"/>
                    <a:pt x="0" y="2438"/>
                  </a:cubicBezTo>
                  <a:lnTo>
                    <a:pt x="0" y="86764"/>
                  </a:lnTo>
                  <a:lnTo>
                    <a:pt x="145893" y="86764"/>
                  </a:lnTo>
                  <a:lnTo>
                    <a:pt x="145893" y="2438"/>
                  </a:lnTo>
                  <a:cubicBezTo>
                    <a:pt x="145893" y="1094"/>
                    <a:pt x="144798" y="0"/>
                    <a:pt x="143450" y="0"/>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7" name="Google Shape;1227;p46"/>
            <p:cNvGrpSpPr/>
            <p:nvPr/>
          </p:nvGrpSpPr>
          <p:grpSpPr>
            <a:xfrm>
              <a:off x="965005" y="3030390"/>
              <a:ext cx="3028490" cy="837871"/>
              <a:chOff x="5830225" y="3141424"/>
              <a:chExt cx="2593773" cy="717601"/>
            </a:xfrm>
          </p:grpSpPr>
          <p:sp>
            <p:nvSpPr>
              <p:cNvPr id="1228" name="Google Shape;1228;p46"/>
              <p:cNvSpPr/>
              <p:nvPr/>
            </p:nvSpPr>
            <p:spPr>
              <a:xfrm>
                <a:off x="5830225" y="3141424"/>
                <a:ext cx="2593773" cy="254790"/>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6"/>
              <p:cNvSpPr/>
              <p:nvPr/>
            </p:nvSpPr>
            <p:spPr>
              <a:xfrm>
                <a:off x="6878530" y="3396186"/>
                <a:ext cx="497156" cy="462839"/>
              </a:xfrm>
              <a:custGeom>
                <a:avLst/>
                <a:gdLst/>
                <a:ahLst/>
                <a:cxnLst/>
                <a:rect l="l" t="t" r="r" b="b"/>
                <a:pathLst>
                  <a:path w="17167" h="15982" extrusionOk="0">
                    <a:moveTo>
                      <a:pt x="1" y="0"/>
                    </a:moveTo>
                    <a:lnTo>
                      <a:pt x="1" y="15982"/>
                    </a:lnTo>
                    <a:lnTo>
                      <a:pt x="17167" y="15982"/>
                    </a:lnTo>
                    <a:lnTo>
                      <a:pt x="17167" y="0"/>
                    </a:ln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6"/>
              <p:cNvSpPr/>
              <p:nvPr/>
            </p:nvSpPr>
            <p:spPr>
              <a:xfrm>
                <a:off x="6738767" y="3815585"/>
                <a:ext cx="776707" cy="43440"/>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6"/>
              <p:cNvSpPr/>
              <p:nvPr/>
            </p:nvSpPr>
            <p:spPr>
              <a:xfrm>
                <a:off x="6878530" y="3396186"/>
                <a:ext cx="497156" cy="147638"/>
              </a:xfrm>
              <a:custGeom>
                <a:avLst/>
                <a:gdLst/>
                <a:ahLst/>
                <a:cxnLst/>
                <a:rect l="l" t="t" r="r" b="b"/>
                <a:pathLst>
                  <a:path w="17167" h="5098" extrusionOk="0">
                    <a:moveTo>
                      <a:pt x="1" y="0"/>
                    </a:moveTo>
                    <a:lnTo>
                      <a:pt x="1" y="1156"/>
                    </a:lnTo>
                    <a:lnTo>
                      <a:pt x="17167" y="5097"/>
                    </a:lnTo>
                    <a:lnTo>
                      <a:pt x="17167" y="0"/>
                    </a:lnTo>
                    <a:close/>
                  </a:path>
                </a:pathLst>
              </a:custGeom>
              <a:solidFill>
                <a:schemeClr val="bg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2" name="Google Shape;1232;p46"/>
          <p:cNvGrpSpPr/>
          <p:nvPr/>
        </p:nvGrpSpPr>
        <p:grpSpPr>
          <a:xfrm>
            <a:off x="4631731" y="2899789"/>
            <a:ext cx="1609461" cy="749229"/>
            <a:chOff x="1214633" y="3769845"/>
            <a:chExt cx="1007698" cy="498083"/>
          </a:xfrm>
        </p:grpSpPr>
        <p:sp>
          <p:nvSpPr>
            <p:cNvPr id="1234" name="Google Shape;1234;p46"/>
            <p:cNvSpPr/>
            <p:nvPr/>
          </p:nvSpPr>
          <p:spPr>
            <a:xfrm>
              <a:off x="1214637" y="3769845"/>
              <a:ext cx="325435" cy="325864"/>
            </a:xfrm>
            <a:custGeom>
              <a:avLst/>
              <a:gdLst/>
              <a:ahLst/>
              <a:cxnLst/>
              <a:rect l="l" t="t" r="r" b="b"/>
              <a:pathLst>
                <a:path w="7589" h="7599" extrusionOk="0">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6"/>
            <p:cNvSpPr/>
            <p:nvPr/>
          </p:nvSpPr>
          <p:spPr>
            <a:xfrm>
              <a:off x="1324030" y="3817402"/>
              <a:ext cx="106649" cy="106820"/>
            </a:xfrm>
            <a:custGeom>
              <a:avLst/>
              <a:gdLst/>
              <a:ahLst/>
              <a:cxnLst/>
              <a:rect l="l" t="t" r="r" b="b"/>
              <a:pathLst>
                <a:path w="2487" h="2491" extrusionOk="0">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1265024" y="3964363"/>
              <a:ext cx="224619" cy="131349"/>
            </a:xfrm>
            <a:custGeom>
              <a:avLst/>
              <a:gdLst/>
              <a:ahLst/>
              <a:cxnLst/>
              <a:rect l="l" t="t" r="r" b="b"/>
              <a:pathLst>
                <a:path w="5238" h="3063" extrusionOk="0">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7" name="Google Shape;1237;p46"/>
            <p:cNvGrpSpPr/>
            <p:nvPr/>
          </p:nvGrpSpPr>
          <p:grpSpPr>
            <a:xfrm>
              <a:off x="1214633" y="4136581"/>
              <a:ext cx="1007698" cy="131347"/>
              <a:chOff x="1397158" y="2606681"/>
              <a:chExt cx="1007698" cy="131347"/>
            </a:xfrm>
          </p:grpSpPr>
          <p:sp>
            <p:nvSpPr>
              <p:cNvPr id="1238" name="Google Shape;1238;p46"/>
              <p:cNvSpPr/>
              <p:nvPr/>
            </p:nvSpPr>
            <p:spPr>
              <a:xfrm>
                <a:off x="1397158" y="2606681"/>
                <a:ext cx="144062" cy="131347"/>
              </a:xfrm>
              <a:custGeom>
                <a:avLst/>
                <a:gdLst/>
                <a:ahLst/>
                <a:cxnLst/>
                <a:rect l="l" t="t" r="r" b="b"/>
                <a:pathLst>
                  <a:path w="3923" h="3577" extrusionOk="0">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1613003" y="2606681"/>
                <a:ext cx="144062" cy="131347"/>
              </a:xfrm>
              <a:custGeom>
                <a:avLst/>
                <a:gdLst/>
                <a:ahLst/>
                <a:cxnLst/>
                <a:rect l="l" t="t" r="r" b="b"/>
                <a:pathLst>
                  <a:path w="3923" h="3577" extrusionOk="0">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1828847" y="2606681"/>
                <a:ext cx="144062" cy="131347"/>
              </a:xfrm>
              <a:custGeom>
                <a:avLst/>
                <a:gdLst/>
                <a:ahLst/>
                <a:cxnLst/>
                <a:rect l="l" t="t" r="r" b="b"/>
                <a:pathLst>
                  <a:path w="3923" h="3577" extrusionOk="0">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a:off x="2044692" y="2606681"/>
                <a:ext cx="144283" cy="131347"/>
              </a:xfrm>
              <a:custGeom>
                <a:avLst/>
                <a:gdLst/>
                <a:ahLst/>
                <a:cxnLst/>
                <a:rect l="l" t="t" r="r" b="b"/>
                <a:pathLst>
                  <a:path w="3929" h="3577" extrusionOk="0">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a:off x="2260757" y="2606681"/>
                <a:ext cx="144099" cy="131347"/>
              </a:xfrm>
              <a:custGeom>
                <a:avLst/>
                <a:gdLst/>
                <a:ahLst/>
                <a:cxnLst/>
                <a:rect l="l" t="t" r="r" b="b"/>
                <a:pathLst>
                  <a:path w="3924" h="3577" extrusionOk="0">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9" name="Google Shape;1249;p46"/>
          <p:cNvGrpSpPr/>
          <p:nvPr/>
        </p:nvGrpSpPr>
        <p:grpSpPr>
          <a:xfrm>
            <a:off x="963298" y="723957"/>
            <a:ext cx="2222666" cy="346510"/>
            <a:chOff x="2282900" y="800475"/>
            <a:chExt cx="1710600" cy="263700"/>
          </a:xfrm>
        </p:grpSpPr>
        <p:sp>
          <p:nvSpPr>
            <p:cNvPr id="1250" name="Google Shape;1250;p46"/>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6"/>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53" name="Google Shape;1253;p46"/>
          <p:cNvCxnSpPr/>
          <p:nvPr/>
        </p:nvCxnSpPr>
        <p:spPr>
          <a:xfrm>
            <a:off x="7327615" y="1266443"/>
            <a:ext cx="740100" cy="0"/>
          </a:xfrm>
          <a:prstGeom prst="straightConnector1">
            <a:avLst/>
          </a:prstGeom>
          <a:noFill/>
          <a:ln w="9525" cap="flat" cmpd="sng">
            <a:solidFill>
              <a:schemeClr val="dk2"/>
            </a:solidFill>
            <a:prstDash val="solid"/>
            <a:round/>
            <a:headEnd type="none" w="med" len="med"/>
            <a:tailEnd type="stealth" w="med" len="med"/>
          </a:ln>
        </p:spPr>
      </p:cxnSp>
      <p:sp>
        <p:nvSpPr>
          <p:cNvPr id="1254" name="Google Shape;1254;p4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6">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Picture 53">
            <a:extLst>
              <a:ext uri="{FF2B5EF4-FFF2-40B4-BE49-F238E27FC236}">
                <a16:creationId xmlns:a16="http://schemas.microsoft.com/office/drawing/2014/main" xmlns="" id="{BCC9F62A-9F64-41F0-813C-D039FD437BD3}"/>
              </a:ext>
            </a:extLst>
          </p:cNvPr>
          <p:cNvPicPr>
            <a:picLocks noChangeAspect="1"/>
          </p:cNvPicPr>
          <p:nvPr/>
        </p:nvPicPr>
        <p:blipFill>
          <a:blip r:embed="rId6"/>
          <a:stretch>
            <a:fillRect/>
          </a:stretch>
        </p:blipFill>
        <p:spPr>
          <a:xfrm>
            <a:off x="1633018" y="1281742"/>
            <a:ext cx="1706509" cy="1706509"/>
          </a:xfrm>
          <a:prstGeom prst="rect">
            <a:avLst/>
          </a:prstGeom>
        </p:spPr>
      </p:pic>
      <p:sp>
        <p:nvSpPr>
          <p:cNvPr id="3" name="Subtitle 2">
            <a:extLst>
              <a:ext uri="{FF2B5EF4-FFF2-40B4-BE49-F238E27FC236}">
                <a16:creationId xmlns:a16="http://schemas.microsoft.com/office/drawing/2014/main" xmlns="" id="{01AE62C1-FF67-4C12-A3F4-F6E8D22CB62F}"/>
              </a:ext>
            </a:extLst>
          </p:cNvPr>
          <p:cNvSpPr>
            <a:spLocks noGrp="1"/>
          </p:cNvSpPr>
          <p:nvPr>
            <p:ph type="subTitle" idx="1"/>
          </p:nvPr>
        </p:nvSpPr>
        <p:spPr>
          <a:xfrm>
            <a:off x="1189374" y="679541"/>
            <a:ext cx="1006517" cy="421997"/>
          </a:xfrm>
        </p:spPr>
        <p:txBody>
          <a:bodyPr/>
          <a:lstStyle/>
          <a:p>
            <a:r>
              <a:rPr lang="id-ID" dirty="0">
                <a:solidFill>
                  <a:schemeClr val="tx1"/>
                </a:solidFill>
              </a:rPr>
              <a:t>Python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0"/>
        <p:cNvGrpSpPr/>
        <p:nvPr/>
      </p:nvGrpSpPr>
      <p:grpSpPr>
        <a:xfrm>
          <a:off x="0" y="0"/>
          <a:ext cx="0" cy="0"/>
          <a:chOff x="0" y="0"/>
          <a:chExt cx="0" cy="0"/>
        </a:xfrm>
      </p:grpSpPr>
      <p:grpSp>
        <p:nvGrpSpPr>
          <p:cNvPr id="3232" name="Google Shape;3232;p54"/>
          <p:cNvGrpSpPr/>
          <p:nvPr/>
        </p:nvGrpSpPr>
        <p:grpSpPr>
          <a:xfrm>
            <a:off x="299286" y="189025"/>
            <a:ext cx="133205" cy="119344"/>
            <a:chOff x="222150" y="185025"/>
            <a:chExt cx="170100" cy="152400"/>
          </a:xfrm>
        </p:grpSpPr>
        <p:cxnSp>
          <p:nvCxnSpPr>
            <p:cNvPr id="3233" name="Google Shape;3233;p5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34" name="Google Shape;3234;p5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35" name="Google Shape;3235;p5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236" name="Google Shape;3236;p54"/>
          <p:cNvGrpSpPr/>
          <p:nvPr/>
        </p:nvGrpSpPr>
        <p:grpSpPr>
          <a:xfrm>
            <a:off x="286625" y="3999999"/>
            <a:ext cx="145867" cy="958251"/>
            <a:chOff x="286625" y="3923799"/>
            <a:chExt cx="145867" cy="958251"/>
          </a:xfrm>
        </p:grpSpPr>
        <p:sp>
          <p:nvSpPr>
            <p:cNvPr id="3237" name="Google Shape;3237;p5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8" name="Google Shape;3238;p54"/>
            <p:cNvGrpSpPr/>
            <p:nvPr/>
          </p:nvGrpSpPr>
          <p:grpSpPr>
            <a:xfrm>
              <a:off x="298112" y="4342643"/>
              <a:ext cx="110182" cy="126862"/>
              <a:chOff x="281100" y="2027800"/>
              <a:chExt cx="140700" cy="162000"/>
            </a:xfrm>
          </p:grpSpPr>
          <p:sp>
            <p:nvSpPr>
              <p:cNvPr id="3239" name="Google Shape;3239;p5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0" name="Google Shape;3240;p54"/>
              <p:cNvGrpSpPr/>
              <p:nvPr/>
            </p:nvGrpSpPr>
            <p:grpSpPr>
              <a:xfrm>
                <a:off x="308875" y="2088450"/>
                <a:ext cx="85200" cy="40700"/>
                <a:chOff x="308875" y="2087000"/>
                <a:chExt cx="85200" cy="40700"/>
              </a:xfrm>
            </p:grpSpPr>
            <p:cxnSp>
              <p:nvCxnSpPr>
                <p:cNvPr id="3241" name="Google Shape;3241;p5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242" name="Google Shape;3242;p5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243" name="Google Shape;3243;p54"/>
            <p:cNvGrpSpPr/>
            <p:nvPr/>
          </p:nvGrpSpPr>
          <p:grpSpPr>
            <a:xfrm>
              <a:off x="286625" y="3923799"/>
              <a:ext cx="133200" cy="133200"/>
              <a:chOff x="286625" y="3648899"/>
              <a:chExt cx="133200" cy="133200"/>
            </a:xfrm>
          </p:grpSpPr>
          <p:sp>
            <p:nvSpPr>
              <p:cNvPr id="3244" name="Google Shape;3244;p5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46" name="Google Shape;3246;p54">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247" name="Google Shape;3247;p54">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4">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4"/>
          <p:cNvSpPr txBox="1">
            <a:spLocks noGrp="1"/>
          </p:cNvSpPr>
          <p:nvPr>
            <p:ph type="title"/>
          </p:nvPr>
        </p:nvSpPr>
        <p:spPr>
          <a:xfrm>
            <a:off x="720001" y="493784"/>
            <a:ext cx="7203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DATA </a:t>
            </a:r>
            <a:r>
              <a:rPr lang="id-ID" dirty="0" smtClean="0"/>
              <a:t>UNDERSTANDING</a:t>
            </a:r>
            <a:r>
              <a:rPr lang="en-US" dirty="0" smtClean="0"/>
              <a:t>          /</a:t>
            </a:r>
            <a:r>
              <a:rPr lang="en-US" dirty="0" err="1" smtClean="0"/>
              <a:t>atribute</a:t>
            </a:r>
            <a:r>
              <a:rPr lang="en-US" dirty="0" smtClean="0"/>
              <a:t> data</a:t>
            </a:r>
            <a:endParaRPr dirty="0"/>
          </a:p>
        </p:txBody>
      </p:sp>
      <p:sp>
        <p:nvSpPr>
          <p:cNvPr id="3252" name="Google Shape;3252;p54"/>
          <p:cNvSpPr txBox="1"/>
          <p:nvPr/>
        </p:nvSpPr>
        <p:spPr>
          <a:xfrm>
            <a:off x="964416" y="1318005"/>
            <a:ext cx="17451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Oswald"/>
                <a:ea typeface="Oswald"/>
                <a:cs typeface="Oswald"/>
                <a:sym typeface="Oswald"/>
              </a:rPr>
              <a:t>/</a:t>
            </a:r>
            <a:r>
              <a:rPr lang="id-ID" sz="1600" b="1" dirty="0">
                <a:solidFill>
                  <a:schemeClr val="dk2"/>
                </a:solidFill>
                <a:latin typeface="Oswald"/>
                <a:ea typeface="Oswald"/>
                <a:cs typeface="Oswald"/>
                <a:sym typeface="Oswald"/>
              </a:rPr>
              <a:t>Pregnancies</a:t>
            </a:r>
            <a:endParaRPr sz="1600" b="1" dirty="0">
              <a:solidFill>
                <a:schemeClr val="dk2"/>
              </a:solidFill>
              <a:latin typeface="Oswald"/>
              <a:ea typeface="Oswald"/>
              <a:cs typeface="Oswald"/>
              <a:sym typeface="Oswald"/>
            </a:endParaRPr>
          </a:p>
        </p:txBody>
      </p:sp>
      <p:sp>
        <p:nvSpPr>
          <p:cNvPr id="3256" name="Google Shape;3256;p54"/>
          <p:cNvSpPr txBox="1"/>
          <p:nvPr/>
        </p:nvSpPr>
        <p:spPr>
          <a:xfrm>
            <a:off x="958646" y="2016638"/>
            <a:ext cx="17451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Oswald"/>
                <a:ea typeface="Oswald"/>
                <a:cs typeface="Oswald"/>
                <a:sym typeface="Oswald"/>
              </a:rPr>
              <a:t>/</a:t>
            </a:r>
            <a:r>
              <a:rPr lang="id-ID" sz="1600" b="1" dirty="0">
                <a:solidFill>
                  <a:schemeClr val="dk2"/>
                </a:solidFill>
                <a:latin typeface="Oswald"/>
                <a:ea typeface="Oswald"/>
                <a:cs typeface="Oswald"/>
                <a:sym typeface="Oswald"/>
              </a:rPr>
              <a:t>Glucose</a:t>
            </a:r>
            <a:endParaRPr sz="1600" b="1" dirty="0">
              <a:solidFill>
                <a:schemeClr val="dk2"/>
              </a:solidFill>
              <a:latin typeface="Oswald"/>
              <a:ea typeface="Oswald"/>
              <a:cs typeface="Oswald"/>
              <a:sym typeface="Oswald"/>
            </a:endParaRPr>
          </a:p>
        </p:txBody>
      </p:sp>
      <p:sp>
        <p:nvSpPr>
          <p:cNvPr id="3258" name="Google Shape;3258;p54"/>
          <p:cNvSpPr txBox="1"/>
          <p:nvPr/>
        </p:nvSpPr>
        <p:spPr>
          <a:xfrm>
            <a:off x="1352549" y="1718379"/>
            <a:ext cx="2702394" cy="305993"/>
          </a:xfrm>
          <a:prstGeom prst="rect">
            <a:avLst/>
          </a:prstGeom>
          <a:solidFill>
            <a:schemeClr val="bg2">
              <a:lumMod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dirty="0">
                <a:solidFill>
                  <a:srgbClr val="92D050"/>
                </a:solidFill>
                <a:latin typeface="Fira Code"/>
                <a:ea typeface="Fira Code"/>
                <a:cs typeface="Fira Code"/>
                <a:sym typeface="Fira Code"/>
              </a:rPr>
              <a:t>#kehamilan</a:t>
            </a:r>
            <a:endParaRPr dirty="0">
              <a:solidFill>
                <a:srgbClr val="92D050"/>
              </a:solidFill>
              <a:latin typeface="Fira Code"/>
              <a:ea typeface="Fira Code"/>
              <a:cs typeface="Fira Code"/>
              <a:sym typeface="Fira Code"/>
            </a:endParaRPr>
          </a:p>
        </p:txBody>
      </p:sp>
      <p:grpSp>
        <p:nvGrpSpPr>
          <p:cNvPr id="3296" name="Google Shape;3296;p54"/>
          <p:cNvGrpSpPr/>
          <p:nvPr/>
        </p:nvGrpSpPr>
        <p:grpSpPr>
          <a:xfrm>
            <a:off x="4633870" y="388759"/>
            <a:ext cx="344746" cy="498531"/>
            <a:chOff x="6602091" y="3758147"/>
            <a:chExt cx="251269" cy="409011"/>
          </a:xfrm>
        </p:grpSpPr>
        <p:sp>
          <p:nvSpPr>
            <p:cNvPr id="3297" name="Google Shape;3297;p54"/>
            <p:cNvSpPr/>
            <p:nvPr/>
          </p:nvSpPr>
          <p:spPr>
            <a:xfrm>
              <a:off x="6712121" y="3893376"/>
              <a:ext cx="141239" cy="273783"/>
            </a:xfrm>
            <a:custGeom>
              <a:avLst/>
              <a:gdLst/>
              <a:ahLst/>
              <a:cxnLst/>
              <a:rect l="l" t="t" r="r" b="b"/>
              <a:pathLst>
                <a:path w="4938" h="9572" extrusionOk="0">
                  <a:moveTo>
                    <a:pt x="1" y="0"/>
                  </a:moveTo>
                  <a:lnTo>
                    <a:pt x="487" y="9571"/>
                  </a:lnTo>
                  <a:lnTo>
                    <a:pt x="4937" y="9571"/>
                  </a:lnTo>
                  <a:lnTo>
                    <a:pt x="4937" y="579"/>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4"/>
            <p:cNvSpPr/>
            <p:nvPr/>
          </p:nvSpPr>
          <p:spPr>
            <a:xfrm>
              <a:off x="6602091" y="3893376"/>
              <a:ext cx="123992" cy="273783"/>
            </a:xfrm>
            <a:custGeom>
              <a:avLst/>
              <a:gdLst/>
              <a:ahLst/>
              <a:cxnLst/>
              <a:rect l="l" t="t" r="r" b="b"/>
              <a:pathLst>
                <a:path w="4335" h="9572" extrusionOk="0">
                  <a:moveTo>
                    <a:pt x="4334" y="0"/>
                  </a:moveTo>
                  <a:lnTo>
                    <a:pt x="1" y="579"/>
                  </a:lnTo>
                  <a:lnTo>
                    <a:pt x="1" y="9571"/>
                  </a:lnTo>
                  <a:lnTo>
                    <a:pt x="4334" y="9571"/>
                  </a:lnTo>
                  <a:lnTo>
                    <a:pt x="4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4"/>
            <p:cNvSpPr/>
            <p:nvPr/>
          </p:nvSpPr>
          <p:spPr>
            <a:xfrm>
              <a:off x="6712121" y="3843637"/>
              <a:ext cx="141239" cy="66329"/>
            </a:xfrm>
            <a:custGeom>
              <a:avLst/>
              <a:gdLst/>
              <a:ahLst/>
              <a:cxnLst/>
              <a:rect l="l" t="t" r="r" b="b"/>
              <a:pathLst>
                <a:path w="4938" h="2319" extrusionOk="0">
                  <a:moveTo>
                    <a:pt x="1" y="1"/>
                  </a:moveTo>
                  <a:lnTo>
                    <a:pt x="487" y="2318"/>
                  </a:lnTo>
                  <a:lnTo>
                    <a:pt x="4937" y="2318"/>
                  </a:lnTo>
                  <a:lnTo>
                    <a:pt x="4937" y="58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4"/>
            <p:cNvSpPr/>
            <p:nvPr/>
          </p:nvSpPr>
          <p:spPr>
            <a:xfrm>
              <a:off x="6602091" y="3843637"/>
              <a:ext cx="123992" cy="66329"/>
            </a:xfrm>
            <a:custGeom>
              <a:avLst/>
              <a:gdLst/>
              <a:ahLst/>
              <a:cxnLst/>
              <a:rect l="l" t="t" r="r" b="b"/>
              <a:pathLst>
                <a:path w="4335" h="2319" extrusionOk="0">
                  <a:moveTo>
                    <a:pt x="4334" y="1"/>
                  </a:moveTo>
                  <a:lnTo>
                    <a:pt x="1" y="580"/>
                  </a:lnTo>
                  <a:lnTo>
                    <a:pt x="1" y="2318"/>
                  </a:lnTo>
                  <a:lnTo>
                    <a:pt x="4334" y="2318"/>
                  </a:lnTo>
                  <a:lnTo>
                    <a:pt x="4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4"/>
            <p:cNvSpPr/>
            <p:nvPr/>
          </p:nvSpPr>
          <p:spPr>
            <a:xfrm>
              <a:off x="6712121" y="3793928"/>
              <a:ext cx="141239" cy="66329"/>
            </a:xfrm>
            <a:custGeom>
              <a:avLst/>
              <a:gdLst/>
              <a:ahLst/>
              <a:cxnLst/>
              <a:rect l="l" t="t" r="r" b="b"/>
              <a:pathLst>
                <a:path w="4938" h="2319" extrusionOk="0">
                  <a:moveTo>
                    <a:pt x="1" y="1"/>
                  </a:moveTo>
                  <a:lnTo>
                    <a:pt x="487" y="2318"/>
                  </a:lnTo>
                  <a:lnTo>
                    <a:pt x="4937" y="2318"/>
                  </a:lnTo>
                  <a:lnTo>
                    <a:pt x="4937" y="48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4"/>
            <p:cNvSpPr/>
            <p:nvPr/>
          </p:nvSpPr>
          <p:spPr>
            <a:xfrm>
              <a:off x="6602091" y="3793928"/>
              <a:ext cx="123992" cy="66329"/>
            </a:xfrm>
            <a:custGeom>
              <a:avLst/>
              <a:gdLst/>
              <a:ahLst/>
              <a:cxnLst/>
              <a:rect l="l" t="t" r="r" b="b"/>
              <a:pathLst>
                <a:path w="4335" h="2319" extrusionOk="0">
                  <a:moveTo>
                    <a:pt x="4334" y="1"/>
                  </a:moveTo>
                  <a:lnTo>
                    <a:pt x="1" y="487"/>
                  </a:lnTo>
                  <a:lnTo>
                    <a:pt x="1" y="2318"/>
                  </a:lnTo>
                  <a:lnTo>
                    <a:pt x="4334" y="2318"/>
                  </a:lnTo>
                  <a:lnTo>
                    <a:pt x="4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4"/>
            <p:cNvSpPr/>
            <p:nvPr/>
          </p:nvSpPr>
          <p:spPr>
            <a:xfrm>
              <a:off x="6712121" y="3992795"/>
              <a:ext cx="49740" cy="72279"/>
            </a:xfrm>
            <a:custGeom>
              <a:avLst/>
              <a:gdLst/>
              <a:ahLst/>
              <a:cxnLst/>
              <a:rect l="l" t="t" r="r" b="b"/>
              <a:pathLst>
                <a:path w="1739" h="2527" extrusionOk="0">
                  <a:moveTo>
                    <a:pt x="487" y="0"/>
                  </a:moveTo>
                  <a:lnTo>
                    <a:pt x="1" y="1275"/>
                  </a:lnTo>
                  <a:lnTo>
                    <a:pt x="487" y="2526"/>
                  </a:lnTo>
                  <a:cubicBezTo>
                    <a:pt x="1160" y="2526"/>
                    <a:pt x="1739" y="1947"/>
                    <a:pt x="1739" y="1275"/>
                  </a:cubicBezTo>
                  <a:cubicBezTo>
                    <a:pt x="1739" y="580"/>
                    <a:pt x="1160"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4"/>
            <p:cNvSpPr/>
            <p:nvPr/>
          </p:nvSpPr>
          <p:spPr>
            <a:xfrm>
              <a:off x="6692901" y="3992795"/>
              <a:ext cx="33179" cy="72279"/>
            </a:xfrm>
            <a:custGeom>
              <a:avLst/>
              <a:gdLst/>
              <a:ahLst/>
              <a:cxnLst/>
              <a:rect l="l" t="t" r="r" b="b"/>
              <a:pathLst>
                <a:path w="1160" h="2527" extrusionOk="0">
                  <a:moveTo>
                    <a:pt x="1159" y="0"/>
                  </a:moveTo>
                  <a:cubicBezTo>
                    <a:pt x="487" y="0"/>
                    <a:pt x="1" y="580"/>
                    <a:pt x="1" y="1275"/>
                  </a:cubicBezTo>
                  <a:cubicBezTo>
                    <a:pt x="1" y="1947"/>
                    <a:pt x="487" y="2526"/>
                    <a:pt x="1159" y="2526"/>
                  </a:cubicBezTo>
                  <a:lnTo>
                    <a:pt x="1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4"/>
            <p:cNvSpPr/>
            <p:nvPr/>
          </p:nvSpPr>
          <p:spPr>
            <a:xfrm>
              <a:off x="6718099" y="4103483"/>
              <a:ext cx="96791" cy="25227"/>
            </a:xfrm>
            <a:custGeom>
              <a:avLst/>
              <a:gdLst/>
              <a:ahLst/>
              <a:cxnLst/>
              <a:rect l="l" t="t" r="r" b="b"/>
              <a:pathLst>
                <a:path w="3384" h="882" extrusionOk="0">
                  <a:moveTo>
                    <a:pt x="278" y="0"/>
                  </a:moveTo>
                  <a:lnTo>
                    <a:pt x="0" y="394"/>
                  </a:lnTo>
                  <a:lnTo>
                    <a:pt x="278" y="881"/>
                  </a:lnTo>
                  <a:lnTo>
                    <a:pt x="3384" y="881"/>
                  </a:lnTo>
                  <a:lnTo>
                    <a:pt x="33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4"/>
            <p:cNvSpPr/>
            <p:nvPr/>
          </p:nvSpPr>
          <p:spPr>
            <a:xfrm>
              <a:off x="6640532" y="4103483"/>
              <a:ext cx="85550" cy="25227"/>
            </a:xfrm>
            <a:custGeom>
              <a:avLst/>
              <a:gdLst/>
              <a:ahLst/>
              <a:cxnLst/>
              <a:rect l="l" t="t" r="r" b="b"/>
              <a:pathLst>
                <a:path w="2991" h="882" extrusionOk="0">
                  <a:moveTo>
                    <a:pt x="1" y="0"/>
                  </a:moveTo>
                  <a:lnTo>
                    <a:pt x="1" y="881"/>
                  </a:lnTo>
                  <a:lnTo>
                    <a:pt x="2990" y="881"/>
                  </a:lnTo>
                  <a:lnTo>
                    <a:pt x="29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4"/>
            <p:cNvSpPr/>
            <p:nvPr/>
          </p:nvSpPr>
          <p:spPr>
            <a:xfrm>
              <a:off x="6712121" y="3758147"/>
              <a:ext cx="141239" cy="49740"/>
            </a:xfrm>
            <a:custGeom>
              <a:avLst/>
              <a:gdLst/>
              <a:ahLst/>
              <a:cxnLst/>
              <a:rect l="l" t="t" r="r" b="b"/>
              <a:pathLst>
                <a:path w="4938" h="1739" extrusionOk="0">
                  <a:moveTo>
                    <a:pt x="487" y="0"/>
                  </a:moveTo>
                  <a:lnTo>
                    <a:pt x="1" y="881"/>
                  </a:lnTo>
                  <a:lnTo>
                    <a:pt x="487" y="1738"/>
                  </a:lnTo>
                  <a:lnTo>
                    <a:pt x="4937" y="1738"/>
                  </a:lnTo>
                  <a:lnTo>
                    <a:pt x="49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4"/>
            <p:cNvSpPr/>
            <p:nvPr/>
          </p:nvSpPr>
          <p:spPr>
            <a:xfrm>
              <a:off x="6602091" y="3758147"/>
              <a:ext cx="123992" cy="49740"/>
            </a:xfrm>
            <a:custGeom>
              <a:avLst/>
              <a:gdLst/>
              <a:ahLst/>
              <a:cxnLst/>
              <a:rect l="l" t="t" r="r" b="b"/>
              <a:pathLst>
                <a:path w="4335" h="1739" extrusionOk="0">
                  <a:moveTo>
                    <a:pt x="1" y="0"/>
                  </a:moveTo>
                  <a:lnTo>
                    <a:pt x="1" y="1738"/>
                  </a:lnTo>
                  <a:lnTo>
                    <a:pt x="4334" y="1738"/>
                  </a:lnTo>
                  <a:lnTo>
                    <a:pt x="4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9" name="Google Shape;3309;p54"/>
          <p:cNvGrpSpPr/>
          <p:nvPr/>
        </p:nvGrpSpPr>
        <p:grpSpPr>
          <a:xfrm>
            <a:off x="8707411" y="4807309"/>
            <a:ext cx="274593" cy="179700"/>
            <a:chOff x="3780350" y="1683375"/>
            <a:chExt cx="274593" cy="179700"/>
          </a:xfrm>
        </p:grpSpPr>
        <p:sp>
          <p:nvSpPr>
            <p:cNvPr id="3310" name="Google Shape;3310;p54"/>
            <p:cNvSpPr/>
            <p:nvPr/>
          </p:nvSpPr>
          <p:spPr>
            <a:xfrm>
              <a:off x="3978621" y="169730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3311" name="Google Shape;3311;p54"/>
            <p:cNvSpPr/>
            <p:nvPr/>
          </p:nvSpPr>
          <p:spPr>
            <a:xfrm>
              <a:off x="3780350" y="1683375"/>
              <a:ext cx="179700" cy="179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3" name="Google Shape;3313;p54"/>
          <p:cNvGrpSpPr/>
          <p:nvPr/>
        </p:nvGrpSpPr>
        <p:grpSpPr>
          <a:xfrm>
            <a:off x="4360930" y="1770228"/>
            <a:ext cx="274593" cy="179700"/>
            <a:chOff x="3780350" y="3177825"/>
            <a:chExt cx="274593" cy="179700"/>
          </a:xfrm>
        </p:grpSpPr>
        <p:sp>
          <p:nvSpPr>
            <p:cNvPr id="3314" name="Google Shape;3314;p54"/>
            <p:cNvSpPr/>
            <p:nvPr/>
          </p:nvSpPr>
          <p:spPr>
            <a:xfrm>
              <a:off x="3978621" y="319175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3315" name="Google Shape;3315;p54"/>
            <p:cNvSpPr/>
            <p:nvPr/>
          </p:nvSpPr>
          <p:spPr>
            <a:xfrm>
              <a:off x="3780350" y="3177825"/>
              <a:ext cx="179700" cy="179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5" name="Google Shape;3325;p54">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4">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8" name="Google Shape;3328;p54"/>
          <p:cNvGrpSpPr/>
          <p:nvPr/>
        </p:nvGrpSpPr>
        <p:grpSpPr>
          <a:xfrm>
            <a:off x="7819199" y="752550"/>
            <a:ext cx="604800" cy="147600"/>
            <a:chOff x="7688649" y="828750"/>
            <a:chExt cx="604800" cy="147600"/>
          </a:xfrm>
        </p:grpSpPr>
        <p:sp>
          <p:nvSpPr>
            <p:cNvPr id="3329" name="Google Shape;3329;p5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3256;p54">
            <a:extLst>
              <a:ext uri="{FF2B5EF4-FFF2-40B4-BE49-F238E27FC236}">
                <a16:creationId xmlns:a16="http://schemas.microsoft.com/office/drawing/2014/main" xmlns="" id="{3723C587-8424-49F9-A73B-432D68D38EE8}"/>
              </a:ext>
            </a:extLst>
          </p:cNvPr>
          <p:cNvSpPr txBox="1"/>
          <p:nvPr/>
        </p:nvSpPr>
        <p:spPr>
          <a:xfrm>
            <a:off x="938751" y="2818388"/>
            <a:ext cx="2070373"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600" b="1" dirty="0">
                <a:solidFill>
                  <a:schemeClr val="dk2"/>
                </a:solidFill>
                <a:latin typeface="Oswald"/>
                <a:ea typeface="Oswald"/>
                <a:cs typeface="Oswald"/>
                <a:sym typeface="Oswald"/>
              </a:rPr>
              <a:t>/BloodPressure</a:t>
            </a:r>
            <a:endParaRPr sz="1600" b="1" dirty="0">
              <a:solidFill>
                <a:schemeClr val="dk2"/>
              </a:solidFill>
              <a:latin typeface="Oswald"/>
              <a:ea typeface="Oswald"/>
              <a:cs typeface="Oswald"/>
              <a:sym typeface="Oswald"/>
            </a:endParaRPr>
          </a:p>
        </p:txBody>
      </p:sp>
      <p:sp>
        <p:nvSpPr>
          <p:cNvPr id="111" name="Google Shape;3256;p54">
            <a:extLst>
              <a:ext uri="{FF2B5EF4-FFF2-40B4-BE49-F238E27FC236}">
                <a16:creationId xmlns:a16="http://schemas.microsoft.com/office/drawing/2014/main" xmlns="" id="{33FC8784-E85F-4872-BDBF-2E82DDAE9168}"/>
              </a:ext>
            </a:extLst>
          </p:cNvPr>
          <p:cNvSpPr txBox="1"/>
          <p:nvPr/>
        </p:nvSpPr>
        <p:spPr>
          <a:xfrm>
            <a:off x="950700" y="3625305"/>
            <a:ext cx="2070373"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Oswald"/>
                <a:ea typeface="Oswald"/>
                <a:cs typeface="Oswald"/>
                <a:sym typeface="Oswald"/>
              </a:rPr>
              <a:t>/</a:t>
            </a:r>
            <a:r>
              <a:rPr lang="id-ID" sz="1600" b="1" dirty="0">
                <a:solidFill>
                  <a:schemeClr val="dk2"/>
                </a:solidFill>
                <a:latin typeface="Oswald"/>
                <a:ea typeface="Oswald"/>
                <a:cs typeface="Oswald"/>
                <a:sym typeface="Oswald"/>
              </a:rPr>
              <a:t>SkinThickness</a:t>
            </a:r>
            <a:endParaRPr sz="1600" b="1" dirty="0">
              <a:solidFill>
                <a:schemeClr val="dk2"/>
              </a:solidFill>
              <a:latin typeface="Oswald"/>
              <a:ea typeface="Oswald"/>
              <a:cs typeface="Oswald"/>
              <a:sym typeface="Oswald"/>
            </a:endParaRPr>
          </a:p>
        </p:txBody>
      </p:sp>
      <p:sp>
        <p:nvSpPr>
          <p:cNvPr id="112" name="Google Shape;3256;p54">
            <a:extLst>
              <a:ext uri="{FF2B5EF4-FFF2-40B4-BE49-F238E27FC236}">
                <a16:creationId xmlns:a16="http://schemas.microsoft.com/office/drawing/2014/main" xmlns="" id="{BD794628-034B-423B-85C8-8466D80931C1}"/>
              </a:ext>
            </a:extLst>
          </p:cNvPr>
          <p:cNvSpPr txBox="1"/>
          <p:nvPr/>
        </p:nvSpPr>
        <p:spPr>
          <a:xfrm>
            <a:off x="4938190" y="1318005"/>
            <a:ext cx="17451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Oswald"/>
                <a:ea typeface="Oswald"/>
                <a:cs typeface="Oswald"/>
                <a:sym typeface="Oswald"/>
              </a:rPr>
              <a:t>/</a:t>
            </a:r>
            <a:r>
              <a:rPr lang="id-ID" sz="1600" b="1" dirty="0">
                <a:solidFill>
                  <a:schemeClr val="dk2"/>
                </a:solidFill>
                <a:latin typeface="Oswald"/>
                <a:ea typeface="Oswald"/>
                <a:cs typeface="Oswald"/>
                <a:sym typeface="Oswald"/>
              </a:rPr>
              <a:t>Insulin</a:t>
            </a:r>
            <a:endParaRPr sz="1600" b="1" dirty="0">
              <a:solidFill>
                <a:schemeClr val="dk2"/>
              </a:solidFill>
              <a:latin typeface="Oswald"/>
              <a:ea typeface="Oswald"/>
              <a:cs typeface="Oswald"/>
              <a:sym typeface="Oswald"/>
            </a:endParaRPr>
          </a:p>
        </p:txBody>
      </p:sp>
      <p:sp>
        <p:nvSpPr>
          <p:cNvPr id="113" name="Google Shape;3256;p54">
            <a:extLst>
              <a:ext uri="{FF2B5EF4-FFF2-40B4-BE49-F238E27FC236}">
                <a16:creationId xmlns:a16="http://schemas.microsoft.com/office/drawing/2014/main" xmlns="" id="{713A99F9-2A91-43BA-90C4-E0D1A1A0E264}"/>
              </a:ext>
            </a:extLst>
          </p:cNvPr>
          <p:cNvSpPr txBox="1"/>
          <p:nvPr/>
        </p:nvSpPr>
        <p:spPr>
          <a:xfrm>
            <a:off x="4949071" y="2023278"/>
            <a:ext cx="17451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Oswald"/>
                <a:ea typeface="Oswald"/>
                <a:cs typeface="Oswald"/>
                <a:sym typeface="Oswald"/>
              </a:rPr>
              <a:t>/</a:t>
            </a:r>
            <a:r>
              <a:rPr lang="id-ID" sz="1600" b="1" dirty="0">
                <a:solidFill>
                  <a:schemeClr val="dk2"/>
                </a:solidFill>
                <a:latin typeface="Oswald"/>
                <a:ea typeface="Oswald"/>
                <a:cs typeface="Oswald"/>
                <a:sym typeface="Oswald"/>
              </a:rPr>
              <a:t>BMI</a:t>
            </a:r>
            <a:endParaRPr sz="1600" b="1" dirty="0">
              <a:solidFill>
                <a:schemeClr val="dk2"/>
              </a:solidFill>
              <a:latin typeface="Oswald"/>
              <a:ea typeface="Oswald"/>
              <a:cs typeface="Oswald"/>
              <a:sym typeface="Oswald"/>
            </a:endParaRPr>
          </a:p>
        </p:txBody>
      </p:sp>
      <p:sp>
        <p:nvSpPr>
          <p:cNvPr id="114" name="Google Shape;3256;p54">
            <a:extLst>
              <a:ext uri="{FF2B5EF4-FFF2-40B4-BE49-F238E27FC236}">
                <a16:creationId xmlns:a16="http://schemas.microsoft.com/office/drawing/2014/main" xmlns="" id="{1885CF41-431F-46B6-96B1-99FB907715E8}"/>
              </a:ext>
            </a:extLst>
          </p:cNvPr>
          <p:cNvSpPr txBox="1"/>
          <p:nvPr/>
        </p:nvSpPr>
        <p:spPr>
          <a:xfrm>
            <a:off x="4923932" y="2654965"/>
            <a:ext cx="3015596"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600" b="1" dirty="0">
                <a:solidFill>
                  <a:schemeClr val="dk2"/>
                </a:solidFill>
                <a:latin typeface="Oswald"/>
                <a:ea typeface="Oswald"/>
                <a:cs typeface="Oswald"/>
                <a:sym typeface="Oswald"/>
              </a:rPr>
              <a:t>/DiabetesPedigreeFunction</a:t>
            </a:r>
            <a:endParaRPr sz="1600" b="1" dirty="0">
              <a:solidFill>
                <a:schemeClr val="dk2"/>
              </a:solidFill>
              <a:latin typeface="Oswald"/>
              <a:ea typeface="Oswald"/>
              <a:cs typeface="Oswald"/>
              <a:sym typeface="Oswald"/>
            </a:endParaRPr>
          </a:p>
        </p:txBody>
      </p:sp>
      <p:sp>
        <p:nvSpPr>
          <p:cNvPr id="115" name="Google Shape;3256;p54">
            <a:extLst>
              <a:ext uri="{FF2B5EF4-FFF2-40B4-BE49-F238E27FC236}">
                <a16:creationId xmlns:a16="http://schemas.microsoft.com/office/drawing/2014/main" xmlns="" id="{2CD3FF26-3813-436A-A8A2-8A3B041E31EB}"/>
              </a:ext>
            </a:extLst>
          </p:cNvPr>
          <p:cNvSpPr txBox="1"/>
          <p:nvPr/>
        </p:nvSpPr>
        <p:spPr>
          <a:xfrm>
            <a:off x="3486724" y="3173544"/>
            <a:ext cx="985118"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2"/>
                </a:solidFill>
                <a:latin typeface="Oswald"/>
                <a:ea typeface="Oswald"/>
                <a:cs typeface="Oswald"/>
                <a:sym typeface="Oswald"/>
              </a:rPr>
              <a:t>/</a:t>
            </a:r>
            <a:r>
              <a:rPr lang="id-ID" sz="2000" b="1" dirty="0">
                <a:solidFill>
                  <a:schemeClr val="dk2"/>
                </a:solidFill>
                <a:latin typeface="Oswald"/>
                <a:ea typeface="Oswald"/>
                <a:cs typeface="Oswald"/>
                <a:sym typeface="Oswald"/>
              </a:rPr>
              <a:t>Age</a:t>
            </a:r>
            <a:endParaRPr sz="2000" b="1" dirty="0">
              <a:solidFill>
                <a:schemeClr val="dk2"/>
              </a:solidFill>
              <a:latin typeface="Oswald"/>
              <a:ea typeface="Oswald"/>
              <a:cs typeface="Oswald"/>
              <a:sym typeface="Oswald"/>
            </a:endParaRPr>
          </a:p>
        </p:txBody>
      </p:sp>
      <p:sp>
        <p:nvSpPr>
          <p:cNvPr id="116" name="Google Shape;3256;p54">
            <a:extLst>
              <a:ext uri="{FF2B5EF4-FFF2-40B4-BE49-F238E27FC236}">
                <a16:creationId xmlns:a16="http://schemas.microsoft.com/office/drawing/2014/main" xmlns="" id="{D53C94B1-4ADE-4DE9-B3D0-03D4C23ACD94}"/>
              </a:ext>
            </a:extLst>
          </p:cNvPr>
          <p:cNvSpPr txBox="1"/>
          <p:nvPr/>
        </p:nvSpPr>
        <p:spPr>
          <a:xfrm>
            <a:off x="4923932" y="3948324"/>
            <a:ext cx="17451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Oswald"/>
                <a:ea typeface="Oswald"/>
                <a:cs typeface="Oswald"/>
                <a:sym typeface="Oswald"/>
              </a:rPr>
              <a:t>/</a:t>
            </a:r>
            <a:r>
              <a:rPr lang="id-ID" sz="1600" b="1" dirty="0">
                <a:solidFill>
                  <a:schemeClr val="dk2"/>
                </a:solidFill>
                <a:latin typeface="Oswald"/>
                <a:ea typeface="Oswald"/>
                <a:cs typeface="Oswald"/>
                <a:sym typeface="Oswald"/>
              </a:rPr>
              <a:t>Outcome</a:t>
            </a:r>
            <a:endParaRPr sz="1600" b="1" dirty="0">
              <a:solidFill>
                <a:schemeClr val="dk2"/>
              </a:solidFill>
              <a:latin typeface="Oswald"/>
              <a:ea typeface="Oswald"/>
              <a:cs typeface="Oswald"/>
              <a:sym typeface="Oswald"/>
            </a:endParaRPr>
          </a:p>
        </p:txBody>
      </p:sp>
      <p:sp>
        <p:nvSpPr>
          <p:cNvPr id="119" name="Google Shape;3258;p54">
            <a:extLst>
              <a:ext uri="{FF2B5EF4-FFF2-40B4-BE49-F238E27FC236}">
                <a16:creationId xmlns:a16="http://schemas.microsoft.com/office/drawing/2014/main" xmlns="" id="{8699CDD7-A670-4F7E-A0F3-40D7389779AF}"/>
              </a:ext>
            </a:extLst>
          </p:cNvPr>
          <p:cNvSpPr txBox="1"/>
          <p:nvPr/>
        </p:nvSpPr>
        <p:spPr>
          <a:xfrm>
            <a:off x="1348661" y="2429607"/>
            <a:ext cx="2702394" cy="305993"/>
          </a:xfrm>
          <a:prstGeom prst="rect">
            <a:avLst/>
          </a:prstGeom>
          <a:solidFill>
            <a:schemeClr val="bg2">
              <a:lumMod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dirty="0">
                <a:solidFill>
                  <a:srgbClr val="92D050"/>
                </a:solidFill>
                <a:latin typeface="Fira Code"/>
                <a:ea typeface="Fira Code"/>
                <a:cs typeface="Fira Code"/>
                <a:sym typeface="Fira Code"/>
              </a:rPr>
              <a:t>#glukosa</a:t>
            </a:r>
            <a:endParaRPr dirty="0">
              <a:solidFill>
                <a:srgbClr val="92D050"/>
              </a:solidFill>
              <a:latin typeface="Fira Code"/>
              <a:ea typeface="Fira Code"/>
              <a:cs typeface="Fira Code"/>
              <a:sym typeface="Fira Code"/>
            </a:endParaRPr>
          </a:p>
        </p:txBody>
      </p:sp>
      <p:sp>
        <p:nvSpPr>
          <p:cNvPr id="120" name="Google Shape;3258;p54">
            <a:extLst>
              <a:ext uri="{FF2B5EF4-FFF2-40B4-BE49-F238E27FC236}">
                <a16:creationId xmlns:a16="http://schemas.microsoft.com/office/drawing/2014/main" xmlns="" id="{364F221B-FE01-42DF-A4C7-3EBCCC9E64C6}"/>
              </a:ext>
            </a:extLst>
          </p:cNvPr>
          <p:cNvSpPr txBox="1"/>
          <p:nvPr/>
        </p:nvSpPr>
        <p:spPr>
          <a:xfrm>
            <a:off x="1358319" y="3231608"/>
            <a:ext cx="2702394" cy="305993"/>
          </a:xfrm>
          <a:prstGeom prst="rect">
            <a:avLst/>
          </a:prstGeom>
          <a:solidFill>
            <a:schemeClr val="bg2">
              <a:lumMod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dirty="0">
                <a:solidFill>
                  <a:srgbClr val="92D050"/>
                </a:solidFill>
                <a:latin typeface="Fira Code"/>
                <a:ea typeface="Fira Code"/>
                <a:cs typeface="Fira Code"/>
                <a:sym typeface="Fira Code"/>
              </a:rPr>
              <a:t>#tekanan_darah</a:t>
            </a:r>
            <a:endParaRPr dirty="0">
              <a:solidFill>
                <a:srgbClr val="92D050"/>
              </a:solidFill>
              <a:latin typeface="Fira Code"/>
              <a:ea typeface="Fira Code"/>
              <a:cs typeface="Fira Code"/>
              <a:sym typeface="Fira Code"/>
            </a:endParaRPr>
          </a:p>
        </p:txBody>
      </p:sp>
      <p:sp>
        <p:nvSpPr>
          <p:cNvPr id="121" name="Google Shape;3258;p54">
            <a:extLst>
              <a:ext uri="{FF2B5EF4-FFF2-40B4-BE49-F238E27FC236}">
                <a16:creationId xmlns:a16="http://schemas.microsoft.com/office/drawing/2014/main" xmlns="" id="{A07A7143-DE5C-4E00-9C7C-D291C10A2A91}"/>
              </a:ext>
            </a:extLst>
          </p:cNvPr>
          <p:cNvSpPr txBox="1"/>
          <p:nvPr/>
        </p:nvSpPr>
        <p:spPr>
          <a:xfrm>
            <a:off x="1337244" y="4012778"/>
            <a:ext cx="2702394" cy="305993"/>
          </a:xfrm>
          <a:prstGeom prst="rect">
            <a:avLst/>
          </a:prstGeom>
          <a:solidFill>
            <a:schemeClr val="bg2">
              <a:lumMod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dirty="0">
                <a:solidFill>
                  <a:srgbClr val="92D050"/>
                </a:solidFill>
                <a:latin typeface="Fira Code"/>
                <a:ea typeface="Fira Code"/>
                <a:cs typeface="Fira Code"/>
                <a:sym typeface="Fira Code"/>
              </a:rPr>
              <a:t>#ketebalan_kulit</a:t>
            </a:r>
            <a:endParaRPr dirty="0">
              <a:solidFill>
                <a:srgbClr val="92D050"/>
              </a:solidFill>
              <a:latin typeface="Fira Code"/>
              <a:ea typeface="Fira Code"/>
              <a:cs typeface="Fira Code"/>
              <a:sym typeface="Fira Code"/>
            </a:endParaRPr>
          </a:p>
        </p:txBody>
      </p:sp>
      <p:grpSp>
        <p:nvGrpSpPr>
          <p:cNvPr id="122" name="Google Shape;3313;p54">
            <a:extLst>
              <a:ext uri="{FF2B5EF4-FFF2-40B4-BE49-F238E27FC236}">
                <a16:creationId xmlns:a16="http://schemas.microsoft.com/office/drawing/2014/main" xmlns="" id="{C5FD5110-364F-43AB-8262-66884EEC029C}"/>
              </a:ext>
            </a:extLst>
          </p:cNvPr>
          <p:cNvGrpSpPr/>
          <p:nvPr/>
        </p:nvGrpSpPr>
        <p:grpSpPr>
          <a:xfrm>
            <a:off x="4359277" y="2550889"/>
            <a:ext cx="274593" cy="179700"/>
            <a:chOff x="3780350" y="3177825"/>
            <a:chExt cx="274593" cy="179700"/>
          </a:xfrm>
        </p:grpSpPr>
        <p:sp>
          <p:nvSpPr>
            <p:cNvPr id="123" name="Google Shape;3314;p54">
              <a:extLst>
                <a:ext uri="{FF2B5EF4-FFF2-40B4-BE49-F238E27FC236}">
                  <a16:creationId xmlns:a16="http://schemas.microsoft.com/office/drawing/2014/main" xmlns="" id="{FE5AACB6-3F1F-4113-952C-C4D2B6A7D091}"/>
                </a:ext>
              </a:extLst>
            </p:cNvPr>
            <p:cNvSpPr/>
            <p:nvPr/>
          </p:nvSpPr>
          <p:spPr>
            <a:xfrm>
              <a:off x="3978621" y="319175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24" name="Google Shape;3315;p54">
              <a:extLst>
                <a:ext uri="{FF2B5EF4-FFF2-40B4-BE49-F238E27FC236}">
                  <a16:creationId xmlns:a16="http://schemas.microsoft.com/office/drawing/2014/main" xmlns="" id="{E56834C4-D7BB-4EBD-8B22-FEF13C18F5FE}"/>
                </a:ext>
              </a:extLst>
            </p:cNvPr>
            <p:cNvSpPr/>
            <p:nvPr/>
          </p:nvSpPr>
          <p:spPr>
            <a:xfrm>
              <a:off x="3780350" y="3177825"/>
              <a:ext cx="179700" cy="179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3313;p54">
            <a:extLst>
              <a:ext uri="{FF2B5EF4-FFF2-40B4-BE49-F238E27FC236}">
                <a16:creationId xmlns:a16="http://schemas.microsoft.com/office/drawing/2014/main" xmlns="" id="{22424E98-DBFD-4916-A627-AE613F7D477F}"/>
              </a:ext>
            </a:extLst>
          </p:cNvPr>
          <p:cNvGrpSpPr/>
          <p:nvPr/>
        </p:nvGrpSpPr>
        <p:grpSpPr>
          <a:xfrm>
            <a:off x="4313355" y="3310299"/>
            <a:ext cx="274593" cy="179700"/>
            <a:chOff x="3780350" y="3177825"/>
            <a:chExt cx="274593" cy="179700"/>
          </a:xfrm>
        </p:grpSpPr>
        <p:sp>
          <p:nvSpPr>
            <p:cNvPr id="126" name="Google Shape;3314;p54">
              <a:extLst>
                <a:ext uri="{FF2B5EF4-FFF2-40B4-BE49-F238E27FC236}">
                  <a16:creationId xmlns:a16="http://schemas.microsoft.com/office/drawing/2014/main" xmlns="" id="{12D410A6-306F-4685-BD2B-7AD5264DEF64}"/>
                </a:ext>
              </a:extLst>
            </p:cNvPr>
            <p:cNvSpPr/>
            <p:nvPr/>
          </p:nvSpPr>
          <p:spPr>
            <a:xfrm>
              <a:off x="3978621" y="319175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27" name="Google Shape;3315;p54">
              <a:extLst>
                <a:ext uri="{FF2B5EF4-FFF2-40B4-BE49-F238E27FC236}">
                  <a16:creationId xmlns:a16="http://schemas.microsoft.com/office/drawing/2014/main" xmlns="" id="{B116ABF4-FF9B-4E76-A37F-70302F2712C5}"/>
                </a:ext>
              </a:extLst>
            </p:cNvPr>
            <p:cNvSpPr/>
            <p:nvPr/>
          </p:nvSpPr>
          <p:spPr>
            <a:xfrm>
              <a:off x="3780350" y="3177825"/>
              <a:ext cx="179700" cy="179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3313;p54">
            <a:extLst>
              <a:ext uri="{FF2B5EF4-FFF2-40B4-BE49-F238E27FC236}">
                <a16:creationId xmlns:a16="http://schemas.microsoft.com/office/drawing/2014/main" xmlns="" id="{55C0B2A0-CF85-4469-B86E-0D4FC2F5D39F}"/>
              </a:ext>
            </a:extLst>
          </p:cNvPr>
          <p:cNvGrpSpPr/>
          <p:nvPr/>
        </p:nvGrpSpPr>
        <p:grpSpPr>
          <a:xfrm>
            <a:off x="4273571" y="4066586"/>
            <a:ext cx="274593" cy="179700"/>
            <a:chOff x="3780350" y="3177825"/>
            <a:chExt cx="274593" cy="179700"/>
          </a:xfrm>
        </p:grpSpPr>
        <p:sp>
          <p:nvSpPr>
            <p:cNvPr id="129" name="Google Shape;3314;p54">
              <a:extLst>
                <a:ext uri="{FF2B5EF4-FFF2-40B4-BE49-F238E27FC236}">
                  <a16:creationId xmlns:a16="http://schemas.microsoft.com/office/drawing/2014/main" xmlns="" id="{7F92EAD6-ABD2-477D-A930-E46CE6EA6BF7}"/>
                </a:ext>
              </a:extLst>
            </p:cNvPr>
            <p:cNvSpPr/>
            <p:nvPr/>
          </p:nvSpPr>
          <p:spPr>
            <a:xfrm>
              <a:off x="3978621" y="319175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30" name="Google Shape;3315;p54">
              <a:extLst>
                <a:ext uri="{FF2B5EF4-FFF2-40B4-BE49-F238E27FC236}">
                  <a16:creationId xmlns:a16="http://schemas.microsoft.com/office/drawing/2014/main" xmlns="" id="{8E732433-398E-4310-953A-F45775342BF0}"/>
                </a:ext>
              </a:extLst>
            </p:cNvPr>
            <p:cNvSpPr/>
            <p:nvPr/>
          </p:nvSpPr>
          <p:spPr>
            <a:xfrm>
              <a:off x="3780350" y="3177825"/>
              <a:ext cx="179700" cy="179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3258;p54">
            <a:extLst>
              <a:ext uri="{FF2B5EF4-FFF2-40B4-BE49-F238E27FC236}">
                <a16:creationId xmlns:a16="http://schemas.microsoft.com/office/drawing/2014/main" xmlns="" id="{D4E584A6-53AD-49E2-B898-1353B133F88F}"/>
              </a:ext>
            </a:extLst>
          </p:cNvPr>
          <p:cNvSpPr txBox="1"/>
          <p:nvPr/>
        </p:nvSpPr>
        <p:spPr>
          <a:xfrm>
            <a:off x="5264405" y="1710645"/>
            <a:ext cx="2702394" cy="305993"/>
          </a:xfrm>
          <a:prstGeom prst="rect">
            <a:avLst/>
          </a:prstGeom>
          <a:solidFill>
            <a:schemeClr val="bg2">
              <a:lumMod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dirty="0">
                <a:solidFill>
                  <a:schemeClr val="accent1">
                    <a:lumMod val="75000"/>
                  </a:schemeClr>
                </a:solidFill>
                <a:latin typeface="Fira Code"/>
                <a:ea typeface="Fira Code"/>
                <a:cs typeface="Fira Code"/>
                <a:sym typeface="Fira Code"/>
              </a:rPr>
              <a:t>#hormon</a:t>
            </a:r>
            <a:endParaRPr dirty="0">
              <a:solidFill>
                <a:schemeClr val="accent1">
                  <a:lumMod val="75000"/>
                </a:schemeClr>
              </a:solidFill>
              <a:latin typeface="Fira Code"/>
              <a:ea typeface="Fira Code"/>
              <a:cs typeface="Fira Code"/>
              <a:sym typeface="Fira Code"/>
            </a:endParaRPr>
          </a:p>
        </p:txBody>
      </p:sp>
      <p:sp>
        <p:nvSpPr>
          <p:cNvPr id="132" name="Google Shape;3258;p54">
            <a:extLst>
              <a:ext uri="{FF2B5EF4-FFF2-40B4-BE49-F238E27FC236}">
                <a16:creationId xmlns:a16="http://schemas.microsoft.com/office/drawing/2014/main" xmlns="" id="{C506C2D9-0754-4D8A-9E00-C1D175EE25E8}"/>
              </a:ext>
            </a:extLst>
          </p:cNvPr>
          <p:cNvSpPr txBox="1"/>
          <p:nvPr/>
        </p:nvSpPr>
        <p:spPr>
          <a:xfrm>
            <a:off x="5264405" y="2346791"/>
            <a:ext cx="2702394" cy="305993"/>
          </a:xfrm>
          <a:prstGeom prst="rect">
            <a:avLst/>
          </a:prstGeom>
          <a:solidFill>
            <a:schemeClr val="bg2">
              <a:lumMod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dirty="0">
                <a:solidFill>
                  <a:schemeClr val="accent1">
                    <a:lumMod val="75000"/>
                  </a:schemeClr>
                </a:solidFill>
                <a:latin typeface="Fira Code"/>
                <a:ea typeface="Fira Code"/>
                <a:cs typeface="Fira Code"/>
                <a:sym typeface="Fira Code"/>
              </a:rPr>
              <a:t>#indeks_massa_tubuh</a:t>
            </a:r>
            <a:endParaRPr dirty="0">
              <a:solidFill>
                <a:schemeClr val="accent1">
                  <a:lumMod val="75000"/>
                </a:schemeClr>
              </a:solidFill>
              <a:latin typeface="Fira Code"/>
              <a:ea typeface="Fira Code"/>
              <a:cs typeface="Fira Code"/>
              <a:sym typeface="Fira Code"/>
            </a:endParaRPr>
          </a:p>
        </p:txBody>
      </p:sp>
      <p:sp>
        <p:nvSpPr>
          <p:cNvPr id="133" name="Google Shape;3258;p54">
            <a:extLst>
              <a:ext uri="{FF2B5EF4-FFF2-40B4-BE49-F238E27FC236}">
                <a16:creationId xmlns:a16="http://schemas.microsoft.com/office/drawing/2014/main" xmlns="" id="{0CBB180E-C369-41A3-A577-3BE1B02F58D4}"/>
              </a:ext>
            </a:extLst>
          </p:cNvPr>
          <p:cNvSpPr txBox="1"/>
          <p:nvPr/>
        </p:nvSpPr>
        <p:spPr>
          <a:xfrm>
            <a:off x="5256955" y="2973589"/>
            <a:ext cx="3167044" cy="421710"/>
          </a:xfrm>
          <a:prstGeom prst="rect">
            <a:avLst/>
          </a:prstGeom>
          <a:solidFill>
            <a:schemeClr val="bg2">
              <a:lumMod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dirty="0">
                <a:solidFill>
                  <a:schemeClr val="accent1">
                    <a:lumMod val="75000"/>
                  </a:schemeClr>
                </a:solidFill>
                <a:latin typeface="Fira Code"/>
                <a:ea typeface="Fira Code"/>
                <a:cs typeface="Fira Code"/>
                <a:sym typeface="Fira Code"/>
              </a:rPr>
              <a:t>#indikator_riwayat_diabetes_keluarga</a:t>
            </a:r>
            <a:endParaRPr dirty="0">
              <a:solidFill>
                <a:schemeClr val="accent1">
                  <a:lumMod val="75000"/>
                </a:schemeClr>
              </a:solidFill>
              <a:latin typeface="Fira Code"/>
              <a:ea typeface="Fira Code"/>
              <a:cs typeface="Fira Code"/>
              <a:sym typeface="Fira Code"/>
            </a:endParaRPr>
          </a:p>
        </p:txBody>
      </p:sp>
      <p:sp>
        <p:nvSpPr>
          <p:cNvPr id="134" name="Google Shape;3258;p54">
            <a:extLst>
              <a:ext uri="{FF2B5EF4-FFF2-40B4-BE49-F238E27FC236}">
                <a16:creationId xmlns:a16="http://schemas.microsoft.com/office/drawing/2014/main" xmlns="" id="{19CDAFF8-AEB4-480E-8413-0D72ED274805}"/>
              </a:ext>
            </a:extLst>
          </p:cNvPr>
          <p:cNvSpPr txBox="1"/>
          <p:nvPr/>
        </p:nvSpPr>
        <p:spPr>
          <a:xfrm>
            <a:off x="5256955" y="3708249"/>
            <a:ext cx="2702394" cy="305993"/>
          </a:xfrm>
          <a:prstGeom prst="rect">
            <a:avLst/>
          </a:prstGeom>
          <a:solidFill>
            <a:schemeClr val="bg2">
              <a:lumMod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dirty="0">
                <a:solidFill>
                  <a:schemeClr val="accent1">
                    <a:lumMod val="75000"/>
                  </a:schemeClr>
                </a:solidFill>
                <a:latin typeface="Fira Code"/>
                <a:ea typeface="Fira Code"/>
                <a:cs typeface="Fira Code"/>
                <a:sym typeface="Fira Code"/>
              </a:rPr>
              <a:t>#umur</a:t>
            </a:r>
            <a:endParaRPr dirty="0">
              <a:solidFill>
                <a:schemeClr val="accent1">
                  <a:lumMod val="75000"/>
                </a:schemeClr>
              </a:solidFill>
              <a:latin typeface="Fira Code"/>
              <a:ea typeface="Fira Code"/>
              <a:cs typeface="Fira Code"/>
              <a:sym typeface="Fira Code"/>
            </a:endParaRPr>
          </a:p>
        </p:txBody>
      </p:sp>
      <p:sp>
        <p:nvSpPr>
          <p:cNvPr id="135" name="Google Shape;3256;p54">
            <a:extLst>
              <a:ext uri="{FF2B5EF4-FFF2-40B4-BE49-F238E27FC236}">
                <a16:creationId xmlns:a16="http://schemas.microsoft.com/office/drawing/2014/main" xmlns="" id="{23015FA7-40C7-423B-80FD-7F940DE35CAF}"/>
              </a:ext>
            </a:extLst>
          </p:cNvPr>
          <p:cNvSpPr txBox="1"/>
          <p:nvPr/>
        </p:nvSpPr>
        <p:spPr>
          <a:xfrm>
            <a:off x="4949071" y="3342601"/>
            <a:ext cx="17451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Oswald"/>
                <a:ea typeface="Oswald"/>
                <a:cs typeface="Oswald"/>
                <a:sym typeface="Oswald"/>
              </a:rPr>
              <a:t>/</a:t>
            </a:r>
            <a:r>
              <a:rPr lang="id-ID" sz="1600" b="1" dirty="0">
                <a:solidFill>
                  <a:schemeClr val="dk2"/>
                </a:solidFill>
                <a:latin typeface="Oswald"/>
                <a:ea typeface="Oswald"/>
                <a:cs typeface="Oswald"/>
                <a:sym typeface="Oswald"/>
              </a:rPr>
              <a:t>Age</a:t>
            </a:r>
            <a:endParaRPr sz="1600" b="1" dirty="0">
              <a:solidFill>
                <a:schemeClr val="dk2"/>
              </a:solidFill>
              <a:latin typeface="Oswald"/>
              <a:ea typeface="Oswald"/>
              <a:cs typeface="Oswald"/>
              <a:sym typeface="Oswald"/>
            </a:endParaRPr>
          </a:p>
        </p:txBody>
      </p:sp>
      <p:sp>
        <p:nvSpPr>
          <p:cNvPr id="136" name="Google Shape;3258;p54">
            <a:extLst>
              <a:ext uri="{FF2B5EF4-FFF2-40B4-BE49-F238E27FC236}">
                <a16:creationId xmlns:a16="http://schemas.microsoft.com/office/drawing/2014/main" xmlns="" id="{4072A266-2477-446A-B8DF-7343D0AC2BD8}"/>
              </a:ext>
            </a:extLst>
          </p:cNvPr>
          <p:cNvSpPr txBox="1"/>
          <p:nvPr/>
        </p:nvSpPr>
        <p:spPr>
          <a:xfrm>
            <a:off x="5256955" y="4265846"/>
            <a:ext cx="2702394" cy="305993"/>
          </a:xfrm>
          <a:prstGeom prst="rect">
            <a:avLst/>
          </a:prstGeom>
          <a:solidFill>
            <a:schemeClr val="bg2">
              <a:lumMod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dirty="0">
                <a:solidFill>
                  <a:schemeClr val="accent1">
                    <a:lumMod val="75000"/>
                  </a:schemeClr>
                </a:solidFill>
                <a:latin typeface="Fira Code"/>
                <a:ea typeface="Fira Code"/>
                <a:cs typeface="Fira Code"/>
                <a:sym typeface="Fira Code"/>
              </a:rPr>
              <a:t>#hasil</a:t>
            </a:r>
            <a:endParaRPr dirty="0">
              <a:solidFill>
                <a:schemeClr val="accent1">
                  <a:lumMod val="75000"/>
                </a:schemeClr>
              </a:solidFill>
              <a:latin typeface="Fira Code"/>
              <a:ea typeface="Fira Code"/>
              <a:cs typeface="Fira Code"/>
              <a:sym typeface="Fira Code"/>
            </a:endParaRPr>
          </a:p>
        </p:txBody>
      </p:sp>
      <p:sp>
        <p:nvSpPr>
          <p:cNvPr id="74" name="Google Shape;1534;p51">
            <a:extLst>
              <a:ext uri="{FF2B5EF4-FFF2-40B4-BE49-F238E27FC236}">
                <a16:creationId xmlns:a16="http://schemas.microsoft.com/office/drawing/2014/main" xmlns="" id="{E541291A-1310-4B9A-A2EE-E688881E6BCA}"/>
              </a:ext>
            </a:extLst>
          </p:cNvPr>
          <p:cNvSpPr/>
          <p:nvPr/>
        </p:nvSpPr>
        <p:spPr>
          <a:xfrm>
            <a:off x="823998" y="995152"/>
            <a:ext cx="7526201" cy="63900"/>
          </a:xfrm>
          <a:prstGeom prst="roundRect">
            <a:avLst>
              <a:gd name="adj" fmla="val 37419"/>
            </a:avLst>
          </a:prstGeom>
          <a:gradFill>
            <a:gsLst>
              <a:gs pos="0">
                <a:srgbClr val="E9A984"/>
              </a:gs>
              <a:gs pos="100000">
                <a:srgbClr val="E57C85"/>
              </a:gs>
            </a:gsLst>
            <a:lin ang="2698631" scaled="0"/>
          </a:gradFill>
          <a:ln>
            <a:noFill/>
          </a:ln>
          <a:effectLst>
            <a:outerShdw blurRad="57150" dist="19050" dir="5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grpSp>
        <p:nvGrpSpPr>
          <p:cNvPr id="874" name="Google Shape;874;p40"/>
          <p:cNvGrpSpPr/>
          <p:nvPr/>
        </p:nvGrpSpPr>
        <p:grpSpPr>
          <a:xfrm>
            <a:off x="1225496" y="1519877"/>
            <a:ext cx="737100" cy="737100"/>
            <a:chOff x="991075" y="1881675"/>
            <a:chExt cx="737100" cy="737100"/>
          </a:xfrm>
        </p:grpSpPr>
        <p:sp>
          <p:nvSpPr>
            <p:cNvPr id="875" name="Google Shape;875;p40"/>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0"/>
          <p:cNvGrpSpPr/>
          <p:nvPr/>
        </p:nvGrpSpPr>
        <p:grpSpPr>
          <a:xfrm>
            <a:off x="299286" y="189025"/>
            <a:ext cx="133205" cy="119344"/>
            <a:chOff x="222150" y="185025"/>
            <a:chExt cx="170100" cy="152400"/>
          </a:xfrm>
        </p:grpSpPr>
        <p:cxnSp>
          <p:nvCxnSpPr>
            <p:cNvPr id="879" name="Google Shape;879;p4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80" name="Google Shape;880;p4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81" name="Google Shape;881;p4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82" name="Google Shape;882;p40"/>
          <p:cNvGrpSpPr/>
          <p:nvPr/>
        </p:nvGrpSpPr>
        <p:grpSpPr>
          <a:xfrm>
            <a:off x="286625" y="3999999"/>
            <a:ext cx="145867" cy="958251"/>
            <a:chOff x="286625" y="3923799"/>
            <a:chExt cx="145867" cy="958251"/>
          </a:xfrm>
        </p:grpSpPr>
        <p:sp>
          <p:nvSpPr>
            <p:cNvPr id="883" name="Google Shape;883;p4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40"/>
            <p:cNvGrpSpPr/>
            <p:nvPr/>
          </p:nvGrpSpPr>
          <p:grpSpPr>
            <a:xfrm>
              <a:off x="298112" y="4342643"/>
              <a:ext cx="110182" cy="126862"/>
              <a:chOff x="281100" y="2027800"/>
              <a:chExt cx="140700" cy="162000"/>
            </a:xfrm>
          </p:grpSpPr>
          <p:sp>
            <p:nvSpPr>
              <p:cNvPr id="885" name="Google Shape;885;p4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40"/>
              <p:cNvGrpSpPr/>
              <p:nvPr/>
            </p:nvGrpSpPr>
            <p:grpSpPr>
              <a:xfrm>
                <a:off x="308875" y="2088450"/>
                <a:ext cx="85200" cy="40700"/>
                <a:chOff x="308875" y="2087000"/>
                <a:chExt cx="85200" cy="40700"/>
              </a:xfrm>
            </p:grpSpPr>
            <p:cxnSp>
              <p:nvCxnSpPr>
                <p:cNvPr id="887" name="Google Shape;887;p4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888" name="Google Shape;888;p4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89" name="Google Shape;889;p40"/>
            <p:cNvGrpSpPr/>
            <p:nvPr/>
          </p:nvGrpSpPr>
          <p:grpSpPr>
            <a:xfrm>
              <a:off x="286625" y="3923799"/>
              <a:ext cx="133200" cy="133200"/>
              <a:chOff x="286625" y="3648899"/>
              <a:chExt cx="133200" cy="133200"/>
            </a:xfrm>
          </p:grpSpPr>
          <p:sp>
            <p:nvSpPr>
              <p:cNvPr id="890" name="Google Shape;890;p4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2" name="Google Shape;892;p40">
            <a:hlinkClick r:id="rId3" action="ppaction://hlinksldjump"/>
          </p:cNvPr>
          <p:cNvSpPr txBox="1">
            <a:spLocks noGrp="1"/>
          </p:cNvSpPr>
          <p:nvPr>
            <p:ph type="subTitle" idx="2"/>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b="0">
                <a:solidFill>
                  <a:schemeClr val="dk2"/>
                </a:solidFill>
              </a:rPr>
              <a:t>INDEX.HTML</a:t>
            </a:r>
            <a:endParaRPr sz="1000" b="0">
              <a:solidFill>
                <a:schemeClr val="dk2"/>
              </a:solidFill>
            </a:endParaRPr>
          </a:p>
        </p:txBody>
      </p:sp>
      <p:sp>
        <p:nvSpPr>
          <p:cNvPr id="893" name="Google Shape;893;p40"/>
          <p:cNvSpPr txBox="1">
            <a:spLocks noGrp="1"/>
          </p:cNvSpPr>
          <p:nvPr>
            <p:ph type="subTitle" idx="3"/>
          </p:nvPr>
        </p:nvSpPr>
        <p:spPr>
          <a:xfrm>
            <a:off x="1149300" y="2927650"/>
            <a:ext cx="2944500" cy="12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Kami </a:t>
            </a:r>
            <a:r>
              <a:rPr lang="en-US" dirty="0" err="1" smtClean="0"/>
              <a:t>menggunakan</a:t>
            </a:r>
            <a:r>
              <a:rPr lang="en-US" dirty="0" smtClean="0"/>
              <a:t> dataset </a:t>
            </a:r>
            <a:r>
              <a:rPr lang="en-US" dirty="0" err="1" smtClean="0"/>
              <a:t>tentang</a:t>
            </a:r>
            <a:r>
              <a:rPr lang="en-US" dirty="0" smtClean="0"/>
              <a:t> </a:t>
            </a:r>
            <a:r>
              <a:rPr lang="en-US" dirty="0" err="1" smtClean="0"/>
              <a:t>pengaruh</a:t>
            </a:r>
            <a:r>
              <a:rPr lang="en-US" dirty="0" smtClean="0"/>
              <a:t> </a:t>
            </a:r>
            <a:r>
              <a:rPr lang="en-US" dirty="0" err="1" smtClean="0"/>
              <a:t>atau</a:t>
            </a:r>
            <a:r>
              <a:rPr lang="en-US" dirty="0" smtClean="0"/>
              <a:t> </a:t>
            </a:r>
            <a:r>
              <a:rPr lang="en-US" dirty="0" err="1" smtClean="0"/>
              <a:t>faktor</a:t>
            </a:r>
            <a:r>
              <a:rPr lang="en-US" dirty="0" smtClean="0"/>
              <a:t> </a:t>
            </a:r>
            <a:r>
              <a:rPr lang="en-US" dirty="0" err="1" smtClean="0"/>
              <a:t>apa</a:t>
            </a:r>
            <a:r>
              <a:rPr lang="en-US" dirty="0" smtClean="0"/>
              <a:t> </a:t>
            </a:r>
            <a:r>
              <a:rPr lang="en-US" dirty="0" err="1" smtClean="0"/>
              <a:t>saja</a:t>
            </a:r>
            <a:r>
              <a:rPr lang="en-US" dirty="0" smtClean="0"/>
              <a:t> yang </a:t>
            </a:r>
            <a:r>
              <a:rPr lang="en-US" dirty="0" err="1" smtClean="0"/>
              <a:t>bisa</a:t>
            </a:r>
            <a:r>
              <a:rPr lang="en-US" dirty="0" smtClean="0"/>
              <a:t> </a:t>
            </a:r>
            <a:r>
              <a:rPr lang="en-US" dirty="0" err="1" smtClean="0"/>
              <a:t>menyebabkan</a:t>
            </a:r>
            <a:r>
              <a:rPr lang="en-US" dirty="0" smtClean="0"/>
              <a:t> </a:t>
            </a:r>
            <a:r>
              <a:rPr lang="en-US" dirty="0" err="1" smtClean="0"/>
              <a:t>seseorang</a:t>
            </a:r>
            <a:r>
              <a:rPr lang="en-US" dirty="0" smtClean="0"/>
              <a:t> </a:t>
            </a:r>
            <a:r>
              <a:rPr lang="en-US" dirty="0" err="1" smtClean="0"/>
              <a:t>terkena</a:t>
            </a:r>
            <a:r>
              <a:rPr lang="en-US" dirty="0" smtClean="0"/>
              <a:t> </a:t>
            </a:r>
            <a:r>
              <a:rPr lang="en-US" dirty="0" err="1" smtClean="0"/>
              <a:t>penyakit</a:t>
            </a:r>
            <a:r>
              <a:rPr lang="en-US" dirty="0" smtClean="0"/>
              <a:t> diabetes</a:t>
            </a:r>
            <a:endParaRPr dirty="0"/>
          </a:p>
        </p:txBody>
      </p:sp>
      <p:sp>
        <p:nvSpPr>
          <p:cNvPr id="894" name="Google Shape;894;p40"/>
          <p:cNvSpPr txBox="1">
            <a:spLocks noGrp="1"/>
          </p:cNvSpPr>
          <p:nvPr>
            <p:ph type="subTitle" idx="1"/>
          </p:nvPr>
        </p:nvSpPr>
        <p:spPr>
          <a:xfrm>
            <a:off x="1149300" y="2465950"/>
            <a:ext cx="294450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Data Set</a:t>
            </a:r>
            <a:endParaRPr dirty="0"/>
          </a:p>
        </p:txBody>
      </p:sp>
      <p:sp>
        <p:nvSpPr>
          <p:cNvPr id="896" name="Google Shape;896;p4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DATA PREPARATION</a:t>
            </a:r>
            <a:endParaRPr dirty="0"/>
          </a:p>
        </p:txBody>
      </p:sp>
      <p:grpSp>
        <p:nvGrpSpPr>
          <p:cNvPr id="902" name="Google Shape;902;p40"/>
          <p:cNvGrpSpPr/>
          <p:nvPr/>
        </p:nvGrpSpPr>
        <p:grpSpPr>
          <a:xfrm>
            <a:off x="5126408" y="1519877"/>
            <a:ext cx="737100" cy="737100"/>
            <a:chOff x="991075" y="1881675"/>
            <a:chExt cx="737100" cy="737100"/>
          </a:xfrm>
        </p:grpSpPr>
        <p:sp>
          <p:nvSpPr>
            <p:cNvPr id="903" name="Google Shape;903;p40"/>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 name="Google Shape;928;p40">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2" name="Google Shape;932;p40"/>
          <p:cNvGrpSpPr/>
          <p:nvPr/>
        </p:nvGrpSpPr>
        <p:grpSpPr>
          <a:xfrm>
            <a:off x="7819199" y="752550"/>
            <a:ext cx="604800" cy="147600"/>
            <a:chOff x="7688649" y="828750"/>
            <a:chExt cx="604800" cy="147600"/>
          </a:xfrm>
        </p:grpSpPr>
        <p:sp>
          <p:nvSpPr>
            <p:cNvPr id="933" name="Google Shape;933;p40"/>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534;p51">
            <a:extLst>
              <a:ext uri="{FF2B5EF4-FFF2-40B4-BE49-F238E27FC236}">
                <a16:creationId xmlns:a16="http://schemas.microsoft.com/office/drawing/2014/main" xmlns="" id="{F495A5D8-5B31-4918-B17E-845DE3DFAEC8}"/>
              </a:ext>
            </a:extLst>
          </p:cNvPr>
          <p:cNvSpPr/>
          <p:nvPr/>
        </p:nvSpPr>
        <p:spPr>
          <a:xfrm>
            <a:off x="823998" y="1045223"/>
            <a:ext cx="7526201" cy="63900"/>
          </a:xfrm>
          <a:prstGeom prst="roundRect">
            <a:avLst>
              <a:gd name="adj" fmla="val 37419"/>
            </a:avLst>
          </a:prstGeom>
          <a:gradFill>
            <a:gsLst>
              <a:gs pos="0">
                <a:srgbClr val="E9A984"/>
              </a:gs>
              <a:gs pos="100000">
                <a:srgbClr val="E57C85"/>
              </a:gs>
            </a:gsLst>
            <a:lin ang="2698631" scaled="0"/>
          </a:gradFill>
          <a:ln>
            <a:noFill/>
          </a:ln>
          <a:effectLst>
            <a:outerShdw blurRad="57150" dist="19050" dir="5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Picture 36">
            <a:extLst>
              <a:ext uri="{FF2B5EF4-FFF2-40B4-BE49-F238E27FC236}">
                <a16:creationId xmlns:a16="http://schemas.microsoft.com/office/drawing/2014/main" xmlns="" id="{22600D38-AB14-43EF-8A57-947873E4A5F4}"/>
              </a:ext>
            </a:extLst>
          </p:cNvPr>
          <p:cNvPicPr>
            <a:picLocks noChangeAspect="1"/>
          </p:cNvPicPr>
          <p:nvPr/>
        </p:nvPicPr>
        <p:blipFill>
          <a:blip r:embed="rId6"/>
          <a:stretch>
            <a:fillRect/>
          </a:stretch>
        </p:blipFill>
        <p:spPr>
          <a:xfrm>
            <a:off x="1097940" y="1519876"/>
            <a:ext cx="6868859" cy="572685"/>
          </a:xfrm>
          <a:prstGeom prst="rect">
            <a:avLst/>
          </a:prstGeom>
        </p:spPr>
      </p:pic>
      <p:sp>
        <p:nvSpPr>
          <p:cNvPr id="39" name="Google Shape;893;p40"/>
          <p:cNvSpPr txBox="1">
            <a:spLocks/>
          </p:cNvSpPr>
          <p:nvPr/>
        </p:nvSpPr>
        <p:spPr>
          <a:xfrm>
            <a:off x="4724047" y="2721399"/>
            <a:ext cx="3471351" cy="127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just"/>
            <a:r>
              <a:rPr lang="en-US" dirty="0"/>
              <a:t>Dataset </a:t>
            </a:r>
            <a:r>
              <a:rPr lang="en-US" dirty="0" err="1"/>
              <a:t>ini</a:t>
            </a:r>
            <a:r>
              <a:rPr lang="en-US" dirty="0"/>
              <a:t> </a:t>
            </a:r>
            <a:r>
              <a:rPr lang="en-US" dirty="0" err="1"/>
              <a:t>kita</a:t>
            </a:r>
            <a:r>
              <a:rPr lang="en-US" dirty="0"/>
              <a:t> import </a:t>
            </a:r>
            <a:r>
              <a:rPr lang="en-US" dirty="0" err="1"/>
              <a:t>langsung</a:t>
            </a:r>
            <a:r>
              <a:rPr lang="en-US" dirty="0"/>
              <a:t> </a:t>
            </a:r>
            <a:r>
              <a:rPr lang="en-US" dirty="0" err="1"/>
              <a:t>dari</a:t>
            </a:r>
            <a:r>
              <a:rPr lang="en-US" dirty="0"/>
              <a:t> </a:t>
            </a:r>
            <a:r>
              <a:rPr lang="en-US" dirty="0" err="1"/>
              <a:t>Github</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942" name="Google Shape;942;p41"/>
          <p:cNvGrpSpPr/>
          <p:nvPr/>
        </p:nvGrpSpPr>
        <p:grpSpPr>
          <a:xfrm>
            <a:off x="299286" y="189025"/>
            <a:ext cx="133205" cy="119344"/>
            <a:chOff x="222150" y="185025"/>
            <a:chExt cx="170100" cy="152400"/>
          </a:xfrm>
        </p:grpSpPr>
        <p:cxnSp>
          <p:nvCxnSpPr>
            <p:cNvPr id="943" name="Google Shape;943;p4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4" name="Google Shape;944;p4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5" name="Google Shape;945;p4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46" name="Google Shape;946;p41"/>
          <p:cNvGrpSpPr/>
          <p:nvPr/>
        </p:nvGrpSpPr>
        <p:grpSpPr>
          <a:xfrm>
            <a:off x="286625" y="3999999"/>
            <a:ext cx="145867" cy="958251"/>
            <a:chOff x="286625" y="3923799"/>
            <a:chExt cx="145867" cy="958251"/>
          </a:xfrm>
        </p:grpSpPr>
        <p:sp>
          <p:nvSpPr>
            <p:cNvPr id="947" name="Google Shape;947;p4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41"/>
            <p:cNvGrpSpPr/>
            <p:nvPr/>
          </p:nvGrpSpPr>
          <p:grpSpPr>
            <a:xfrm>
              <a:off x="298112" y="4342643"/>
              <a:ext cx="110182" cy="126862"/>
              <a:chOff x="281100" y="2027800"/>
              <a:chExt cx="140700" cy="162000"/>
            </a:xfrm>
          </p:grpSpPr>
          <p:sp>
            <p:nvSpPr>
              <p:cNvPr id="949" name="Google Shape;949;p4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1"/>
              <p:cNvGrpSpPr/>
              <p:nvPr/>
            </p:nvGrpSpPr>
            <p:grpSpPr>
              <a:xfrm>
                <a:off x="308875" y="2088450"/>
                <a:ext cx="85200" cy="40700"/>
                <a:chOff x="308875" y="2087000"/>
                <a:chExt cx="85200" cy="40700"/>
              </a:xfrm>
            </p:grpSpPr>
            <p:cxnSp>
              <p:nvCxnSpPr>
                <p:cNvPr id="951" name="Google Shape;951;p4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52" name="Google Shape;952;p4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53" name="Google Shape;953;p41"/>
            <p:cNvGrpSpPr/>
            <p:nvPr/>
          </p:nvGrpSpPr>
          <p:grpSpPr>
            <a:xfrm>
              <a:off x="286625" y="3923799"/>
              <a:ext cx="133200" cy="133200"/>
              <a:chOff x="286625" y="3648899"/>
              <a:chExt cx="133200" cy="133200"/>
            </a:xfrm>
          </p:grpSpPr>
          <p:sp>
            <p:nvSpPr>
              <p:cNvPr id="954" name="Google Shape;954;p4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6" name="Google Shape;956;p41">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958" name="Google Shape;958;p41"/>
          <p:cNvSpPr txBox="1">
            <a:spLocks noGrp="1"/>
          </p:cNvSpPr>
          <p:nvPr>
            <p:ph type="subTitle" idx="1"/>
          </p:nvPr>
        </p:nvSpPr>
        <p:spPr>
          <a:xfrm>
            <a:off x="1029067" y="2553577"/>
            <a:ext cx="2918706" cy="1544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400" dirty="0"/>
              <a:t>Koneksi dengan github</a:t>
            </a:r>
            <a:endParaRPr sz="1400" dirty="0"/>
          </a:p>
        </p:txBody>
      </p:sp>
      <p:cxnSp>
        <p:nvCxnSpPr>
          <p:cNvPr id="965" name="Google Shape;965;p41"/>
          <p:cNvCxnSpPr/>
          <p:nvPr/>
        </p:nvCxnSpPr>
        <p:spPr>
          <a:xfrm>
            <a:off x="7746393" y="4670954"/>
            <a:ext cx="740100" cy="0"/>
          </a:xfrm>
          <a:prstGeom prst="straightConnector1">
            <a:avLst/>
          </a:prstGeom>
          <a:noFill/>
          <a:ln w="9525" cap="flat" cmpd="sng">
            <a:solidFill>
              <a:schemeClr val="dk2"/>
            </a:solidFill>
            <a:prstDash val="solid"/>
            <a:round/>
            <a:headEnd type="none" w="med" len="med"/>
            <a:tailEnd type="stealth" w="med" len="med"/>
          </a:ln>
        </p:spPr>
      </p:cxnSp>
      <p:sp>
        <p:nvSpPr>
          <p:cNvPr id="966" name="Google Shape;966;p41"/>
          <p:cNvSpPr/>
          <p:nvPr/>
        </p:nvSpPr>
        <p:spPr>
          <a:xfrm>
            <a:off x="914584" y="2553577"/>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7" name="Google Shape;967;p41"/>
          <p:cNvSpPr/>
          <p:nvPr/>
        </p:nvSpPr>
        <p:spPr>
          <a:xfrm rot="10800000">
            <a:off x="3947773" y="2537472"/>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8" name="Google Shape;968;p41">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706;p37">
            <a:extLst>
              <a:ext uri="{FF2B5EF4-FFF2-40B4-BE49-F238E27FC236}">
                <a16:creationId xmlns:a16="http://schemas.microsoft.com/office/drawing/2014/main" xmlns="" id="{1BC2064B-ED77-4752-BA22-0C2F4B733636}"/>
              </a:ext>
            </a:extLst>
          </p:cNvPr>
          <p:cNvGrpSpPr/>
          <p:nvPr/>
        </p:nvGrpSpPr>
        <p:grpSpPr>
          <a:xfrm>
            <a:off x="853061" y="828102"/>
            <a:ext cx="1204339" cy="1170303"/>
            <a:chOff x="991075" y="1881675"/>
            <a:chExt cx="737100" cy="737100"/>
          </a:xfrm>
        </p:grpSpPr>
        <p:sp>
          <p:nvSpPr>
            <p:cNvPr id="94" name="Google Shape;707;p37">
              <a:extLst>
                <a:ext uri="{FF2B5EF4-FFF2-40B4-BE49-F238E27FC236}">
                  <a16:creationId xmlns:a16="http://schemas.microsoft.com/office/drawing/2014/main" xmlns="" id="{A3C472AE-5610-4D90-9CE7-5A165E07680C}"/>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08;p37">
              <a:extLst>
                <a:ext uri="{FF2B5EF4-FFF2-40B4-BE49-F238E27FC236}">
                  <a16:creationId xmlns:a16="http://schemas.microsoft.com/office/drawing/2014/main" xmlns="" id="{D7918B10-2B2F-4FB3-A8EF-DFEA12D44689}"/>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 name="Picture 95">
            <a:extLst>
              <a:ext uri="{FF2B5EF4-FFF2-40B4-BE49-F238E27FC236}">
                <a16:creationId xmlns:a16="http://schemas.microsoft.com/office/drawing/2014/main" xmlns="" id="{876D7813-1F59-4E8E-8EF6-8BE3CC70A0FF}"/>
              </a:ext>
            </a:extLst>
          </p:cNvPr>
          <p:cNvPicPr>
            <a:picLocks noChangeAspect="1"/>
          </p:cNvPicPr>
          <p:nvPr/>
        </p:nvPicPr>
        <p:blipFill>
          <a:blip r:embed="rId6"/>
          <a:stretch>
            <a:fillRect/>
          </a:stretch>
        </p:blipFill>
        <p:spPr>
          <a:xfrm>
            <a:off x="1067757" y="1025105"/>
            <a:ext cx="774945" cy="774945"/>
          </a:xfrm>
          <a:prstGeom prst="rect">
            <a:avLst/>
          </a:prstGeom>
        </p:spPr>
      </p:pic>
      <p:grpSp>
        <p:nvGrpSpPr>
          <p:cNvPr id="98" name="Google Shape;4524;p64">
            <a:extLst>
              <a:ext uri="{FF2B5EF4-FFF2-40B4-BE49-F238E27FC236}">
                <a16:creationId xmlns:a16="http://schemas.microsoft.com/office/drawing/2014/main" xmlns="" id="{3ED79F0E-1BCB-4234-B764-B56E4B60BCCE}"/>
              </a:ext>
            </a:extLst>
          </p:cNvPr>
          <p:cNvGrpSpPr/>
          <p:nvPr/>
        </p:nvGrpSpPr>
        <p:grpSpPr>
          <a:xfrm>
            <a:off x="1029067" y="2899741"/>
            <a:ext cx="7163697" cy="449447"/>
            <a:chOff x="4411970" y="2962952"/>
            <a:chExt cx="706544" cy="104212"/>
          </a:xfrm>
          <a:solidFill>
            <a:schemeClr val="bg1">
              <a:lumMod val="65000"/>
            </a:schemeClr>
          </a:solidFill>
        </p:grpSpPr>
        <p:sp>
          <p:nvSpPr>
            <p:cNvPr id="99" name="Google Shape;4525;p64">
              <a:extLst>
                <a:ext uri="{FF2B5EF4-FFF2-40B4-BE49-F238E27FC236}">
                  <a16:creationId xmlns:a16="http://schemas.microsoft.com/office/drawing/2014/main" xmlns="" id="{1B0F5F65-3A08-4E9F-A09B-390A8BD37511}"/>
                </a:ext>
              </a:extLst>
            </p:cNvPr>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26;p64">
              <a:extLst>
                <a:ext uri="{FF2B5EF4-FFF2-40B4-BE49-F238E27FC236}">
                  <a16:creationId xmlns:a16="http://schemas.microsoft.com/office/drawing/2014/main" xmlns="" id="{C851E6E6-85DF-4031-A298-D070BA588209}"/>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27;p64">
              <a:extLst>
                <a:ext uri="{FF2B5EF4-FFF2-40B4-BE49-F238E27FC236}">
                  <a16:creationId xmlns:a16="http://schemas.microsoft.com/office/drawing/2014/main" xmlns="" id="{F5E5D239-90EE-4FD5-8D0F-023B1AB66EF6}"/>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28;p64">
              <a:extLst>
                <a:ext uri="{FF2B5EF4-FFF2-40B4-BE49-F238E27FC236}">
                  <a16:creationId xmlns:a16="http://schemas.microsoft.com/office/drawing/2014/main" xmlns="" id="{6E2B162C-49F4-4846-8650-10F464071171}"/>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291;p47">
            <a:extLst>
              <a:ext uri="{FF2B5EF4-FFF2-40B4-BE49-F238E27FC236}">
                <a16:creationId xmlns:a16="http://schemas.microsoft.com/office/drawing/2014/main" xmlns="" id="{A1F9B738-FCD4-4C98-9C5F-B838A6690408}"/>
              </a:ext>
            </a:extLst>
          </p:cNvPr>
          <p:cNvSpPr txBox="1">
            <a:spLocks noGrp="1"/>
          </p:cNvSpPr>
          <p:nvPr>
            <p:ph type="title"/>
          </p:nvPr>
        </p:nvSpPr>
        <p:spPr>
          <a:xfrm>
            <a:off x="2074308" y="1148095"/>
            <a:ext cx="604213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t>
            </a:r>
            <a:r>
              <a:rPr lang="id-ID" sz="4400" dirty="0"/>
              <a:t>STEP 1</a:t>
            </a:r>
            <a:endParaRPr sz="4400" dirty="0"/>
          </a:p>
        </p:txBody>
      </p:sp>
      <p:pic>
        <p:nvPicPr>
          <p:cNvPr id="3" name="Picture 2">
            <a:extLst>
              <a:ext uri="{FF2B5EF4-FFF2-40B4-BE49-F238E27FC236}">
                <a16:creationId xmlns:a16="http://schemas.microsoft.com/office/drawing/2014/main" xmlns="" id="{8EE5B4EC-D724-4738-A606-2C1C660744F2}"/>
              </a:ext>
            </a:extLst>
          </p:cNvPr>
          <p:cNvPicPr>
            <a:picLocks noChangeAspect="1"/>
          </p:cNvPicPr>
          <p:nvPr/>
        </p:nvPicPr>
        <p:blipFill>
          <a:blip r:embed="rId7"/>
          <a:stretch>
            <a:fillRect/>
          </a:stretch>
        </p:blipFill>
        <p:spPr>
          <a:xfrm>
            <a:off x="1180133" y="2927746"/>
            <a:ext cx="6783733" cy="388654"/>
          </a:xfrm>
          <a:prstGeom prst="rect">
            <a:avLst/>
          </a:prstGeom>
        </p:spPr>
      </p:pic>
      <p:sp>
        <p:nvSpPr>
          <p:cNvPr id="4" name="Flowchart: Terminator 3">
            <a:extLst>
              <a:ext uri="{FF2B5EF4-FFF2-40B4-BE49-F238E27FC236}">
                <a16:creationId xmlns:a16="http://schemas.microsoft.com/office/drawing/2014/main" xmlns="" id="{6AD04C0F-8E98-4049-8F9D-25F3650A4C49}"/>
              </a:ext>
            </a:extLst>
          </p:cNvPr>
          <p:cNvSpPr/>
          <p:nvPr/>
        </p:nvSpPr>
        <p:spPr>
          <a:xfrm>
            <a:off x="876424" y="890889"/>
            <a:ext cx="3525970" cy="1048565"/>
          </a:xfrm>
          <a:prstGeom prst="flowChartTerminator">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942" name="Google Shape;942;p41"/>
          <p:cNvGrpSpPr/>
          <p:nvPr/>
        </p:nvGrpSpPr>
        <p:grpSpPr>
          <a:xfrm>
            <a:off x="299286" y="189025"/>
            <a:ext cx="133205" cy="119344"/>
            <a:chOff x="222150" y="185025"/>
            <a:chExt cx="170100" cy="152400"/>
          </a:xfrm>
        </p:grpSpPr>
        <p:cxnSp>
          <p:nvCxnSpPr>
            <p:cNvPr id="943" name="Google Shape;943;p4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4" name="Google Shape;944;p4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5" name="Google Shape;945;p4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46" name="Google Shape;946;p41"/>
          <p:cNvGrpSpPr/>
          <p:nvPr/>
        </p:nvGrpSpPr>
        <p:grpSpPr>
          <a:xfrm>
            <a:off x="286625" y="3999999"/>
            <a:ext cx="145867" cy="958251"/>
            <a:chOff x="286625" y="3923799"/>
            <a:chExt cx="145867" cy="958251"/>
          </a:xfrm>
        </p:grpSpPr>
        <p:sp>
          <p:nvSpPr>
            <p:cNvPr id="947" name="Google Shape;947;p4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41"/>
            <p:cNvGrpSpPr/>
            <p:nvPr/>
          </p:nvGrpSpPr>
          <p:grpSpPr>
            <a:xfrm>
              <a:off x="298112" y="4342643"/>
              <a:ext cx="110182" cy="126862"/>
              <a:chOff x="281100" y="2027800"/>
              <a:chExt cx="140700" cy="162000"/>
            </a:xfrm>
          </p:grpSpPr>
          <p:sp>
            <p:nvSpPr>
              <p:cNvPr id="949" name="Google Shape;949;p4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1"/>
              <p:cNvGrpSpPr/>
              <p:nvPr/>
            </p:nvGrpSpPr>
            <p:grpSpPr>
              <a:xfrm>
                <a:off x="308875" y="2088450"/>
                <a:ext cx="85200" cy="40700"/>
                <a:chOff x="308875" y="2087000"/>
                <a:chExt cx="85200" cy="40700"/>
              </a:xfrm>
            </p:grpSpPr>
            <p:cxnSp>
              <p:nvCxnSpPr>
                <p:cNvPr id="951" name="Google Shape;951;p4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52" name="Google Shape;952;p4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53" name="Google Shape;953;p41"/>
            <p:cNvGrpSpPr/>
            <p:nvPr/>
          </p:nvGrpSpPr>
          <p:grpSpPr>
            <a:xfrm>
              <a:off x="286625" y="3923799"/>
              <a:ext cx="133200" cy="133200"/>
              <a:chOff x="286625" y="3648899"/>
              <a:chExt cx="133200" cy="133200"/>
            </a:xfrm>
          </p:grpSpPr>
          <p:sp>
            <p:nvSpPr>
              <p:cNvPr id="954" name="Google Shape;954;p4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6" name="Google Shape;956;p41">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958" name="Google Shape;958;p41"/>
          <p:cNvSpPr txBox="1">
            <a:spLocks noGrp="1"/>
          </p:cNvSpPr>
          <p:nvPr>
            <p:ph type="subTitle" idx="1"/>
          </p:nvPr>
        </p:nvSpPr>
        <p:spPr>
          <a:xfrm>
            <a:off x="1029067" y="2309253"/>
            <a:ext cx="2918706" cy="1544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400" dirty="0"/>
              <a:t>Import Library</a:t>
            </a:r>
            <a:endParaRPr sz="1400" dirty="0"/>
          </a:p>
        </p:txBody>
      </p:sp>
      <p:cxnSp>
        <p:nvCxnSpPr>
          <p:cNvPr id="965" name="Google Shape;965;p41"/>
          <p:cNvCxnSpPr/>
          <p:nvPr/>
        </p:nvCxnSpPr>
        <p:spPr>
          <a:xfrm>
            <a:off x="7746393" y="4670954"/>
            <a:ext cx="740100" cy="0"/>
          </a:xfrm>
          <a:prstGeom prst="straightConnector1">
            <a:avLst/>
          </a:prstGeom>
          <a:noFill/>
          <a:ln w="9525" cap="flat" cmpd="sng">
            <a:solidFill>
              <a:schemeClr val="dk2"/>
            </a:solidFill>
            <a:prstDash val="solid"/>
            <a:round/>
            <a:headEnd type="none" w="med" len="med"/>
            <a:tailEnd type="stealth" w="med" len="med"/>
          </a:ln>
        </p:spPr>
      </p:cxnSp>
      <p:sp>
        <p:nvSpPr>
          <p:cNvPr id="966" name="Google Shape;966;p41"/>
          <p:cNvSpPr/>
          <p:nvPr/>
        </p:nvSpPr>
        <p:spPr>
          <a:xfrm>
            <a:off x="876424" y="2295328"/>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7" name="Google Shape;967;p41"/>
          <p:cNvSpPr/>
          <p:nvPr/>
        </p:nvSpPr>
        <p:spPr>
          <a:xfrm rot="10800000">
            <a:off x="3947774" y="2294460"/>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8" name="Google Shape;968;p41">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706;p37">
            <a:extLst>
              <a:ext uri="{FF2B5EF4-FFF2-40B4-BE49-F238E27FC236}">
                <a16:creationId xmlns:a16="http://schemas.microsoft.com/office/drawing/2014/main" xmlns="" id="{1BC2064B-ED77-4752-BA22-0C2F4B733636}"/>
              </a:ext>
            </a:extLst>
          </p:cNvPr>
          <p:cNvGrpSpPr/>
          <p:nvPr/>
        </p:nvGrpSpPr>
        <p:grpSpPr>
          <a:xfrm>
            <a:off x="853061" y="828102"/>
            <a:ext cx="1204339" cy="1170303"/>
            <a:chOff x="991075" y="1881675"/>
            <a:chExt cx="737100" cy="737100"/>
          </a:xfrm>
        </p:grpSpPr>
        <p:sp>
          <p:nvSpPr>
            <p:cNvPr id="94" name="Google Shape;707;p37">
              <a:extLst>
                <a:ext uri="{FF2B5EF4-FFF2-40B4-BE49-F238E27FC236}">
                  <a16:creationId xmlns:a16="http://schemas.microsoft.com/office/drawing/2014/main" xmlns="" id="{A3C472AE-5610-4D90-9CE7-5A165E07680C}"/>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08;p37">
              <a:extLst>
                <a:ext uri="{FF2B5EF4-FFF2-40B4-BE49-F238E27FC236}">
                  <a16:creationId xmlns:a16="http://schemas.microsoft.com/office/drawing/2014/main" xmlns="" id="{D7918B10-2B2F-4FB3-A8EF-DFEA12D44689}"/>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 name="Picture 95">
            <a:extLst>
              <a:ext uri="{FF2B5EF4-FFF2-40B4-BE49-F238E27FC236}">
                <a16:creationId xmlns:a16="http://schemas.microsoft.com/office/drawing/2014/main" xmlns="" id="{876D7813-1F59-4E8E-8EF6-8BE3CC70A0FF}"/>
              </a:ext>
            </a:extLst>
          </p:cNvPr>
          <p:cNvPicPr>
            <a:picLocks noChangeAspect="1"/>
          </p:cNvPicPr>
          <p:nvPr/>
        </p:nvPicPr>
        <p:blipFill>
          <a:blip r:embed="rId6"/>
          <a:stretch>
            <a:fillRect/>
          </a:stretch>
        </p:blipFill>
        <p:spPr>
          <a:xfrm>
            <a:off x="1067757" y="1025105"/>
            <a:ext cx="774945" cy="774945"/>
          </a:xfrm>
          <a:prstGeom prst="rect">
            <a:avLst/>
          </a:prstGeom>
        </p:spPr>
      </p:pic>
      <p:grpSp>
        <p:nvGrpSpPr>
          <p:cNvPr id="98" name="Google Shape;4524;p64">
            <a:extLst>
              <a:ext uri="{FF2B5EF4-FFF2-40B4-BE49-F238E27FC236}">
                <a16:creationId xmlns:a16="http://schemas.microsoft.com/office/drawing/2014/main" xmlns="" id="{3ED79F0E-1BCB-4234-B764-B56E4B60BCCE}"/>
              </a:ext>
            </a:extLst>
          </p:cNvPr>
          <p:cNvGrpSpPr/>
          <p:nvPr/>
        </p:nvGrpSpPr>
        <p:grpSpPr>
          <a:xfrm>
            <a:off x="952746" y="2599395"/>
            <a:ext cx="3899473" cy="1232391"/>
            <a:chOff x="4411970" y="2962952"/>
            <a:chExt cx="706544" cy="104212"/>
          </a:xfrm>
          <a:solidFill>
            <a:schemeClr val="bg1">
              <a:lumMod val="65000"/>
            </a:schemeClr>
          </a:solidFill>
        </p:grpSpPr>
        <p:sp>
          <p:nvSpPr>
            <p:cNvPr id="99" name="Google Shape;4525;p64">
              <a:extLst>
                <a:ext uri="{FF2B5EF4-FFF2-40B4-BE49-F238E27FC236}">
                  <a16:creationId xmlns:a16="http://schemas.microsoft.com/office/drawing/2014/main" xmlns="" id="{1B0F5F65-3A08-4E9F-A09B-390A8BD37511}"/>
                </a:ext>
              </a:extLst>
            </p:cNvPr>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26;p64">
              <a:extLst>
                <a:ext uri="{FF2B5EF4-FFF2-40B4-BE49-F238E27FC236}">
                  <a16:creationId xmlns:a16="http://schemas.microsoft.com/office/drawing/2014/main" xmlns="" id="{C851E6E6-85DF-4031-A298-D070BA588209}"/>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27;p64">
              <a:extLst>
                <a:ext uri="{FF2B5EF4-FFF2-40B4-BE49-F238E27FC236}">
                  <a16:creationId xmlns:a16="http://schemas.microsoft.com/office/drawing/2014/main" xmlns="" id="{F5E5D239-90EE-4FD5-8D0F-023B1AB66EF6}"/>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28;p64">
              <a:extLst>
                <a:ext uri="{FF2B5EF4-FFF2-40B4-BE49-F238E27FC236}">
                  <a16:creationId xmlns:a16="http://schemas.microsoft.com/office/drawing/2014/main" xmlns="" id="{6E2B162C-49F4-4846-8650-10F464071171}"/>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291;p47">
            <a:extLst>
              <a:ext uri="{FF2B5EF4-FFF2-40B4-BE49-F238E27FC236}">
                <a16:creationId xmlns:a16="http://schemas.microsoft.com/office/drawing/2014/main" xmlns="" id="{A1F9B738-FCD4-4C98-9C5F-B838A6690408}"/>
              </a:ext>
            </a:extLst>
          </p:cNvPr>
          <p:cNvSpPr txBox="1">
            <a:spLocks noGrp="1"/>
          </p:cNvSpPr>
          <p:nvPr>
            <p:ph type="title"/>
          </p:nvPr>
        </p:nvSpPr>
        <p:spPr>
          <a:xfrm>
            <a:off x="2074308" y="1148095"/>
            <a:ext cx="604213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t>
            </a:r>
            <a:r>
              <a:rPr lang="id-ID" sz="4400" dirty="0"/>
              <a:t>STEP 2</a:t>
            </a:r>
            <a:endParaRPr sz="4400" dirty="0"/>
          </a:p>
        </p:txBody>
      </p:sp>
      <p:pic>
        <p:nvPicPr>
          <p:cNvPr id="4" name="Picture 3">
            <a:extLst>
              <a:ext uri="{FF2B5EF4-FFF2-40B4-BE49-F238E27FC236}">
                <a16:creationId xmlns:a16="http://schemas.microsoft.com/office/drawing/2014/main" xmlns="" id="{65A93F13-0720-4A8D-9439-313EF21C2678}"/>
              </a:ext>
            </a:extLst>
          </p:cNvPr>
          <p:cNvPicPr>
            <a:picLocks noChangeAspect="1"/>
          </p:cNvPicPr>
          <p:nvPr/>
        </p:nvPicPr>
        <p:blipFill>
          <a:blip r:embed="rId7"/>
          <a:stretch>
            <a:fillRect/>
          </a:stretch>
        </p:blipFill>
        <p:spPr>
          <a:xfrm>
            <a:off x="1292680" y="2632611"/>
            <a:ext cx="3170195" cy="1165961"/>
          </a:xfrm>
          <a:prstGeom prst="rect">
            <a:avLst/>
          </a:prstGeom>
        </p:spPr>
      </p:pic>
      <p:sp>
        <p:nvSpPr>
          <p:cNvPr id="38" name="Flowchart: Terminator 37">
            <a:extLst>
              <a:ext uri="{FF2B5EF4-FFF2-40B4-BE49-F238E27FC236}">
                <a16:creationId xmlns:a16="http://schemas.microsoft.com/office/drawing/2014/main" xmlns="" id="{B3E704F7-6329-4ACF-8B23-0CEE21116DA7}"/>
              </a:ext>
            </a:extLst>
          </p:cNvPr>
          <p:cNvSpPr/>
          <p:nvPr/>
        </p:nvSpPr>
        <p:spPr>
          <a:xfrm>
            <a:off x="876424" y="890889"/>
            <a:ext cx="3525970" cy="1048565"/>
          </a:xfrm>
          <a:prstGeom prst="flowChartTerminator">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43230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942" name="Google Shape;942;p41"/>
          <p:cNvGrpSpPr/>
          <p:nvPr/>
        </p:nvGrpSpPr>
        <p:grpSpPr>
          <a:xfrm>
            <a:off x="299286" y="189025"/>
            <a:ext cx="133205" cy="119344"/>
            <a:chOff x="222150" y="185025"/>
            <a:chExt cx="170100" cy="152400"/>
          </a:xfrm>
        </p:grpSpPr>
        <p:cxnSp>
          <p:nvCxnSpPr>
            <p:cNvPr id="943" name="Google Shape;943;p4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4" name="Google Shape;944;p4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5" name="Google Shape;945;p4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46" name="Google Shape;946;p41"/>
          <p:cNvGrpSpPr/>
          <p:nvPr/>
        </p:nvGrpSpPr>
        <p:grpSpPr>
          <a:xfrm>
            <a:off x="286625" y="3999999"/>
            <a:ext cx="145867" cy="958251"/>
            <a:chOff x="286625" y="3923799"/>
            <a:chExt cx="145867" cy="958251"/>
          </a:xfrm>
        </p:grpSpPr>
        <p:sp>
          <p:nvSpPr>
            <p:cNvPr id="947" name="Google Shape;947;p4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41"/>
            <p:cNvGrpSpPr/>
            <p:nvPr/>
          </p:nvGrpSpPr>
          <p:grpSpPr>
            <a:xfrm>
              <a:off x="298112" y="4342643"/>
              <a:ext cx="110182" cy="126862"/>
              <a:chOff x="281100" y="2027800"/>
              <a:chExt cx="140700" cy="162000"/>
            </a:xfrm>
          </p:grpSpPr>
          <p:sp>
            <p:nvSpPr>
              <p:cNvPr id="949" name="Google Shape;949;p4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1"/>
              <p:cNvGrpSpPr/>
              <p:nvPr/>
            </p:nvGrpSpPr>
            <p:grpSpPr>
              <a:xfrm>
                <a:off x="308875" y="2088450"/>
                <a:ext cx="85200" cy="40700"/>
                <a:chOff x="308875" y="2087000"/>
                <a:chExt cx="85200" cy="40700"/>
              </a:xfrm>
            </p:grpSpPr>
            <p:cxnSp>
              <p:nvCxnSpPr>
                <p:cNvPr id="951" name="Google Shape;951;p4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52" name="Google Shape;952;p4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53" name="Google Shape;953;p41"/>
            <p:cNvGrpSpPr/>
            <p:nvPr/>
          </p:nvGrpSpPr>
          <p:grpSpPr>
            <a:xfrm>
              <a:off x="286625" y="3923799"/>
              <a:ext cx="133200" cy="133200"/>
              <a:chOff x="286625" y="3648899"/>
              <a:chExt cx="133200" cy="133200"/>
            </a:xfrm>
          </p:grpSpPr>
          <p:sp>
            <p:nvSpPr>
              <p:cNvPr id="954" name="Google Shape;954;p4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6" name="Google Shape;956;p41">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958" name="Google Shape;958;p41"/>
          <p:cNvSpPr txBox="1">
            <a:spLocks noGrp="1"/>
          </p:cNvSpPr>
          <p:nvPr>
            <p:ph type="subTitle" idx="1"/>
          </p:nvPr>
        </p:nvSpPr>
        <p:spPr>
          <a:xfrm>
            <a:off x="1029067" y="2465602"/>
            <a:ext cx="2918706" cy="1544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400" dirty="0"/>
              <a:t>Menyiapkan Dataset</a:t>
            </a:r>
            <a:endParaRPr sz="1400" dirty="0"/>
          </a:p>
        </p:txBody>
      </p:sp>
      <p:cxnSp>
        <p:nvCxnSpPr>
          <p:cNvPr id="965" name="Google Shape;965;p41"/>
          <p:cNvCxnSpPr/>
          <p:nvPr/>
        </p:nvCxnSpPr>
        <p:spPr>
          <a:xfrm>
            <a:off x="7746393" y="4670954"/>
            <a:ext cx="740100" cy="0"/>
          </a:xfrm>
          <a:prstGeom prst="straightConnector1">
            <a:avLst/>
          </a:prstGeom>
          <a:noFill/>
          <a:ln w="9525" cap="flat" cmpd="sng">
            <a:solidFill>
              <a:schemeClr val="dk2"/>
            </a:solidFill>
            <a:prstDash val="solid"/>
            <a:round/>
            <a:headEnd type="none" w="med" len="med"/>
            <a:tailEnd type="stealth" w="med" len="med"/>
          </a:ln>
        </p:spPr>
      </p:cxnSp>
      <p:sp>
        <p:nvSpPr>
          <p:cNvPr id="966" name="Google Shape;966;p41"/>
          <p:cNvSpPr/>
          <p:nvPr/>
        </p:nvSpPr>
        <p:spPr>
          <a:xfrm>
            <a:off x="876424" y="2465602"/>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7" name="Google Shape;967;p41"/>
          <p:cNvSpPr/>
          <p:nvPr/>
        </p:nvSpPr>
        <p:spPr>
          <a:xfrm rot="10800000">
            <a:off x="3985933" y="246560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8" name="Google Shape;968;p41">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706;p37">
            <a:extLst>
              <a:ext uri="{FF2B5EF4-FFF2-40B4-BE49-F238E27FC236}">
                <a16:creationId xmlns:a16="http://schemas.microsoft.com/office/drawing/2014/main" xmlns="" id="{1BC2064B-ED77-4752-BA22-0C2F4B733636}"/>
              </a:ext>
            </a:extLst>
          </p:cNvPr>
          <p:cNvGrpSpPr/>
          <p:nvPr/>
        </p:nvGrpSpPr>
        <p:grpSpPr>
          <a:xfrm>
            <a:off x="853061" y="828102"/>
            <a:ext cx="1204339" cy="1170303"/>
            <a:chOff x="991075" y="1881675"/>
            <a:chExt cx="737100" cy="737100"/>
          </a:xfrm>
        </p:grpSpPr>
        <p:sp>
          <p:nvSpPr>
            <p:cNvPr id="94" name="Google Shape;707;p37">
              <a:extLst>
                <a:ext uri="{FF2B5EF4-FFF2-40B4-BE49-F238E27FC236}">
                  <a16:creationId xmlns:a16="http://schemas.microsoft.com/office/drawing/2014/main" xmlns="" id="{A3C472AE-5610-4D90-9CE7-5A165E07680C}"/>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08;p37">
              <a:extLst>
                <a:ext uri="{FF2B5EF4-FFF2-40B4-BE49-F238E27FC236}">
                  <a16:creationId xmlns:a16="http://schemas.microsoft.com/office/drawing/2014/main" xmlns="" id="{D7918B10-2B2F-4FB3-A8EF-DFEA12D44689}"/>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 name="Picture 95">
            <a:extLst>
              <a:ext uri="{FF2B5EF4-FFF2-40B4-BE49-F238E27FC236}">
                <a16:creationId xmlns:a16="http://schemas.microsoft.com/office/drawing/2014/main" xmlns="" id="{876D7813-1F59-4E8E-8EF6-8BE3CC70A0FF}"/>
              </a:ext>
            </a:extLst>
          </p:cNvPr>
          <p:cNvPicPr>
            <a:picLocks noChangeAspect="1"/>
          </p:cNvPicPr>
          <p:nvPr/>
        </p:nvPicPr>
        <p:blipFill>
          <a:blip r:embed="rId6"/>
          <a:stretch>
            <a:fillRect/>
          </a:stretch>
        </p:blipFill>
        <p:spPr>
          <a:xfrm>
            <a:off x="1067757" y="1025105"/>
            <a:ext cx="774945" cy="774945"/>
          </a:xfrm>
          <a:prstGeom prst="rect">
            <a:avLst/>
          </a:prstGeom>
        </p:spPr>
      </p:pic>
      <p:grpSp>
        <p:nvGrpSpPr>
          <p:cNvPr id="98" name="Google Shape;4524;p64">
            <a:extLst>
              <a:ext uri="{FF2B5EF4-FFF2-40B4-BE49-F238E27FC236}">
                <a16:creationId xmlns:a16="http://schemas.microsoft.com/office/drawing/2014/main" xmlns="" id="{3ED79F0E-1BCB-4234-B764-B56E4B60BCCE}"/>
              </a:ext>
            </a:extLst>
          </p:cNvPr>
          <p:cNvGrpSpPr/>
          <p:nvPr/>
        </p:nvGrpSpPr>
        <p:grpSpPr>
          <a:xfrm>
            <a:off x="959381" y="2927572"/>
            <a:ext cx="7225235" cy="624596"/>
            <a:chOff x="4411970" y="2962952"/>
            <a:chExt cx="706544" cy="104212"/>
          </a:xfrm>
          <a:solidFill>
            <a:schemeClr val="bg1">
              <a:lumMod val="65000"/>
            </a:schemeClr>
          </a:solidFill>
        </p:grpSpPr>
        <p:sp>
          <p:nvSpPr>
            <p:cNvPr id="99" name="Google Shape;4525;p64">
              <a:extLst>
                <a:ext uri="{FF2B5EF4-FFF2-40B4-BE49-F238E27FC236}">
                  <a16:creationId xmlns:a16="http://schemas.microsoft.com/office/drawing/2014/main" xmlns="" id="{1B0F5F65-3A08-4E9F-A09B-390A8BD37511}"/>
                </a:ext>
              </a:extLst>
            </p:cNvPr>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26;p64">
              <a:extLst>
                <a:ext uri="{FF2B5EF4-FFF2-40B4-BE49-F238E27FC236}">
                  <a16:creationId xmlns:a16="http://schemas.microsoft.com/office/drawing/2014/main" xmlns="" id="{C851E6E6-85DF-4031-A298-D070BA588209}"/>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27;p64">
              <a:extLst>
                <a:ext uri="{FF2B5EF4-FFF2-40B4-BE49-F238E27FC236}">
                  <a16:creationId xmlns:a16="http://schemas.microsoft.com/office/drawing/2014/main" xmlns="" id="{F5E5D239-90EE-4FD5-8D0F-023B1AB66EF6}"/>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28;p64">
              <a:extLst>
                <a:ext uri="{FF2B5EF4-FFF2-40B4-BE49-F238E27FC236}">
                  <a16:creationId xmlns:a16="http://schemas.microsoft.com/office/drawing/2014/main" xmlns="" id="{6E2B162C-49F4-4846-8650-10F464071171}"/>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291;p47">
            <a:extLst>
              <a:ext uri="{FF2B5EF4-FFF2-40B4-BE49-F238E27FC236}">
                <a16:creationId xmlns:a16="http://schemas.microsoft.com/office/drawing/2014/main" xmlns="" id="{A1F9B738-FCD4-4C98-9C5F-B838A6690408}"/>
              </a:ext>
            </a:extLst>
          </p:cNvPr>
          <p:cNvSpPr txBox="1">
            <a:spLocks noGrp="1"/>
          </p:cNvSpPr>
          <p:nvPr>
            <p:ph type="title"/>
          </p:nvPr>
        </p:nvSpPr>
        <p:spPr>
          <a:xfrm>
            <a:off x="2074308" y="1148095"/>
            <a:ext cx="604213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t>
            </a:r>
            <a:r>
              <a:rPr lang="id-ID" sz="4400" dirty="0"/>
              <a:t>STEP 3</a:t>
            </a:r>
            <a:endParaRPr sz="4400" dirty="0"/>
          </a:p>
        </p:txBody>
      </p:sp>
      <p:pic>
        <p:nvPicPr>
          <p:cNvPr id="3" name="Picture 2">
            <a:extLst>
              <a:ext uri="{FF2B5EF4-FFF2-40B4-BE49-F238E27FC236}">
                <a16:creationId xmlns:a16="http://schemas.microsoft.com/office/drawing/2014/main" xmlns="" id="{22600D38-AB14-43EF-8A57-947873E4A5F4}"/>
              </a:ext>
            </a:extLst>
          </p:cNvPr>
          <p:cNvPicPr>
            <a:picLocks noChangeAspect="1"/>
          </p:cNvPicPr>
          <p:nvPr/>
        </p:nvPicPr>
        <p:blipFill>
          <a:blip r:embed="rId7"/>
          <a:stretch>
            <a:fillRect/>
          </a:stretch>
        </p:blipFill>
        <p:spPr>
          <a:xfrm>
            <a:off x="1137570" y="2953528"/>
            <a:ext cx="6868859" cy="572685"/>
          </a:xfrm>
          <a:prstGeom prst="rect">
            <a:avLst/>
          </a:prstGeom>
        </p:spPr>
      </p:pic>
      <p:sp>
        <p:nvSpPr>
          <p:cNvPr id="38" name="Flowchart: Terminator 37">
            <a:extLst>
              <a:ext uri="{FF2B5EF4-FFF2-40B4-BE49-F238E27FC236}">
                <a16:creationId xmlns:a16="http://schemas.microsoft.com/office/drawing/2014/main" xmlns="" id="{83669D4C-2644-446B-B5FC-7A04154CBA5B}"/>
              </a:ext>
            </a:extLst>
          </p:cNvPr>
          <p:cNvSpPr/>
          <p:nvPr/>
        </p:nvSpPr>
        <p:spPr>
          <a:xfrm>
            <a:off x="876424" y="890889"/>
            <a:ext cx="3525970" cy="1048565"/>
          </a:xfrm>
          <a:prstGeom prst="flowChartTerminator">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9877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grpSp>
        <p:nvGrpSpPr>
          <p:cNvPr id="1079" name="Google Shape;1079;p43"/>
          <p:cNvGrpSpPr/>
          <p:nvPr/>
        </p:nvGrpSpPr>
        <p:grpSpPr>
          <a:xfrm>
            <a:off x="299286" y="189025"/>
            <a:ext cx="133205" cy="119344"/>
            <a:chOff x="222150" y="185025"/>
            <a:chExt cx="170100" cy="152400"/>
          </a:xfrm>
        </p:grpSpPr>
        <p:cxnSp>
          <p:nvCxnSpPr>
            <p:cNvPr id="1080" name="Google Shape;1080;p4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81" name="Google Shape;1081;p4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82" name="Google Shape;1082;p4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083" name="Google Shape;1083;p43"/>
          <p:cNvGrpSpPr/>
          <p:nvPr/>
        </p:nvGrpSpPr>
        <p:grpSpPr>
          <a:xfrm>
            <a:off x="286625" y="3999999"/>
            <a:ext cx="145867" cy="958251"/>
            <a:chOff x="286625" y="3923799"/>
            <a:chExt cx="145867" cy="958251"/>
          </a:xfrm>
        </p:grpSpPr>
        <p:sp>
          <p:nvSpPr>
            <p:cNvPr id="1084" name="Google Shape;1084;p4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43"/>
            <p:cNvGrpSpPr/>
            <p:nvPr/>
          </p:nvGrpSpPr>
          <p:grpSpPr>
            <a:xfrm>
              <a:off x="298112" y="4342643"/>
              <a:ext cx="110182" cy="126862"/>
              <a:chOff x="281100" y="2027800"/>
              <a:chExt cx="140700" cy="162000"/>
            </a:xfrm>
          </p:grpSpPr>
          <p:sp>
            <p:nvSpPr>
              <p:cNvPr id="1086" name="Google Shape;1086;p4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3"/>
              <p:cNvGrpSpPr/>
              <p:nvPr/>
            </p:nvGrpSpPr>
            <p:grpSpPr>
              <a:xfrm>
                <a:off x="308875" y="2088450"/>
                <a:ext cx="85200" cy="40700"/>
                <a:chOff x="308875" y="2087000"/>
                <a:chExt cx="85200" cy="40700"/>
              </a:xfrm>
            </p:grpSpPr>
            <p:cxnSp>
              <p:nvCxnSpPr>
                <p:cNvPr id="1088" name="Google Shape;1088;p4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089" name="Google Shape;1089;p4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90" name="Google Shape;1090;p43"/>
            <p:cNvGrpSpPr/>
            <p:nvPr/>
          </p:nvGrpSpPr>
          <p:grpSpPr>
            <a:xfrm>
              <a:off x="286625" y="3923799"/>
              <a:ext cx="133200" cy="133200"/>
              <a:chOff x="286625" y="3648899"/>
              <a:chExt cx="133200" cy="133200"/>
            </a:xfrm>
          </p:grpSpPr>
          <p:sp>
            <p:nvSpPr>
              <p:cNvPr id="1091" name="Google Shape;1091;p4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3" name="Google Shape;1093;p4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1106" name="Google Shape;1106;p43"/>
          <p:cNvGrpSpPr/>
          <p:nvPr/>
        </p:nvGrpSpPr>
        <p:grpSpPr>
          <a:xfrm>
            <a:off x="7503378" y="873765"/>
            <a:ext cx="767672" cy="251306"/>
            <a:chOff x="6394925" y="2541508"/>
            <a:chExt cx="736800" cy="241200"/>
          </a:xfrm>
        </p:grpSpPr>
        <p:sp>
          <p:nvSpPr>
            <p:cNvPr id="1107" name="Google Shape;1107;p43"/>
            <p:cNvSpPr/>
            <p:nvPr/>
          </p:nvSpPr>
          <p:spPr>
            <a:xfrm rot="-5400000">
              <a:off x="6642725" y="2293708"/>
              <a:ext cx="241200" cy="736800"/>
            </a:xfrm>
            <a:prstGeom prst="roundRect">
              <a:avLst>
                <a:gd name="adj" fmla="val 19767"/>
              </a:avLst>
            </a:prstGeom>
            <a:gradFill>
              <a:gsLst>
                <a:gs pos="0">
                  <a:schemeClr val="lt1"/>
                </a:gs>
                <a:gs pos="100000">
                  <a:schemeClr val="dk2"/>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rot="-5400000">
              <a:off x="6465199" y="2584700"/>
              <a:ext cx="152700" cy="154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rot="-5400000">
              <a:off x="6686966" y="2584700"/>
              <a:ext cx="152700" cy="154800"/>
            </a:xfrm>
            <a:prstGeom prst="roundRect">
              <a:avLst>
                <a:gd name="adj" fmla="val 7267"/>
              </a:avLst>
            </a:pr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rot="-5400000">
              <a:off x="6908732" y="2584700"/>
              <a:ext cx="152700" cy="154800"/>
            </a:xfrm>
            <a:prstGeom prst="roundRect">
              <a:avLst>
                <a:gd name="adj" fmla="val 7267"/>
              </a:avLst>
            </a:prstGeom>
            <a:gradFill>
              <a:gsLst>
                <a:gs pos="0">
                  <a:srgbClr val="80DFFF"/>
                </a:gs>
                <a:gs pos="100000">
                  <a:srgbClr val="318FFA">
                    <a:alpha val="71764"/>
                  </a:srgbClr>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1" name="Google Shape;1111;p43"/>
          <p:cNvCxnSpPr/>
          <p:nvPr/>
        </p:nvCxnSpPr>
        <p:spPr>
          <a:xfrm>
            <a:off x="6900825" y="4066586"/>
            <a:ext cx="740100" cy="0"/>
          </a:xfrm>
          <a:prstGeom prst="straightConnector1">
            <a:avLst/>
          </a:prstGeom>
          <a:noFill/>
          <a:ln w="9525" cap="flat" cmpd="sng">
            <a:solidFill>
              <a:schemeClr val="dk2"/>
            </a:solidFill>
            <a:prstDash val="solid"/>
            <a:round/>
            <a:headEnd type="none" w="med" len="med"/>
            <a:tailEnd type="stealth" w="med" len="med"/>
          </a:ln>
        </p:spPr>
      </p:cxnSp>
      <p:sp>
        <p:nvSpPr>
          <p:cNvPr id="1112" name="Google Shape;1112;p4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Picture 40">
            <a:extLst>
              <a:ext uri="{FF2B5EF4-FFF2-40B4-BE49-F238E27FC236}">
                <a16:creationId xmlns:a16="http://schemas.microsoft.com/office/drawing/2014/main" xmlns="" id="{93643E91-FAA5-4184-A3D5-8C532DD8050C}"/>
              </a:ext>
            </a:extLst>
          </p:cNvPr>
          <p:cNvPicPr>
            <a:picLocks noChangeAspect="1"/>
          </p:cNvPicPr>
          <p:nvPr/>
        </p:nvPicPr>
        <p:blipFill rotWithShape="1">
          <a:blip r:embed="rId6"/>
          <a:srcRect l="6249" t="59111" r="35751" b="17157"/>
          <a:stretch/>
        </p:blipFill>
        <p:spPr>
          <a:xfrm>
            <a:off x="871629" y="1881407"/>
            <a:ext cx="7452821" cy="1913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8" name="Google Shape;927;p52">
            <a:extLst>
              <a:ext uri="{FF2B5EF4-FFF2-40B4-BE49-F238E27FC236}">
                <a16:creationId xmlns:a16="http://schemas.microsoft.com/office/drawing/2014/main" xmlns="" id="{E757BD61-A32D-49D1-B922-D55316AB2A24}"/>
              </a:ext>
            </a:extLst>
          </p:cNvPr>
          <p:cNvGrpSpPr/>
          <p:nvPr/>
        </p:nvGrpSpPr>
        <p:grpSpPr>
          <a:xfrm rot="5400000">
            <a:off x="807625" y="1329379"/>
            <a:ext cx="449500" cy="19675"/>
            <a:chOff x="3025950" y="3356200"/>
            <a:chExt cx="449500" cy="19675"/>
          </a:xfrm>
        </p:grpSpPr>
        <p:sp>
          <p:nvSpPr>
            <p:cNvPr id="29" name="Google Shape;928;p52">
              <a:extLst>
                <a:ext uri="{FF2B5EF4-FFF2-40B4-BE49-F238E27FC236}">
                  <a16:creationId xmlns:a16="http://schemas.microsoft.com/office/drawing/2014/main" xmlns="" id="{94EB5860-BA93-44EA-94E3-B69159CD025C}"/>
                </a:ext>
              </a:extLst>
            </p:cNvPr>
            <p:cNvSpPr/>
            <p:nvPr/>
          </p:nvSpPr>
          <p:spPr>
            <a:xfrm>
              <a:off x="3025950" y="3356200"/>
              <a:ext cx="19675" cy="19675"/>
            </a:xfrm>
            <a:custGeom>
              <a:avLst/>
              <a:gdLst/>
              <a:ahLst/>
              <a:cxnLst/>
              <a:rect l="l" t="t" r="r" b="b"/>
              <a:pathLst>
                <a:path w="787" h="787" extrusionOk="0">
                  <a:moveTo>
                    <a:pt x="394" y="0"/>
                  </a:moveTo>
                  <a:cubicBezTo>
                    <a:pt x="180" y="0"/>
                    <a:pt x="1" y="179"/>
                    <a:pt x="1" y="393"/>
                  </a:cubicBezTo>
                  <a:cubicBezTo>
                    <a:pt x="1" y="608"/>
                    <a:pt x="180" y="786"/>
                    <a:pt x="394" y="786"/>
                  </a:cubicBezTo>
                  <a:cubicBezTo>
                    <a:pt x="620" y="786"/>
                    <a:pt x="787" y="608"/>
                    <a:pt x="787" y="393"/>
                  </a:cubicBezTo>
                  <a:cubicBezTo>
                    <a:pt x="787"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9;p52">
              <a:extLst>
                <a:ext uri="{FF2B5EF4-FFF2-40B4-BE49-F238E27FC236}">
                  <a16:creationId xmlns:a16="http://schemas.microsoft.com/office/drawing/2014/main" xmlns="" id="{BCDFA0A1-064C-4BE7-B2CC-2C1CB694608B}"/>
                </a:ext>
              </a:extLst>
            </p:cNvPr>
            <p:cNvSpPr/>
            <p:nvPr/>
          </p:nvSpPr>
          <p:spPr>
            <a:xfrm>
              <a:off x="3133425" y="3356200"/>
              <a:ext cx="19650" cy="19675"/>
            </a:xfrm>
            <a:custGeom>
              <a:avLst/>
              <a:gdLst/>
              <a:ahLst/>
              <a:cxnLst/>
              <a:rect l="l" t="t" r="r" b="b"/>
              <a:pathLst>
                <a:path w="786" h="787" extrusionOk="0">
                  <a:moveTo>
                    <a:pt x="393" y="0"/>
                  </a:moveTo>
                  <a:cubicBezTo>
                    <a:pt x="179" y="0"/>
                    <a:pt x="0" y="179"/>
                    <a:pt x="0" y="393"/>
                  </a:cubicBezTo>
                  <a:cubicBezTo>
                    <a:pt x="0" y="608"/>
                    <a:pt x="179"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0;p52">
              <a:extLst>
                <a:ext uri="{FF2B5EF4-FFF2-40B4-BE49-F238E27FC236}">
                  <a16:creationId xmlns:a16="http://schemas.microsoft.com/office/drawing/2014/main" xmlns="" id="{56B3FDAA-D0F7-4E54-B5D8-9FF5D5D29F2C}"/>
                </a:ext>
              </a:extLst>
            </p:cNvPr>
            <p:cNvSpPr/>
            <p:nvPr/>
          </p:nvSpPr>
          <p:spPr>
            <a:xfrm>
              <a:off x="3240875" y="3356200"/>
              <a:ext cx="19675" cy="19675"/>
            </a:xfrm>
            <a:custGeom>
              <a:avLst/>
              <a:gdLst/>
              <a:ahLst/>
              <a:cxnLst/>
              <a:rect l="l" t="t" r="r" b="b"/>
              <a:pathLst>
                <a:path w="787" h="787" extrusionOk="0">
                  <a:moveTo>
                    <a:pt x="393" y="0"/>
                  </a:moveTo>
                  <a:cubicBezTo>
                    <a:pt x="167" y="0"/>
                    <a:pt x="0" y="179"/>
                    <a:pt x="0" y="393"/>
                  </a:cubicBezTo>
                  <a:cubicBezTo>
                    <a:pt x="0" y="608"/>
                    <a:pt x="167"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1;p52">
              <a:extLst>
                <a:ext uri="{FF2B5EF4-FFF2-40B4-BE49-F238E27FC236}">
                  <a16:creationId xmlns:a16="http://schemas.microsoft.com/office/drawing/2014/main" xmlns="" id="{B5FA297C-F2AE-4FED-AE5D-8FD554944D64}"/>
                </a:ext>
              </a:extLst>
            </p:cNvPr>
            <p:cNvSpPr/>
            <p:nvPr/>
          </p:nvSpPr>
          <p:spPr>
            <a:xfrm>
              <a:off x="3348025" y="3356200"/>
              <a:ext cx="19975" cy="19675"/>
            </a:xfrm>
            <a:custGeom>
              <a:avLst/>
              <a:gdLst/>
              <a:ahLst/>
              <a:cxnLst/>
              <a:rect l="l" t="t" r="r" b="b"/>
              <a:pathLst>
                <a:path w="799" h="787" extrusionOk="0">
                  <a:moveTo>
                    <a:pt x="405" y="0"/>
                  </a:moveTo>
                  <a:cubicBezTo>
                    <a:pt x="179" y="0"/>
                    <a:pt x="1" y="179"/>
                    <a:pt x="1" y="393"/>
                  </a:cubicBezTo>
                  <a:cubicBezTo>
                    <a:pt x="1" y="608"/>
                    <a:pt x="179" y="786"/>
                    <a:pt x="405" y="786"/>
                  </a:cubicBezTo>
                  <a:cubicBezTo>
                    <a:pt x="620" y="786"/>
                    <a:pt x="798" y="608"/>
                    <a:pt x="798" y="393"/>
                  </a:cubicBezTo>
                  <a:cubicBezTo>
                    <a:pt x="798" y="179"/>
                    <a:pt x="620" y="0"/>
                    <a:pt x="40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2;p52">
              <a:extLst>
                <a:ext uri="{FF2B5EF4-FFF2-40B4-BE49-F238E27FC236}">
                  <a16:creationId xmlns:a16="http://schemas.microsoft.com/office/drawing/2014/main" xmlns="" id="{B1B9A0B7-A7D2-4938-8C9D-669D0FB3DBC1}"/>
                </a:ext>
              </a:extLst>
            </p:cNvPr>
            <p:cNvSpPr/>
            <p:nvPr/>
          </p:nvSpPr>
          <p:spPr>
            <a:xfrm>
              <a:off x="3455475" y="3356200"/>
              <a:ext cx="19975" cy="19675"/>
            </a:xfrm>
            <a:custGeom>
              <a:avLst/>
              <a:gdLst/>
              <a:ahLst/>
              <a:cxnLst/>
              <a:rect l="l" t="t" r="r" b="b"/>
              <a:pathLst>
                <a:path w="799" h="787" extrusionOk="0">
                  <a:moveTo>
                    <a:pt x="394" y="0"/>
                  </a:moveTo>
                  <a:cubicBezTo>
                    <a:pt x="179" y="0"/>
                    <a:pt x="1" y="179"/>
                    <a:pt x="1" y="393"/>
                  </a:cubicBezTo>
                  <a:cubicBezTo>
                    <a:pt x="1" y="608"/>
                    <a:pt x="179" y="786"/>
                    <a:pt x="394" y="786"/>
                  </a:cubicBezTo>
                  <a:cubicBezTo>
                    <a:pt x="620" y="786"/>
                    <a:pt x="798" y="608"/>
                    <a:pt x="798" y="393"/>
                  </a:cubicBezTo>
                  <a:cubicBezTo>
                    <a:pt x="798"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291;p47">
            <a:extLst>
              <a:ext uri="{FF2B5EF4-FFF2-40B4-BE49-F238E27FC236}">
                <a16:creationId xmlns:a16="http://schemas.microsoft.com/office/drawing/2014/main" xmlns="" id="{99629DA9-950D-4CFC-9A30-B0214D94CC8A}"/>
              </a:ext>
            </a:extLst>
          </p:cNvPr>
          <p:cNvSpPr txBox="1">
            <a:spLocks noGrp="1"/>
          </p:cNvSpPr>
          <p:nvPr>
            <p:ph type="title"/>
          </p:nvPr>
        </p:nvSpPr>
        <p:spPr>
          <a:xfrm>
            <a:off x="1108289" y="1096262"/>
            <a:ext cx="604213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a:t>
            </a:r>
            <a:r>
              <a:rPr lang="id-ID" sz="3000" dirty="0"/>
              <a:t>Menampilkan Dataset</a:t>
            </a:r>
            <a:endParaRPr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58750" indent="0">
              <a:buNone/>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7" t="21975" r="35334" b="8359"/>
          <a:stretch/>
        </p:blipFill>
        <p:spPr bwMode="auto">
          <a:xfrm>
            <a:off x="1586429" y="683045"/>
            <a:ext cx="5816906" cy="366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80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50"/>
          <p:cNvSpPr txBox="1">
            <a:spLocks noGrp="1"/>
          </p:cNvSpPr>
          <p:nvPr>
            <p:ph type="title"/>
          </p:nvPr>
        </p:nvSpPr>
        <p:spPr>
          <a:xfrm>
            <a:off x="719520" y="0"/>
            <a:ext cx="4293056" cy="7061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a:t>
            </a:r>
            <a:r>
              <a:rPr lang="id-ID" sz="3000" dirty="0"/>
              <a:t>MODELLING</a:t>
            </a:r>
            <a:endParaRPr sz="3000" dirty="0"/>
          </a:p>
        </p:txBody>
      </p:sp>
      <p:sp>
        <p:nvSpPr>
          <p:cNvPr id="1506" name="Google Shape;1506;p50"/>
          <p:cNvSpPr txBox="1">
            <a:spLocks noGrp="1"/>
          </p:cNvSpPr>
          <p:nvPr>
            <p:ph type="subTitle" idx="1"/>
          </p:nvPr>
        </p:nvSpPr>
        <p:spPr>
          <a:xfrm>
            <a:off x="649994" y="490841"/>
            <a:ext cx="5015007" cy="3975497"/>
          </a:xfrm>
          <a:prstGeom prst="rect">
            <a:avLst/>
          </a:prstGeom>
        </p:spPr>
        <p:txBody>
          <a:bodyPr spcFirstLastPara="1" wrap="square" lIns="91425" tIns="91425" rIns="91425" bIns="91425" anchor="ctr" anchorCtr="0">
            <a:noAutofit/>
          </a:bodyPr>
          <a:lstStyle/>
          <a:p>
            <a:pPr algn="just"/>
            <a:r>
              <a:rPr lang="en-US" b="1" dirty="0" err="1"/>
              <a:t>Kelompok</a:t>
            </a:r>
            <a:r>
              <a:rPr lang="en-US" b="1" dirty="0"/>
              <a:t> </a:t>
            </a:r>
            <a:r>
              <a:rPr lang="en-US" b="1" dirty="0" smtClean="0"/>
              <a:t>kami </a:t>
            </a:r>
            <a:r>
              <a:rPr lang="en-US" b="1" dirty="0" err="1" smtClean="0"/>
              <a:t>menggunakan</a:t>
            </a:r>
            <a:r>
              <a:rPr lang="en-US" b="1" dirty="0" smtClean="0"/>
              <a:t> </a:t>
            </a:r>
            <a:r>
              <a:rPr lang="en-US" b="1" dirty="0"/>
              <a:t>clustering </a:t>
            </a:r>
            <a:r>
              <a:rPr lang="en-US" b="1" dirty="0" smtClean="0"/>
              <a:t>K-Means </a:t>
            </a:r>
            <a:r>
              <a:rPr lang="en-US" b="1" dirty="0" err="1" smtClean="0"/>
              <a:t>untuk</a:t>
            </a:r>
            <a:r>
              <a:rPr lang="en-US" b="1" dirty="0" smtClean="0"/>
              <a:t> </a:t>
            </a:r>
            <a:r>
              <a:rPr lang="en-US" b="1" dirty="0" err="1"/>
              <a:t>mengetahui</a:t>
            </a:r>
            <a:r>
              <a:rPr lang="en-US" b="1" dirty="0"/>
              <a:t> </a:t>
            </a:r>
            <a:r>
              <a:rPr lang="en-US" b="1" dirty="0" err="1"/>
              <a:t>proporsi</a:t>
            </a:r>
            <a:r>
              <a:rPr lang="en-US" b="1" dirty="0"/>
              <a:t> </a:t>
            </a:r>
            <a:r>
              <a:rPr lang="en-US" b="1" dirty="0" err="1"/>
              <a:t>atribut</a:t>
            </a:r>
            <a:r>
              <a:rPr lang="en-US" b="1" dirty="0"/>
              <a:t> </a:t>
            </a:r>
            <a:r>
              <a:rPr lang="en-US" b="1" dirty="0" err="1"/>
              <a:t>glukosa</a:t>
            </a:r>
            <a:r>
              <a:rPr lang="en-US" b="1" dirty="0"/>
              <a:t> </a:t>
            </a:r>
            <a:r>
              <a:rPr lang="en-US" b="1" dirty="0" err="1"/>
              <a:t>dan</a:t>
            </a:r>
            <a:r>
              <a:rPr lang="en-US" b="1" dirty="0"/>
              <a:t> </a:t>
            </a:r>
            <a:r>
              <a:rPr lang="en-US" b="1" dirty="0" err="1"/>
              <a:t>kehamilan</a:t>
            </a:r>
            <a:r>
              <a:rPr lang="en-US" b="1" dirty="0"/>
              <a:t> </a:t>
            </a:r>
            <a:r>
              <a:rPr lang="en-US" b="1" dirty="0" err="1"/>
              <a:t>terhadap</a:t>
            </a:r>
            <a:r>
              <a:rPr lang="en-US" b="1" dirty="0"/>
              <a:t> diabetes. K-means clustering </a:t>
            </a:r>
            <a:r>
              <a:rPr lang="en-US" b="1" dirty="0" err="1"/>
              <a:t>adalah</a:t>
            </a:r>
            <a:r>
              <a:rPr lang="en-US" b="1" dirty="0"/>
              <a:t> </a:t>
            </a:r>
            <a:r>
              <a:rPr lang="en-US" b="1" dirty="0" err="1"/>
              <a:t>salah</a:t>
            </a:r>
            <a:r>
              <a:rPr lang="en-US" b="1" dirty="0"/>
              <a:t> </a:t>
            </a:r>
            <a:r>
              <a:rPr lang="en-US" b="1" dirty="0" err="1"/>
              <a:t>satu</a:t>
            </a:r>
            <a:r>
              <a:rPr lang="en-US" b="1" dirty="0"/>
              <a:t> </a:t>
            </a:r>
            <a:r>
              <a:rPr lang="en-US" b="1" dirty="0" err="1"/>
              <a:t>algoritma</a:t>
            </a:r>
            <a:r>
              <a:rPr lang="en-US" b="1" dirty="0"/>
              <a:t> </a:t>
            </a:r>
            <a:r>
              <a:rPr lang="en-US" b="1" dirty="0" err="1"/>
              <a:t>analisis</a:t>
            </a:r>
            <a:r>
              <a:rPr lang="en-US" b="1" dirty="0"/>
              <a:t> </a:t>
            </a:r>
            <a:r>
              <a:rPr lang="en-US" b="1" dirty="0" err="1"/>
              <a:t>klaster</a:t>
            </a:r>
            <a:r>
              <a:rPr lang="en-US" b="1" dirty="0"/>
              <a:t> (cluster analysis) non </a:t>
            </a:r>
            <a:r>
              <a:rPr lang="en-US" b="1" dirty="0" err="1"/>
              <a:t>hirarki</a:t>
            </a:r>
            <a:r>
              <a:rPr lang="en-US" b="1" dirty="0"/>
              <a:t>. </a:t>
            </a:r>
            <a:r>
              <a:rPr lang="en-US" b="1" dirty="0" err="1"/>
              <a:t>Analisis</a:t>
            </a:r>
            <a:r>
              <a:rPr lang="en-US" b="1" dirty="0"/>
              <a:t>  </a:t>
            </a:r>
            <a:r>
              <a:rPr lang="en-US" b="1" dirty="0" err="1"/>
              <a:t>klaster</a:t>
            </a:r>
            <a:r>
              <a:rPr lang="en-US" b="1" dirty="0"/>
              <a:t>  </a:t>
            </a:r>
            <a:r>
              <a:rPr lang="en-US" b="1" dirty="0" err="1"/>
              <a:t>merupakan</a:t>
            </a:r>
            <a:r>
              <a:rPr lang="en-US" b="1" dirty="0"/>
              <a:t>  </a:t>
            </a:r>
            <a:r>
              <a:rPr lang="en-US" b="1" dirty="0" err="1"/>
              <a:t>salah</a:t>
            </a:r>
            <a:r>
              <a:rPr lang="en-US" b="1" dirty="0"/>
              <a:t>  </a:t>
            </a:r>
            <a:r>
              <a:rPr lang="en-US" b="1" dirty="0" err="1"/>
              <a:t>satu</a:t>
            </a:r>
            <a:r>
              <a:rPr lang="en-US" b="1" dirty="0"/>
              <a:t>  </a:t>
            </a:r>
            <a:r>
              <a:rPr lang="en-US" b="1" dirty="0" err="1"/>
              <a:t>alat</a:t>
            </a:r>
            <a:r>
              <a:rPr lang="en-US" b="1" dirty="0"/>
              <a:t>  </a:t>
            </a:r>
            <a:r>
              <a:rPr lang="en-US" b="1" dirty="0" err="1"/>
              <a:t>untuk</a:t>
            </a:r>
            <a:r>
              <a:rPr lang="en-US" b="1" dirty="0"/>
              <a:t>  </a:t>
            </a:r>
            <a:r>
              <a:rPr lang="en-US" b="1" dirty="0" err="1"/>
              <a:t>mengelompokkan</a:t>
            </a:r>
            <a:r>
              <a:rPr lang="en-US" b="1" dirty="0"/>
              <a:t>  data </a:t>
            </a:r>
            <a:r>
              <a:rPr lang="en-US" b="1" dirty="0" err="1"/>
              <a:t>berdasarkan</a:t>
            </a:r>
            <a:r>
              <a:rPr lang="en-US" b="1" dirty="0"/>
              <a:t> </a:t>
            </a:r>
            <a:r>
              <a:rPr lang="en-US" b="1" dirty="0" err="1"/>
              <a:t>variabel</a:t>
            </a:r>
            <a:r>
              <a:rPr lang="en-US" b="1" dirty="0"/>
              <a:t> </a:t>
            </a:r>
            <a:r>
              <a:rPr lang="en-US" b="1" dirty="0" err="1"/>
              <a:t>atau</a:t>
            </a:r>
            <a:r>
              <a:rPr lang="en-US" b="1" dirty="0"/>
              <a:t> feature.</a:t>
            </a:r>
          </a:p>
          <a:p>
            <a:pPr algn="just"/>
            <a:endParaRPr lang="en-US" b="1" dirty="0"/>
          </a:p>
          <a:p>
            <a:pPr algn="just"/>
            <a:r>
              <a:rPr lang="en-US" b="1" dirty="0" err="1"/>
              <a:t>Tujuan</a:t>
            </a:r>
            <a:r>
              <a:rPr lang="en-US" b="1" dirty="0"/>
              <a:t> </a:t>
            </a:r>
            <a:r>
              <a:rPr lang="en-US" b="1" dirty="0" err="1"/>
              <a:t>dari</a:t>
            </a:r>
            <a:r>
              <a:rPr lang="en-US" b="1" dirty="0"/>
              <a:t> k-means clustering, </a:t>
            </a:r>
            <a:r>
              <a:rPr lang="en-US" b="1" dirty="0" err="1"/>
              <a:t>seperti</a:t>
            </a:r>
            <a:r>
              <a:rPr lang="en-US" b="1" dirty="0"/>
              <a:t> </a:t>
            </a:r>
            <a:r>
              <a:rPr lang="en-US" b="1" dirty="0" err="1"/>
              <a:t>metode</a:t>
            </a:r>
            <a:r>
              <a:rPr lang="en-US" b="1" dirty="0"/>
              <a:t> </a:t>
            </a:r>
            <a:r>
              <a:rPr lang="en-US" b="1" dirty="0" err="1"/>
              <a:t>klaster</a:t>
            </a:r>
            <a:r>
              <a:rPr lang="en-US" b="1" dirty="0"/>
              <a:t> </a:t>
            </a:r>
            <a:r>
              <a:rPr lang="en-US" b="1" dirty="0" err="1"/>
              <a:t>lainnya</a:t>
            </a:r>
            <a:r>
              <a:rPr lang="en-US" b="1" dirty="0"/>
              <a:t>, </a:t>
            </a:r>
            <a:r>
              <a:rPr lang="en-US" b="1" dirty="0" err="1"/>
              <a:t>adalah</a:t>
            </a:r>
            <a:r>
              <a:rPr lang="en-US" b="1" dirty="0"/>
              <a:t> </a:t>
            </a:r>
            <a:r>
              <a:rPr lang="en-US" b="1" dirty="0" err="1"/>
              <a:t>untuk</a:t>
            </a:r>
            <a:r>
              <a:rPr lang="en-US" b="1" dirty="0"/>
              <a:t> </a:t>
            </a:r>
            <a:r>
              <a:rPr lang="en-US" b="1" dirty="0" err="1"/>
              <a:t>mendapatkan</a:t>
            </a:r>
            <a:r>
              <a:rPr lang="en-US" b="1" dirty="0"/>
              <a:t> </a:t>
            </a:r>
            <a:r>
              <a:rPr lang="en-US" b="1" dirty="0" err="1"/>
              <a:t>kelompok</a:t>
            </a:r>
            <a:r>
              <a:rPr lang="en-US" b="1" dirty="0"/>
              <a:t> data </a:t>
            </a:r>
            <a:r>
              <a:rPr lang="en-US" b="1" dirty="0" err="1"/>
              <a:t>dengan</a:t>
            </a:r>
            <a:r>
              <a:rPr lang="en-US" b="1" dirty="0"/>
              <a:t> </a:t>
            </a:r>
            <a:r>
              <a:rPr lang="en-US" b="1" dirty="0" err="1"/>
              <a:t>memaksimalkan</a:t>
            </a:r>
            <a:r>
              <a:rPr lang="en-US" b="1" dirty="0"/>
              <a:t> </a:t>
            </a:r>
            <a:r>
              <a:rPr lang="en-US" b="1" dirty="0" err="1"/>
              <a:t>kesamaan</a:t>
            </a:r>
            <a:r>
              <a:rPr lang="en-US" b="1" dirty="0"/>
              <a:t> </a:t>
            </a:r>
            <a:r>
              <a:rPr lang="en-US" b="1" dirty="0" err="1"/>
              <a:t>karakteristik</a:t>
            </a:r>
            <a:r>
              <a:rPr lang="en-US" b="1" dirty="0"/>
              <a:t> </a:t>
            </a:r>
            <a:r>
              <a:rPr lang="en-US" b="1" dirty="0" err="1"/>
              <a:t>dalam</a:t>
            </a:r>
            <a:r>
              <a:rPr lang="en-US" b="1" dirty="0"/>
              <a:t> </a:t>
            </a:r>
            <a:r>
              <a:rPr lang="en-US" b="1" dirty="0" err="1"/>
              <a:t>klaster</a:t>
            </a:r>
            <a:r>
              <a:rPr lang="en-US" b="1" dirty="0"/>
              <a:t> </a:t>
            </a:r>
            <a:r>
              <a:rPr lang="en-US" b="1" dirty="0" err="1"/>
              <a:t>dan</a:t>
            </a:r>
            <a:r>
              <a:rPr lang="en-US" b="1" dirty="0"/>
              <a:t> </a:t>
            </a:r>
            <a:r>
              <a:rPr lang="en-US" b="1" dirty="0" err="1"/>
              <a:t>memaksimalkan</a:t>
            </a:r>
            <a:r>
              <a:rPr lang="en-US" b="1" dirty="0"/>
              <a:t> </a:t>
            </a:r>
            <a:r>
              <a:rPr lang="en-US" b="1" dirty="0" err="1"/>
              <a:t>perbedaan</a:t>
            </a:r>
            <a:r>
              <a:rPr lang="en-US" b="1" dirty="0"/>
              <a:t> </a:t>
            </a:r>
            <a:r>
              <a:rPr lang="en-US" b="1" dirty="0" err="1"/>
              <a:t>antar</a:t>
            </a:r>
            <a:r>
              <a:rPr lang="en-US" b="1" dirty="0"/>
              <a:t> </a:t>
            </a:r>
            <a:r>
              <a:rPr lang="en-US" b="1" dirty="0" err="1"/>
              <a:t>klaster</a:t>
            </a:r>
            <a:r>
              <a:rPr lang="en-US" b="1" dirty="0"/>
              <a:t>.</a:t>
            </a:r>
            <a:endParaRPr b="1" dirty="0"/>
          </a:p>
        </p:txBody>
      </p:sp>
      <p:grpSp>
        <p:nvGrpSpPr>
          <p:cNvPr id="1508" name="Google Shape;1508;p50"/>
          <p:cNvGrpSpPr/>
          <p:nvPr/>
        </p:nvGrpSpPr>
        <p:grpSpPr>
          <a:xfrm>
            <a:off x="299286" y="189025"/>
            <a:ext cx="133205" cy="119344"/>
            <a:chOff x="222150" y="185025"/>
            <a:chExt cx="170100" cy="152400"/>
          </a:xfrm>
        </p:grpSpPr>
        <p:cxnSp>
          <p:nvCxnSpPr>
            <p:cNvPr id="1509" name="Google Shape;1509;p5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510" name="Google Shape;1510;p5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511" name="Google Shape;1511;p5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512" name="Google Shape;1512;p50"/>
          <p:cNvGrpSpPr/>
          <p:nvPr/>
        </p:nvGrpSpPr>
        <p:grpSpPr>
          <a:xfrm>
            <a:off x="286625" y="3999999"/>
            <a:ext cx="145867" cy="958251"/>
            <a:chOff x="286625" y="3923799"/>
            <a:chExt cx="145867" cy="958251"/>
          </a:xfrm>
        </p:grpSpPr>
        <p:sp>
          <p:nvSpPr>
            <p:cNvPr id="1513" name="Google Shape;1513;p5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4" name="Google Shape;1514;p50"/>
            <p:cNvGrpSpPr/>
            <p:nvPr/>
          </p:nvGrpSpPr>
          <p:grpSpPr>
            <a:xfrm>
              <a:off x="298112" y="4342643"/>
              <a:ext cx="110182" cy="126862"/>
              <a:chOff x="281100" y="2027800"/>
              <a:chExt cx="140700" cy="162000"/>
            </a:xfrm>
          </p:grpSpPr>
          <p:sp>
            <p:nvSpPr>
              <p:cNvPr id="1515" name="Google Shape;1515;p5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6" name="Google Shape;1516;p50"/>
              <p:cNvGrpSpPr/>
              <p:nvPr/>
            </p:nvGrpSpPr>
            <p:grpSpPr>
              <a:xfrm>
                <a:off x="308875" y="2088450"/>
                <a:ext cx="85200" cy="40700"/>
                <a:chOff x="308875" y="2087000"/>
                <a:chExt cx="85200" cy="40700"/>
              </a:xfrm>
            </p:grpSpPr>
            <p:cxnSp>
              <p:nvCxnSpPr>
                <p:cNvPr id="1517" name="Google Shape;1517;p5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518" name="Google Shape;1518;p5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19" name="Google Shape;1519;p50"/>
            <p:cNvGrpSpPr/>
            <p:nvPr/>
          </p:nvGrpSpPr>
          <p:grpSpPr>
            <a:xfrm>
              <a:off x="286625" y="3923799"/>
              <a:ext cx="133200" cy="133200"/>
              <a:chOff x="286625" y="3648899"/>
              <a:chExt cx="133200" cy="133200"/>
            </a:xfrm>
          </p:grpSpPr>
          <p:sp>
            <p:nvSpPr>
              <p:cNvPr id="1520" name="Google Shape;1520;p5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2" name="Google Shape;1522;p50">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pic>
        <p:nvPicPr>
          <p:cNvPr id="1523" name="Google Shape;1523;p50"/>
          <p:cNvPicPr preferRelativeResize="0"/>
          <p:nvPr/>
        </p:nvPicPr>
        <p:blipFill>
          <a:blip r:embed="rId4">
            <a:alphaModFix/>
          </a:blip>
          <a:stretch>
            <a:fillRect/>
          </a:stretch>
        </p:blipFill>
        <p:spPr>
          <a:xfrm>
            <a:off x="5774288" y="675650"/>
            <a:ext cx="2529300" cy="3792300"/>
          </a:xfrm>
          <a:prstGeom prst="roundRect">
            <a:avLst>
              <a:gd name="adj" fmla="val 7129"/>
            </a:avLst>
          </a:prstGeom>
          <a:noFill/>
          <a:ln>
            <a:noFill/>
          </a:ln>
          <a:effectLst>
            <a:outerShdw blurRad="57150" dist="19050" dir="5400000" algn="bl" rotWithShape="0">
              <a:srgbClr val="000000">
                <a:alpha val="29000"/>
              </a:srgbClr>
            </a:outerShdw>
          </a:effectLst>
        </p:spPr>
      </p:pic>
      <p:cxnSp>
        <p:nvCxnSpPr>
          <p:cNvPr id="1524" name="Google Shape;1524;p50"/>
          <p:cNvCxnSpPr/>
          <p:nvPr/>
        </p:nvCxnSpPr>
        <p:spPr>
          <a:xfrm>
            <a:off x="4616358" y="4421921"/>
            <a:ext cx="792600" cy="0"/>
          </a:xfrm>
          <a:prstGeom prst="straightConnector1">
            <a:avLst/>
          </a:prstGeom>
          <a:noFill/>
          <a:ln w="9525" cap="flat" cmpd="sng">
            <a:solidFill>
              <a:schemeClr val="dk2"/>
            </a:solidFill>
            <a:prstDash val="solid"/>
            <a:round/>
            <a:headEnd type="none" w="med" len="med"/>
            <a:tailEnd type="stealth" w="med" len="med"/>
          </a:ln>
        </p:spPr>
      </p:cxnSp>
      <p:sp>
        <p:nvSpPr>
          <p:cNvPr id="1525" name="Google Shape;1525;p50"/>
          <p:cNvSpPr/>
          <p:nvPr/>
        </p:nvSpPr>
        <p:spPr>
          <a:xfrm>
            <a:off x="1079571" y="3797275"/>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526" name="Google Shape;1526;p50">
            <a:hlinkClick r:id="rId5"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a:hlinkClick r:id="rId5"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a:hlinkClick r:id="rId6"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grpSp>
        <p:nvGrpSpPr>
          <p:cNvPr id="1079" name="Google Shape;1079;p43"/>
          <p:cNvGrpSpPr/>
          <p:nvPr/>
        </p:nvGrpSpPr>
        <p:grpSpPr>
          <a:xfrm>
            <a:off x="299286" y="189025"/>
            <a:ext cx="133205" cy="119344"/>
            <a:chOff x="222150" y="185025"/>
            <a:chExt cx="170100" cy="152400"/>
          </a:xfrm>
        </p:grpSpPr>
        <p:cxnSp>
          <p:nvCxnSpPr>
            <p:cNvPr id="1080" name="Google Shape;1080;p4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81" name="Google Shape;1081;p4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82" name="Google Shape;1082;p4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083" name="Google Shape;1083;p43"/>
          <p:cNvGrpSpPr/>
          <p:nvPr/>
        </p:nvGrpSpPr>
        <p:grpSpPr>
          <a:xfrm>
            <a:off x="286625" y="3999999"/>
            <a:ext cx="145867" cy="958251"/>
            <a:chOff x="286625" y="3923799"/>
            <a:chExt cx="145867" cy="958251"/>
          </a:xfrm>
        </p:grpSpPr>
        <p:sp>
          <p:nvSpPr>
            <p:cNvPr id="1084" name="Google Shape;1084;p4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43"/>
            <p:cNvGrpSpPr/>
            <p:nvPr/>
          </p:nvGrpSpPr>
          <p:grpSpPr>
            <a:xfrm>
              <a:off x="298112" y="4342643"/>
              <a:ext cx="110182" cy="126862"/>
              <a:chOff x="281100" y="2027800"/>
              <a:chExt cx="140700" cy="162000"/>
            </a:xfrm>
          </p:grpSpPr>
          <p:sp>
            <p:nvSpPr>
              <p:cNvPr id="1086" name="Google Shape;1086;p4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3"/>
              <p:cNvGrpSpPr/>
              <p:nvPr/>
            </p:nvGrpSpPr>
            <p:grpSpPr>
              <a:xfrm>
                <a:off x="308875" y="2088450"/>
                <a:ext cx="85200" cy="40700"/>
                <a:chOff x="308875" y="2087000"/>
                <a:chExt cx="85200" cy="40700"/>
              </a:xfrm>
            </p:grpSpPr>
            <p:cxnSp>
              <p:nvCxnSpPr>
                <p:cNvPr id="1088" name="Google Shape;1088;p4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089" name="Google Shape;1089;p4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90" name="Google Shape;1090;p43"/>
            <p:cNvGrpSpPr/>
            <p:nvPr/>
          </p:nvGrpSpPr>
          <p:grpSpPr>
            <a:xfrm>
              <a:off x="286625" y="3923799"/>
              <a:ext cx="133200" cy="133200"/>
              <a:chOff x="286625" y="3648899"/>
              <a:chExt cx="133200" cy="133200"/>
            </a:xfrm>
          </p:grpSpPr>
          <p:sp>
            <p:nvSpPr>
              <p:cNvPr id="1091" name="Google Shape;1091;p4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3" name="Google Shape;1093;p4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1112" name="Google Shape;1112;p4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927;p52">
            <a:extLst>
              <a:ext uri="{FF2B5EF4-FFF2-40B4-BE49-F238E27FC236}">
                <a16:creationId xmlns:a16="http://schemas.microsoft.com/office/drawing/2014/main" xmlns="" id="{E757BD61-A32D-49D1-B922-D55316AB2A24}"/>
              </a:ext>
            </a:extLst>
          </p:cNvPr>
          <p:cNvGrpSpPr/>
          <p:nvPr/>
        </p:nvGrpSpPr>
        <p:grpSpPr>
          <a:xfrm rot="5400000">
            <a:off x="807625" y="1329379"/>
            <a:ext cx="449500" cy="19675"/>
            <a:chOff x="3025950" y="3356200"/>
            <a:chExt cx="449500" cy="19675"/>
          </a:xfrm>
        </p:grpSpPr>
        <p:sp>
          <p:nvSpPr>
            <p:cNvPr id="29" name="Google Shape;928;p52">
              <a:extLst>
                <a:ext uri="{FF2B5EF4-FFF2-40B4-BE49-F238E27FC236}">
                  <a16:creationId xmlns:a16="http://schemas.microsoft.com/office/drawing/2014/main" xmlns="" id="{94EB5860-BA93-44EA-94E3-B69159CD025C}"/>
                </a:ext>
              </a:extLst>
            </p:cNvPr>
            <p:cNvSpPr/>
            <p:nvPr/>
          </p:nvSpPr>
          <p:spPr>
            <a:xfrm>
              <a:off x="3025950" y="3356200"/>
              <a:ext cx="19675" cy="19675"/>
            </a:xfrm>
            <a:custGeom>
              <a:avLst/>
              <a:gdLst/>
              <a:ahLst/>
              <a:cxnLst/>
              <a:rect l="l" t="t" r="r" b="b"/>
              <a:pathLst>
                <a:path w="787" h="787" extrusionOk="0">
                  <a:moveTo>
                    <a:pt x="394" y="0"/>
                  </a:moveTo>
                  <a:cubicBezTo>
                    <a:pt x="180" y="0"/>
                    <a:pt x="1" y="179"/>
                    <a:pt x="1" y="393"/>
                  </a:cubicBezTo>
                  <a:cubicBezTo>
                    <a:pt x="1" y="608"/>
                    <a:pt x="180" y="786"/>
                    <a:pt x="394" y="786"/>
                  </a:cubicBezTo>
                  <a:cubicBezTo>
                    <a:pt x="620" y="786"/>
                    <a:pt x="787" y="608"/>
                    <a:pt x="787" y="393"/>
                  </a:cubicBezTo>
                  <a:cubicBezTo>
                    <a:pt x="787"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9;p52">
              <a:extLst>
                <a:ext uri="{FF2B5EF4-FFF2-40B4-BE49-F238E27FC236}">
                  <a16:creationId xmlns:a16="http://schemas.microsoft.com/office/drawing/2014/main" xmlns="" id="{BCDFA0A1-064C-4BE7-B2CC-2C1CB694608B}"/>
                </a:ext>
              </a:extLst>
            </p:cNvPr>
            <p:cNvSpPr/>
            <p:nvPr/>
          </p:nvSpPr>
          <p:spPr>
            <a:xfrm>
              <a:off x="3133425" y="3356200"/>
              <a:ext cx="19650" cy="19675"/>
            </a:xfrm>
            <a:custGeom>
              <a:avLst/>
              <a:gdLst/>
              <a:ahLst/>
              <a:cxnLst/>
              <a:rect l="l" t="t" r="r" b="b"/>
              <a:pathLst>
                <a:path w="786" h="787" extrusionOk="0">
                  <a:moveTo>
                    <a:pt x="393" y="0"/>
                  </a:moveTo>
                  <a:cubicBezTo>
                    <a:pt x="179" y="0"/>
                    <a:pt x="0" y="179"/>
                    <a:pt x="0" y="393"/>
                  </a:cubicBezTo>
                  <a:cubicBezTo>
                    <a:pt x="0" y="608"/>
                    <a:pt x="179"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0;p52">
              <a:extLst>
                <a:ext uri="{FF2B5EF4-FFF2-40B4-BE49-F238E27FC236}">
                  <a16:creationId xmlns:a16="http://schemas.microsoft.com/office/drawing/2014/main" xmlns="" id="{56B3FDAA-D0F7-4E54-B5D8-9FF5D5D29F2C}"/>
                </a:ext>
              </a:extLst>
            </p:cNvPr>
            <p:cNvSpPr/>
            <p:nvPr/>
          </p:nvSpPr>
          <p:spPr>
            <a:xfrm>
              <a:off x="3240875" y="3356200"/>
              <a:ext cx="19675" cy="19675"/>
            </a:xfrm>
            <a:custGeom>
              <a:avLst/>
              <a:gdLst/>
              <a:ahLst/>
              <a:cxnLst/>
              <a:rect l="l" t="t" r="r" b="b"/>
              <a:pathLst>
                <a:path w="787" h="787" extrusionOk="0">
                  <a:moveTo>
                    <a:pt x="393" y="0"/>
                  </a:moveTo>
                  <a:cubicBezTo>
                    <a:pt x="167" y="0"/>
                    <a:pt x="0" y="179"/>
                    <a:pt x="0" y="393"/>
                  </a:cubicBezTo>
                  <a:cubicBezTo>
                    <a:pt x="0" y="608"/>
                    <a:pt x="167"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1;p52">
              <a:extLst>
                <a:ext uri="{FF2B5EF4-FFF2-40B4-BE49-F238E27FC236}">
                  <a16:creationId xmlns:a16="http://schemas.microsoft.com/office/drawing/2014/main" xmlns="" id="{B5FA297C-F2AE-4FED-AE5D-8FD554944D64}"/>
                </a:ext>
              </a:extLst>
            </p:cNvPr>
            <p:cNvSpPr/>
            <p:nvPr/>
          </p:nvSpPr>
          <p:spPr>
            <a:xfrm>
              <a:off x="3348025" y="3356200"/>
              <a:ext cx="19975" cy="19675"/>
            </a:xfrm>
            <a:custGeom>
              <a:avLst/>
              <a:gdLst/>
              <a:ahLst/>
              <a:cxnLst/>
              <a:rect l="l" t="t" r="r" b="b"/>
              <a:pathLst>
                <a:path w="799" h="787" extrusionOk="0">
                  <a:moveTo>
                    <a:pt x="405" y="0"/>
                  </a:moveTo>
                  <a:cubicBezTo>
                    <a:pt x="179" y="0"/>
                    <a:pt x="1" y="179"/>
                    <a:pt x="1" y="393"/>
                  </a:cubicBezTo>
                  <a:cubicBezTo>
                    <a:pt x="1" y="608"/>
                    <a:pt x="179" y="786"/>
                    <a:pt x="405" y="786"/>
                  </a:cubicBezTo>
                  <a:cubicBezTo>
                    <a:pt x="620" y="786"/>
                    <a:pt x="798" y="608"/>
                    <a:pt x="798" y="393"/>
                  </a:cubicBezTo>
                  <a:cubicBezTo>
                    <a:pt x="798" y="179"/>
                    <a:pt x="620" y="0"/>
                    <a:pt x="40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2;p52">
              <a:extLst>
                <a:ext uri="{FF2B5EF4-FFF2-40B4-BE49-F238E27FC236}">
                  <a16:creationId xmlns:a16="http://schemas.microsoft.com/office/drawing/2014/main" xmlns="" id="{B1B9A0B7-A7D2-4938-8C9D-669D0FB3DBC1}"/>
                </a:ext>
              </a:extLst>
            </p:cNvPr>
            <p:cNvSpPr/>
            <p:nvPr/>
          </p:nvSpPr>
          <p:spPr>
            <a:xfrm>
              <a:off x="3455475" y="3356200"/>
              <a:ext cx="19975" cy="19675"/>
            </a:xfrm>
            <a:custGeom>
              <a:avLst/>
              <a:gdLst/>
              <a:ahLst/>
              <a:cxnLst/>
              <a:rect l="l" t="t" r="r" b="b"/>
              <a:pathLst>
                <a:path w="799" h="787" extrusionOk="0">
                  <a:moveTo>
                    <a:pt x="394" y="0"/>
                  </a:moveTo>
                  <a:cubicBezTo>
                    <a:pt x="179" y="0"/>
                    <a:pt x="1" y="179"/>
                    <a:pt x="1" y="393"/>
                  </a:cubicBezTo>
                  <a:cubicBezTo>
                    <a:pt x="1" y="608"/>
                    <a:pt x="179" y="786"/>
                    <a:pt x="394" y="786"/>
                  </a:cubicBezTo>
                  <a:cubicBezTo>
                    <a:pt x="620" y="786"/>
                    <a:pt x="798" y="608"/>
                    <a:pt x="798" y="393"/>
                  </a:cubicBezTo>
                  <a:cubicBezTo>
                    <a:pt x="798"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291;p47">
            <a:extLst>
              <a:ext uri="{FF2B5EF4-FFF2-40B4-BE49-F238E27FC236}">
                <a16:creationId xmlns:a16="http://schemas.microsoft.com/office/drawing/2014/main" xmlns="" id="{99629DA9-950D-4CFC-9A30-B0214D94CC8A}"/>
              </a:ext>
            </a:extLst>
          </p:cNvPr>
          <p:cNvSpPr txBox="1">
            <a:spLocks noGrp="1"/>
          </p:cNvSpPr>
          <p:nvPr>
            <p:ph type="title"/>
          </p:nvPr>
        </p:nvSpPr>
        <p:spPr>
          <a:xfrm>
            <a:off x="811391" y="160221"/>
            <a:ext cx="6042135" cy="7104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a:t>
            </a:r>
            <a:r>
              <a:rPr lang="id-ID" sz="2800" dirty="0"/>
              <a:t>Menampilkan Dataset dalam </a:t>
            </a:r>
            <a:br>
              <a:rPr lang="id-ID" sz="2800" dirty="0"/>
            </a:br>
            <a:r>
              <a:rPr lang="id-ID" sz="2800" dirty="0"/>
              <a:t>Scatter Plot</a:t>
            </a:r>
            <a:endParaRPr sz="2800" dirty="0"/>
          </a:p>
        </p:txBody>
      </p:sp>
      <p:grpSp>
        <p:nvGrpSpPr>
          <p:cNvPr id="36" name="Google Shape;4164;p57">
            <a:extLst>
              <a:ext uri="{FF2B5EF4-FFF2-40B4-BE49-F238E27FC236}">
                <a16:creationId xmlns:a16="http://schemas.microsoft.com/office/drawing/2014/main" xmlns="" id="{805C93E5-6737-49FD-ACEA-D3DE3045E429}"/>
              </a:ext>
            </a:extLst>
          </p:cNvPr>
          <p:cNvGrpSpPr/>
          <p:nvPr/>
        </p:nvGrpSpPr>
        <p:grpSpPr>
          <a:xfrm>
            <a:off x="7509844" y="899287"/>
            <a:ext cx="734505" cy="572700"/>
            <a:chOff x="1307492" y="518153"/>
            <a:chExt cx="3251855" cy="2150160"/>
          </a:xfrm>
        </p:grpSpPr>
        <p:sp>
          <p:nvSpPr>
            <p:cNvPr id="37" name="Google Shape;4165;p57">
              <a:extLst>
                <a:ext uri="{FF2B5EF4-FFF2-40B4-BE49-F238E27FC236}">
                  <a16:creationId xmlns:a16="http://schemas.microsoft.com/office/drawing/2014/main" xmlns="" id="{274DE8E6-309D-4028-970F-D080ABAF2E52}"/>
                </a:ext>
              </a:extLst>
            </p:cNvPr>
            <p:cNvSpPr/>
            <p:nvPr/>
          </p:nvSpPr>
          <p:spPr>
            <a:xfrm>
              <a:off x="1307492" y="518153"/>
              <a:ext cx="3251855" cy="2150160"/>
            </a:xfrm>
            <a:custGeom>
              <a:avLst/>
              <a:gdLst/>
              <a:ahLst/>
              <a:cxnLst/>
              <a:rect l="l" t="t" r="r" b="b"/>
              <a:pathLst>
                <a:path w="153299" h="108416" extrusionOk="0">
                  <a:moveTo>
                    <a:pt x="13721" y="0"/>
                  </a:moveTo>
                  <a:cubicBezTo>
                    <a:pt x="6145" y="0"/>
                    <a:pt x="1" y="6143"/>
                    <a:pt x="1" y="13721"/>
                  </a:cubicBezTo>
                  <a:lnTo>
                    <a:pt x="1" y="94689"/>
                  </a:lnTo>
                  <a:cubicBezTo>
                    <a:pt x="1" y="102266"/>
                    <a:pt x="6145" y="108415"/>
                    <a:pt x="13721" y="108415"/>
                  </a:cubicBezTo>
                  <a:lnTo>
                    <a:pt x="139573" y="108415"/>
                  </a:lnTo>
                  <a:cubicBezTo>
                    <a:pt x="147155" y="108415"/>
                    <a:pt x="153299" y="102266"/>
                    <a:pt x="153299" y="94689"/>
                  </a:cubicBezTo>
                  <a:lnTo>
                    <a:pt x="153299" y="13721"/>
                  </a:lnTo>
                  <a:cubicBezTo>
                    <a:pt x="153299" y="6143"/>
                    <a:pt x="147155" y="0"/>
                    <a:pt x="139573" y="0"/>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66;p57">
              <a:extLst>
                <a:ext uri="{FF2B5EF4-FFF2-40B4-BE49-F238E27FC236}">
                  <a16:creationId xmlns:a16="http://schemas.microsoft.com/office/drawing/2014/main" xmlns="" id="{97C33D00-36F0-491F-84E3-F40F5A54C34B}"/>
                </a:ext>
              </a:extLst>
            </p:cNvPr>
            <p:cNvSpPr/>
            <p:nvPr/>
          </p:nvSpPr>
          <p:spPr>
            <a:xfrm>
              <a:off x="1543300" y="1054050"/>
              <a:ext cx="2780225" cy="1311200"/>
            </a:xfrm>
            <a:custGeom>
              <a:avLst/>
              <a:gdLst/>
              <a:ahLst/>
              <a:cxnLst/>
              <a:rect l="l" t="t" r="r" b="b"/>
              <a:pathLst>
                <a:path w="111209" h="52448" extrusionOk="0">
                  <a:moveTo>
                    <a:pt x="18569" y="0"/>
                  </a:moveTo>
                  <a:cubicBezTo>
                    <a:pt x="8263" y="0"/>
                    <a:pt x="1" y="19509"/>
                    <a:pt x="1" y="19509"/>
                  </a:cubicBezTo>
                  <a:lnTo>
                    <a:pt x="1" y="47026"/>
                  </a:lnTo>
                  <a:cubicBezTo>
                    <a:pt x="1" y="50016"/>
                    <a:pt x="2428" y="52448"/>
                    <a:pt x="5424" y="52448"/>
                  </a:cubicBezTo>
                  <a:lnTo>
                    <a:pt x="111208" y="52448"/>
                  </a:lnTo>
                  <a:lnTo>
                    <a:pt x="111208" y="33595"/>
                  </a:lnTo>
                  <a:cubicBezTo>
                    <a:pt x="107017" y="33595"/>
                    <a:pt x="104195" y="31558"/>
                    <a:pt x="102035" y="28654"/>
                  </a:cubicBezTo>
                  <a:cubicBezTo>
                    <a:pt x="96710" y="21524"/>
                    <a:pt x="95322" y="9197"/>
                    <a:pt x="87124" y="9197"/>
                  </a:cubicBezTo>
                  <a:cubicBezTo>
                    <a:pt x="84297" y="9197"/>
                    <a:pt x="82014" y="10794"/>
                    <a:pt x="79919" y="13193"/>
                  </a:cubicBezTo>
                  <a:cubicBezTo>
                    <a:pt x="73474" y="20589"/>
                    <a:pt x="68835" y="35674"/>
                    <a:pt x="55607" y="35674"/>
                  </a:cubicBezTo>
                  <a:cubicBezTo>
                    <a:pt x="54034" y="35674"/>
                    <a:pt x="52589" y="35390"/>
                    <a:pt x="51247" y="34867"/>
                  </a:cubicBezTo>
                  <a:cubicBezTo>
                    <a:pt x="37580" y="29566"/>
                    <a:pt x="31652" y="0"/>
                    <a:pt x="18569"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67;p57">
              <a:extLst>
                <a:ext uri="{FF2B5EF4-FFF2-40B4-BE49-F238E27FC236}">
                  <a16:creationId xmlns:a16="http://schemas.microsoft.com/office/drawing/2014/main" xmlns="" id="{86B7C102-33BB-4CCF-A5F5-FFFADB04E275}"/>
                </a:ext>
              </a:extLst>
            </p:cNvPr>
            <p:cNvSpPr/>
            <p:nvPr/>
          </p:nvSpPr>
          <p:spPr>
            <a:xfrm>
              <a:off x="1543300" y="1306175"/>
              <a:ext cx="2780225" cy="1059075"/>
            </a:xfrm>
            <a:custGeom>
              <a:avLst/>
              <a:gdLst/>
              <a:ahLst/>
              <a:cxnLst/>
              <a:rect l="l" t="t" r="r" b="b"/>
              <a:pathLst>
                <a:path w="111209" h="42363" extrusionOk="0">
                  <a:moveTo>
                    <a:pt x="72120" y="0"/>
                  </a:moveTo>
                  <a:cubicBezTo>
                    <a:pt x="61658" y="0"/>
                    <a:pt x="56839" y="15950"/>
                    <a:pt x="51247" y="24782"/>
                  </a:cubicBezTo>
                  <a:cubicBezTo>
                    <a:pt x="49100" y="28167"/>
                    <a:pt x="46846" y="30507"/>
                    <a:pt x="44124" y="30507"/>
                  </a:cubicBezTo>
                  <a:cubicBezTo>
                    <a:pt x="31105" y="30507"/>
                    <a:pt x="30240" y="10336"/>
                    <a:pt x="18663" y="10336"/>
                  </a:cubicBezTo>
                  <a:cubicBezTo>
                    <a:pt x="7091" y="10336"/>
                    <a:pt x="1" y="29247"/>
                    <a:pt x="1" y="29247"/>
                  </a:cubicBezTo>
                  <a:lnTo>
                    <a:pt x="1" y="36941"/>
                  </a:lnTo>
                  <a:cubicBezTo>
                    <a:pt x="1" y="39931"/>
                    <a:pt x="2428" y="42363"/>
                    <a:pt x="5424" y="42363"/>
                  </a:cubicBezTo>
                  <a:lnTo>
                    <a:pt x="111208" y="42363"/>
                  </a:lnTo>
                  <a:lnTo>
                    <a:pt x="111208" y="5295"/>
                  </a:lnTo>
                  <a:cubicBezTo>
                    <a:pt x="107279" y="5295"/>
                    <a:pt x="104910" y="12728"/>
                    <a:pt x="102035" y="18569"/>
                  </a:cubicBezTo>
                  <a:cubicBezTo>
                    <a:pt x="100172" y="22355"/>
                    <a:pt x="98093" y="25466"/>
                    <a:pt x="95253" y="25466"/>
                  </a:cubicBezTo>
                  <a:cubicBezTo>
                    <a:pt x="89592" y="25466"/>
                    <a:pt x="87484" y="9894"/>
                    <a:pt x="79919" y="3108"/>
                  </a:cubicBezTo>
                  <a:cubicBezTo>
                    <a:pt x="77812" y="1208"/>
                    <a:pt x="75274" y="0"/>
                    <a:pt x="72120" y="0"/>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68;p57">
              <a:extLst>
                <a:ext uri="{FF2B5EF4-FFF2-40B4-BE49-F238E27FC236}">
                  <a16:creationId xmlns:a16="http://schemas.microsoft.com/office/drawing/2014/main" xmlns="" id="{79ECCE6B-3A64-4D3F-8F3F-DFAA943C910C}"/>
                </a:ext>
              </a:extLst>
            </p:cNvPr>
            <p:cNvSpPr/>
            <p:nvPr/>
          </p:nvSpPr>
          <p:spPr>
            <a:xfrm>
              <a:off x="1543300" y="1306175"/>
              <a:ext cx="2780225" cy="1059075"/>
            </a:xfrm>
            <a:custGeom>
              <a:avLst/>
              <a:gdLst/>
              <a:ahLst/>
              <a:cxnLst/>
              <a:rect l="l" t="t" r="r" b="b"/>
              <a:pathLst>
                <a:path w="111209" h="42363" extrusionOk="0">
                  <a:moveTo>
                    <a:pt x="72120" y="0"/>
                  </a:moveTo>
                  <a:cubicBezTo>
                    <a:pt x="61658" y="0"/>
                    <a:pt x="56839" y="15950"/>
                    <a:pt x="51247" y="24782"/>
                  </a:cubicBezTo>
                  <a:cubicBezTo>
                    <a:pt x="49100" y="28167"/>
                    <a:pt x="46846" y="30507"/>
                    <a:pt x="44124" y="30507"/>
                  </a:cubicBezTo>
                  <a:cubicBezTo>
                    <a:pt x="31105" y="30507"/>
                    <a:pt x="30240" y="10336"/>
                    <a:pt x="18663" y="10336"/>
                  </a:cubicBezTo>
                  <a:cubicBezTo>
                    <a:pt x="7091" y="10336"/>
                    <a:pt x="1" y="29247"/>
                    <a:pt x="1" y="29247"/>
                  </a:cubicBezTo>
                  <a:lnTo>
                    <a:pt x="1" y="36941"/>
                  </a:lnTo>
                  <a:cubicBezTo>
                    <a:pt x="1" y="39931"/>
                    <a:pt x="2428" y="42363"/>
                    <a:pt x="5424" y="42363"/>
                  </a:cubicBezTo>
                  <a:lnTo>
                    <a:pt x="111208" y="42363"/>
                  </a:lnTo>
                  <a:lnTo>
                    <a:pt x="111208" y="5295"/>
                  </a:lnTo>
                  <a:cubicBezTo>
                    <a:pt x="107279" y="5295"/>
                    <a:pt x="104910" y="12728"/>
                    <a:pt x="102035" y="18569"/>
                  </a:cubicBezTo>
                  <a:cubicBezTo>
                    <a:pt x="100172" y="22355"/>
                    <a:pt x="98093" y="25466"/>
                    <a:pt x="95253" y="25466"/>
                  </a:cubicBezTo>
                  <a:cubicBezTo>
                    <a:pt x="89592" y="25466"/>
                    <a:pt x="87484" y="9894"/>
                    <a:pt x="79919" y="3108"/>
                  </a:cubicBezTo>
                  <a:cubicBezTo>
                    <a:pt x="77812" y="1208"/>
                    <a:pt x="75274" y="0"/>
                    <a:pt x="7212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69;p57">
              <a:extLst>
                <a:ext uri="{FF2B5EF4-FFF2-40B4-BE49-F238E27FC236}">
                  <a16:creationId xmlns:a16="http://schemas.microsoft.com/office/drawing/2014/main" xmlns="" id="{8C4BF910-F7EF-45C7-98C9-491FD1005626}"/>
                </a:ext>
              </a:extLst>
            </p:cNvPr>
            <p:cNvSpPr/>
            <p:nvPr/>
          </p:nvSpPr>
          <p:spPr>
            <a:xfrm>
              <a:off x="1523425" y="694625"/>
              <a:ext cx="2927250" cy="1690525"/>
            </a:xfrm>
            <a:custGeom>
              <a:avLst/>
              <a:gdLst/>
              <a:ahLst/>
              <a:cxnLst/>
              <a:rect l="l" t="t" r="r" b="b"/>
              <a:pathLst>
                <a:path w="117090" h="67621" extrusionOk="0">
                  <a:moveTo>
                    <a:pt x="0" y="1"/>
                  </a:moveTo>
                  <a:lnTo>
                    <a:pt x="0" y="61403"/>
                  </a:lnTo>
                  <a:cubicBezTo>
                    <a:pt x="0" y="64833"/>
                    <a:pt x="2787" y="67620"/>
                    <a:pt x="6219" y="67620"/>
                  </a:cubicBezTo>
                  <a:lnTo>
                    <a:pt x="117090" y="67620"/>
                  </a:lnTo>
                  <a:lnTo>
                    <a:pt x="117090" y="66030"/>
                  </a:lnTo>
                  <a:lnTo>
                    <a:pt x="6219" y="66030"/>
                  </a:lnTo>
                  <a:cubicBezTo>
                    <a:pt x="3665" y="66030"/>
                    <a:pt x="1592" y="63951"/>
                    <a:pt x="1592" y="61403"/>
                  </a:cubicBezTo>
                  <a:lnTo>
                    <a:pt x="1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7883;p66">
            <a:extLst>
              <a:ext uri="{FF2B5EF4-FFF2-40B4-BE49-F238E27FC236}">
                <a16:creationId xmlns:a16="http://schemas.microsoft.com/office/drawing/2014/main" xmlns="" id="{C72D6237-74AD-4D7C-A3E5-BFEBF772D7B0}"/>
              </a:ext>
            </a:extLst>
          </p:cNvPr>
          <p:cNvGrpSpPr/>
          <p:nvPr/>
        </p:nvGrpSpPr>
        <p:grpSpPr>
          <a:xfrm>
            <a:off x="1307859" y="1869831"/>
            <a:ext cx="6483491" cy="2165417"/>
            <a:chOff x="724986" y="3643867"/>
            <a:chExt cx="1368680" cy="606134"/>
          </a:xfrm>
        </p:grpSpPr>
        <p:grpSp>
          <p:nvGrpSpPr>
            <p:cNvPr id="45" name="Google Shape;7884;p66">
              <a:extLst>
                <a:ext uri="{FF2B5EF4-FFF2-40B4-BE49-F238E27FC236}">
                  <a16:creationId xmlns:a16="http://schemas.microsoft.com/office/drawing/2014/main" xmlns="" id="{E89043B3-3178-4D20-8765-E8A80F4991D0}"/>
                </a:ext>
              </a:extLst>
            </p:cNvPr>
            <p:cNvGrpSpPr/>
            <p:nvPr/>
          </p:nvGrpSpPr>
          <p:grpSpPr>
            <a:xfrm>
              <a:off x="1289102" y="3823629"/>
              <a:ext cx="240442" cy="250435"/>
              <a:chOff x="-165066" y="3843615"/>
              <a:chExt cx="221259" cy="230455"/>
            </a:xfrm>
          </p:grpSpPr>
          <p:sp>
            <p:nvSpPr>
              <p:cNvPr id="111" name="Google Shape;7885;p66">
                <a:extLst>
                  <a:ext uri="{FF2B5EF4-FFF2-40B4-BE49-F238E27FC236}">
                    <a16:creationId xmlns:a16="http://schemas.microsoft.com/office/drawing/2014/main" xmlns="" id="{54118242-466C-4CA2-8EF3-0B060BBC845E}"/>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886;p66">
                <a:extLst>
                  <a:ext uri="{FF2B5EF4-FFF2-40B4-BE49-F238E27FC236}">
                    <a16:creationId xmlns:a16="http://schemas.microsoft.com/office/drawing/2014/main" xmlns="" id="{E283D828-D80C-484B-8775-2C7AA5E53C77}"/>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887;p66">
                <a:extLst>
                  <a:ext uri="{FF2B5EF4-FFF2-40B4-BE49-F238E27FC236}">
                    <a16:creationId xmlns:a16="http://schemas.microsoft.com/office/drawing/2014/main" xmlns="" id="{BC8EDDFC-D5F3-47EE-B26B-290EC4F87697}"/>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888;p66">
                <a:extLst>
                  <a:ext uri="{FF2B5EF4-FFF2-40B4-BE49-F238E27FC236}">
                    <a16:creationId xmlns:a16="http://schemas.microsoft.com/office/drawing/2014/main" xmlns="" id="{08AEAD47-EFE3-4005-9AAB-3C900C10AE4E}"/>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889;p66">
                <a:extLst>
                  <a:ext uri="{FF2B5EF4-FFF2-40B4-BE49-F238E27FC236}">
                    <a16:creationId xmlns:a16="http://schemas.microsoft.com/office/drawing/2014/main" xmlns="" id="{5A3FCDE6-A6A2-4ED1-8927-E0CB3459B614}"/>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890;p66">
                <a:extLst>
                  <a:ext uri="{FF2B5EF4-FFF2-40B4-BE49-F238E27FC236}">
                    <a16:creationId xmlns:a16="http://schemas.microsoft.com/office/drawing/2014/main" xmlns="" id="{742B3B51-6076-496F-8D73-BDA06D5A922E}"/>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891;p66">
                <a:extLst>
                  <a:ext uri="{FF2B5EF4-FFF2-40B4-BE49-F238E27FC236}">
                    <a16:creationId xmlns:a16="http://schemas.microsoft.com/office/drawing/2014/main" xmlns="" id="{87A3EA1D-BE84-42E9-9F85-7EA23B2D336D}"/>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892;p66">
                <a:extLst>
                  <a:ext uri="{FF2B5EF4-FFF2-40B4-BE49-F238E27FC236}">
                    <a16:creationId xmlns:a16="http://schemas.microsoft.com/office/drawing/2014/main" xmlns="" id="{D981A4F2-F80A-47C3-B271-61EACAF39753}"/>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893;p66">
                <a:extLst>
                  <a:ext uri="{FF2B5EF4-FFF2-40B4-BE49-F238E27FC236}">
                    <a16:creationId xmlns:a16="http://schemas.microsoft.com/office/drawing/2014/main" xmlns="" id="{3237B973-A1D8-408C-B4C4-6B98374F0B35}"/>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894;p66">
                <a:extLst>
                  <a:ext uri="{FF2B5EF4-FFF2-40B4-BE49-F238E27FC236}">
                    <a16:creationId xmlns:a16="http://schemas.microsoft.com/office/drawing/2014/main" xmlns="" id="{8524CAA1-B71C-44B6-99FA-38220B93E07B}"/>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895;p66">
                <a:extLst>
                  <a:ext uri="{FF2B5EF4-FFF2-40B4-BE49-F238E27FC236}">
                    <a16:creationId xmlns:a16="http://schemas.microsoft.com/office/drawing/2014/main" xmlns="" id="{5815CEEA-CC24-45B1-A073-92B76203A8FD}"/>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896;p66">
                <a:extLst>
                  <a:ext uri="{FF2B5EF4-FFF2-40B4-BE49-F238E27FC236}">
                    <a16:creationId xmlns:a16="http://schemas.microsoft.com/office/drawing/2014/main" xmlns="" id="{7C1943C3-A355-4F47-B177-75D541FD61DE}"/>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897;p66">
                <a:extLst>
                  <a:ext uri="{FF2B5EF4-FFF2-40B4-BE49-F238E27FC236}">
                    <a16:creationId xmlns:a16="http://schemas.microsoft.com/office/drawing/2014/main" xmlns="" id="{D4E53756-0439-4E4A-BA2F-7D24392CC19A}"/>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898;p66">
                <a:extLst>
                  <a:ext uri="{FF2B5EF4-FFF2-40B4-BE49-F238E27FC236}">
                    <a16:creationId xmlns:a16="http://schemas.microsoft.com/office/drawing/2014/main" xmlns="" id="{4ECEF308-F0DA-404E-9128-897E33B47ED1}"/>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899;p66">
                <a:extLst>
                  <a:ext uri="{FF2B5EF4-FFF2-40B4-BE49-F238E27FC236}">
                    <a16:creationId xmlns:a16="http://schemas.microsoft.com/office/drawing/2014/main" xmlns="" id="{C97196A9-1985-4F7F-AED8-62C5513AE678}"/>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900;p66">
                <a:extLst>
                  <a:ext uri="{FF2B5EF4-FFF2-40B4-BE49-F238E27FC236}">
                    <a16:creationId xmlns:a16="http://schemas.microsoft.com/office/drawing/2014/main" xmlns="" id="{AD7BAD75-5DD0-4AC2-A818-AEF418AD3F80}"/>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901;p66">
                <a:extLst>
                  <a:ext uri="{FF2B5EF4-FFF2-40B4-BE49-F238E27FC236}">
                    <a16:creationId xmlns:a16="http://schemas.microsoft.com/office/drawing/2014/main" xmlns="" id="{2A3B471B-3F2B-4313-8ABC-3CA73787F7C5}"/>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902;p66">
                <a:extLst>
                  <a:ext uri="{FF2B5EF4-FFF2-40B4-BE49-F238E27FC236}">
                    <a16:creationId xmlns:a16="http://schemas.microsoft.com/office/drawing/2014/main" xmlns="" id="{1CB54413-A058-4FD7-88C9-045064511ABA}"/>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903;p66">
                <a:extLst>
                  <a:ext uri="{FF2B5EF4-FFF2-40B4-BE49-F238E27FC236}">
                    <a16:creationId xmlns:a16="http://schemas.microsoft.com/office/drawing/2014/main" xmlns="" id="{3B24A005-D1E6-4741-A24C-B0CCDA0E3578}"/>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904;p66">
                <a:extLst>
                  <a:ext uri="{FF2B5EF4-FFF2-40B4-BE49-F238E27FC236}">
                    <a16:creationId xmlns:a16="http://schemas.microsoft.com/office/drawing/2014/main" xmlns="" id="{5309FE61-A3D3-471D-8120-B26FD792AD57}"/>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7905;p66">
              <a:extLst>
                <a:ext uri="{FF2B5EF4-FFF2-40B4-BE49-F238E27FC236}">
                  <a16:creationId xmlns:a16="http://schemas.microsoft.com/office/drawing/2014/main" xmlns="" id="{88F5163F-8485-4E94-A462-6BA13C184E95}"/>
                </a:ext>
              </a:extLst>
            </p:cNvPr>
            <p:cNvGrpSpPr/>
            <p:nvPr/>
          </p:nvGrpSpPr>
          <p:grpSpPr>
            <a:xfrm>
              <a:off x="724986" y="3643867"/>
              <a:ext cx="1368680" cy="606134"/>
              <a:chOff x="724986" y="3643867"/>
              <a:chExt cx="1368680" cy="606134"/>
            </a:xfrm>
          </p:grpSpPr>
          <p:grpSp>
            <p:nvGrpSpPr>
              <p:cNvPr id="47" name="Google Shape;7906;p66">
                <a:extLst>
                  <a:ext uri="{FF2B5EF4-FFF2-40B4-BE49-F238E27FC236}">
                    <a16:creationId xmlns:a16="http://schemas.microsoft.com/office/drawing/2014/main" xmlns="" id="{15AF1D0F-73FC-4207-9927-50918C4A6138}"/>
                  </a:ext>
                </a:extLst>
              </p:cNvPr>
              <p:cNvGrpSpPr/>
              <p:nvPr/>
            </p:nvGrpSpPr>
            <p:grpSpPr>
              <a:xfrm>
                <a:off x="1498221" y="4047614"/>
                <a:ext cx="529172" cy="202387"/>
                <a:chOff x="1498221" y="4047614"/>
                <a:chExt cx="529172" cy="202387"/>
              </a:xfrm>
            </p:grpSpPr>
            <p:grpSp>
              <p:nvGrpSpPr>
                <p:cNvPr id="103" name="Google Shape;7907;p66">
                  <a:extLst>
                    <a:ext uri="{FF2B5EF4-FFF2-40B4-BE49-F238E27FC236}">
                      <a16:creationId xmlns:a16="http://schemas.microsoft.com/office/drawing/2014/main" xmlns="" id="{A5288DC0-A3DE-4EA5-A46F-7C759315A84D}"/>
                    </a:ext>
                  </a:extLst>
                </p:cNvPr>
                <p:cNvGrpSpPr/>
                <p:nvPr/>
              </p:nvGrpSpPr>
              <p:grpSpPr>
                <a:xfrm>
                  <a:off x="1826655" y="4224370"/>
                  <a:ext cx="200738" cy="25631"/>
                  <a:chOff x="1826655" y="4224370"/>
                  <a:chExt cx="200738" cy="25631"/>
                </a:xfrm>
              </p:grpSpPr>
              <p:sp>
                <p:nvSpPr>
                  <p:cNvPr id="109" name="Google Shape;7908;p66">
                    <a:extLst>
                      <a:ext uri="{FF2B5EF4-FFF2-40B4-BE49-F238E27FC236}">
                        <a16:creationId xmlns:a16="http://schemas.microsoft.com/office/drawing/2014/main" xmlns="" id="{4877079B-22A3-46E7-92FC-972991DB954B}"/>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909;p66">
                    <a:extLst>
                      <a:ext uri="{FF2B5EF4-FFF2-40B4-BE49-F238E27FC236}">
                        <a16:creationId xmlns:a16="http://schemas.microsoft.com/office/drawing/2014/main" xmlns="" id="{6E1DF28B-E6FA-4D94-8A07-DB86C4B5593C}"/>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7912;p66">
                  <a:extLst>
                    <a:ext uri="{FF2B5EF4-FFF2-40B4-BE49-F238E27FC236}">
                      <a16:creationId xmlns:a16="http://schemas.microsoft.com/office/drawing/2014/main" xmlns="" id="{61282949-3329-4B67-8FE4-38C65C80C7B5}"/>
                    </a:ext>
                  </a:extLst>
                </p:cNvPr>
                <p:cNvGrpSpPr/>
                <p:nvPr/>
              </p:nvGrpSpPr>
              <p:grpSpPr>
                <a:xfrm>
                  <a:off x="1498221" y="4047614"/>
                  <a:ext cx="150566" cy="190416"/>
                  <a:chOff x="1498221" y="4047614"/>
                  <a:chExt cx="150566" cy="190416"/>
                </a:xfrm>
              </p:grpSpPr>
              <p:sp>
                <p:nvSpPr>
                  <p:cNvPr id="107" name="Google Shape;7913;p66">
                    <a:extLst>
                      <a:ext uri="{FF2B5EF4-FFF2-40B4-BE49-F238E27FC236}">
                        <a16:creationId xmlns:a16="http://schemas.microsoft.com/office/drawing/2014/main" xmlns="" id="{EF326031-E477-49F5-9CA3-7E3FB0BAA701}"/>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914;p66">
                    <a:extLst>
                      <a:ext uri="{FF2B5EF4-FFF2-40B4-BE49-F238E27FC236}">
                        <a16:creationId xmlns:a16="http://schemas.microsoft.com/office/drawing/2014/main" xmlns="" id="{6F82BF73-F789-4A67-9345-1570A6B8927D}"/>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 name="Google Shape;7915;p66">
                <a:extLst>
                  <a:ext uri="{FF2B5EF4-FFF2-40B4-BE49-F238E27FC236}">
                    <a16:creationId xmlns:a16="http://schemas.microsoft.com/office/drawing/2014/main" xmlns="" id="{5086C030-5AD8-43C9-A689-2723FA342F81}"/>
                  </a:ext>
                </a:extLst>
              </p:cNvPr>
              <p:cNvGrpSpPr/>
              <p:nvPr/>
            </p:nvGrpSpPr>
            <p:grpSpPr>
              <a:xfrm>
                <a:off x="1560718" y="3827344"/>
                <a:ext cx="532948" cy="242783"/>
                <a:chOff x="1560718" y="3827344"/>
                <a:chExt cx="532948" cy="242783"/>
              </a:xfrm>
            </p:grpSpPr>
            <p:grpSp>
              <p:nvGrpSpPr>
                <p:cNvPr id="90" name="Google Shape;7916;p66">
                  <a:extLst>
                    <a:ext uri="{FF2B5EF4-FFF2-40B4-BE49-F238E27FC236}">
                      <a16:creationId xmlns:a16="http://schemas.microsoft.com/office/drawing/2014/main" xmlns="" id="{146ABA5A-1428-47F5-9F53-0813764EEFCA}"/>
                    </a:ext>
                  </a:extLst>
                </p:cNvPr>
                <p:cNvGrpSpPr/>
                <p:nvPr/>
              </p:nvGrpSpPr>
              <p:grpSpPr>
                <a:xfrm>
                  <a:off x="1912179" y="3827344"/>
                  <a:ext cx="181487" cy="25631"/>
                  <a:chOff x="1912179" y="3827344"/>
                  <a:chExt cx="181487" cy="25631"/>
                </a:xfrm>
              </p:grpSpPr>
              <p:sp>
                <p:nvSpPr>
                  <p:cNvPr id="101" name="Google Shape;7917;p66">
                    <a:extLst>
                      <a:ext uri="{FF2B5EF4-FFF2-40B4-BE49-F238E27FC236}">
                        <a16:creationId xmlns:a16="http://schemas.microsoft.com/office/drawing/2014/main" xmlns="" id="{8ED8A428-D743-4582-B0ED-13B4AD657926}"/>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18;p66">
                    <a:extLst>
                      <a:ext uri="{FF2B5EF4-FFF2-40B4-BE49-F238E27FC236}">
                        <a16:creationId xmlns:a16="http://schemas.microsoft.com/office/drawing/2014/main" xmlns="" id="{A5E21881-4258-4D02-9C5C-A8D5E0381A17}"/>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7919;p66">
                  <a:extLst>
                    <a:ext uri="{FF2B5EF4-FFF2-40B4-BE49-F238E27FC236}">
                      <a16:creationId xmlns:a16="http://schemas.microsoft.com/office/drawing/2014/main" xmlns="" id="{2EEE7F58-1C80-4418-8234-A6D2F918E9B4}"/>
                    </a:ext>
                  </a:extLst>
                </p:cNvPr>
                <p:cNvGrpSpPr/>
                <p:nvPr/>
              </p:nvGrpSpPr>
              <p:grpSpPr>
                <a:xfrm>
                  <a:off x="1912179" y="4044505"/>
                  <a:ext cx="181487" cy="25622"/>
                  <a:chOff x="1912179" y="4044506"/>
                  <a:chExt cx="181487" cy="25622"/>
                </a:xfrm>
              </p:grpSpPr>
              <p:sp>
                <p:nvSpPr>
                  <p:cNvPr id="99" name="Google Shape;7920;p66">
                    <a:extLst>
                      <a:ext uri="{FF2B5EF4-FFF2-40B4-BE49-F238E27FC236}">
                        <a16:creationId xmlns:a16="http://schemas.microsoft.com/office/drawing/2014/main" xmlns="" id="{8EDCE665-DA42-469F-8A42-51C43240F4BD}"/>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921;p66">
                    <a:extLst>
                      <a:ext uri="{FF2B5EF4-FFF2-40B4-BE49-F238E27FC236}">
                        <a16:creationId xmlns:a16="http://schemas.microsoft.com/office/drawing/2014/main" xmlns="" id="{083CAF3A-E94B-4207-A52A-ED15454174DA}"/>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7923;p66">
                  <a:extLst>
                    <a:ext uri="{FF2B5EF4-FFF2-40B4-BE49-F238E27FC236}">
                      <a16:creationId xmlns:a16="http://schemas.microsoft.com/office/drawing/2014/main" xmlns="" id="{8C8B1C44-7E11-4983-9740-46A22C2FC0E1}"/>
                    </a:ext>
                  </a:extLst>
                </p:cNvPr>
                <p:cNvGrpSpPr/>
                <p:nvPr/>
              </p:nvGrpSpPr>
              <p:grpSpPr>
                <a:xfrm>
                  <a:off x="1560718" y="3842857"/>
                  <a:ext cx="173586" cy="217131"/>
                  <a:chOff x="1560718" y="3842857"/>
                  <a:chExt cx="173586" cy="217131"/>
                </a:xfrm>
              </p:grpSpPr>
              <p:sp>
                <p:nvSpPr>
                  <p:cNvPr id="96" name="Google Shape;7924;p66">
                    <a:extLst>
                      <a:ext uri="{FF2B5EF4-FFF2-40B4-BE49-F238E27FC236}">
                        <a16:creationId xmlns:a16="http://schemas.microsoft.com/office/drawing/2014/main" xmlns="" id="{F961A590-14D7-4BE4-8BF3-FA7DB4B14FF2}"/>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925;p66">
                    <a:extLst>
                      <a:ext uri="{FF2B5EF4-FFF2-40B4-BE49-F238E27FC236}">
                        <a16:creationId xmlns:a16="http://schemas.microsoft.com/office/drawing/2014/main" xmlns="" id="{D03AC800-F1B1-4241-8497-C492F1BDD2FD}"/>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926;p66">
                    <a:extLst>
                      <a:ext uri="{FF2B5EF4-FFF2-40B4-BE49-F238E27FC236}">
                        <a16:creationId xmlns:a16="http://schemas.microsoft.com/office/drawing/2014/main" xmlns="" id="{CA27FF6A-4E83-426F-B4E2-85EBC557A3EB}"/>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Google Shape;7929;p66">
                <a:extLst>
                  <a:ext uri="{FF2B5EF4-FFF2-40B4-BE49-F238E27FC236}">
                    <a16:creationId xmlns:a16="http://schemas.microsoft.com/office/drawing/2014/main" xmlns="" id="{B589D918-C481-4574-8122-6438C2B94D6A}"/>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7930;p66">
                <a:extLst>
                  <a:ext uri="{FF2B5EF4-FFF2-40B4-BE49-F238E27FC236}">
                    <a16:creationId xmlns:a16="http://schemas.microsoft.com/office/drawing/2014/main" xmlns="" id="{22A9E506-00E7-4DD7-B215-92132D5FE8EA}"/>
                  </a:ext>
                </a:extLst>
              </p:cNvPr>
              <p:cNvGrpSpPr/>
              <p:nvPr/>
            </p:nvGrpSpPr>
            <p:grpSpPr>
              <a:xfrm>
                <a:off x="785350" y="3643867"/>
                <a:ext cx="535311" cy="210856"/>
                <a:chOff x="785350" y="3643867"/>
                <a:chExt cx="535311" cy="210856"/>
              </a:xfrm>
            </p:grpSpPr>
            <p:grpSp>
              <p:nvGrpSpPr>
                <p:cNvPr id="83" name="Google Shape;7931;p66">
                  <a:extLst>
                    <a:ext uri="{FF2B5EF4-FFF2-40B4-BE49-F238E27FC236}">
                      <a16:creationId xmlns:a16="http://schemas.microsoft.com/office/drawing/2014/main" xmlns="" id="{CB2F6AF9-0F75-4D77-B6D8-7AED70A39544}"/>
                    </a:ext>
                  </a:extLst>
                </p:cNvPr>
                <p:cNvGrpSpPr/>
                <p:nvPr/>
              </p:nvGrpSpPr>
              <p:grpSpPr>
                <a:xfrm>
                  <a:off x="785350" y="3643867"/>
                  <a:ext cx="198309" cy="25622"/>
                  <a:chOff x="785350" y="3643867"/>
                  <a:chExt cx="198309" cy="25622"/>
                </a:xfrm>
              </p:grpSpPr>
              <p:sp>
                <p:nvSpPr>
                  <p:cNvPr id="87" name="Google Shape;7932;p66">
                    <a:extLst>
                      <a:ext uri="{FF2B5EF4-FFF2-40B4-BE49-F238E27FC236}">
                        <a16:creationId xmlns:a16="http://schemas.microsoft.com/office/drawing/2014/main" xmlns="" id="{2B741321-F096-4208-B614-A255CF37B50A}"/>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933;p66">
                    <a:extLst>
                      <a:ext uri="{FF2B5EF4-FFF2-40B4-BE49-F238E27FC236}">
                        <a16:creationId xmlns:a16="http://schemas.microsoft.com/office/drawing/2014/main" xmlns="" id="{CFABB53D-C5A8-4871-BBB6-ECB7CE33AC28}"/>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935;p66">
                  <a:extLst>
                    <a:ext uri="{FF2B5EF4-FFF2-40B4-BE49-F238E27FC236}">
                      <a16:creationId xmlns:a16="http://schemas.microsoft.com/office/drawing/2014/main" xmlns="" id="{9BD94D4A-98C3-4CB3-A87C-E64E9FB55E0A}"/>
                    </a:ext>
                  </a:extLst>
                </p:cNvPr>
                <p:cNvGrpSpPr/>
                <p:nvPr/>
              </p:nvGrpSpPr>
              <p:grpSpPr>
                <a:xfrm>
                  <a:off x="1161530" y="3655851"/>
                  <a:ext cx="159131" cy="198872"/>
                  <a:chOff x="1161530" y="3655851"/>
                  <a:chExt cx="159131" cy="198872"/>
                </a:xfrm>
              </p:grpSpPr>
              <p:sp>
                <p:nvSpPr>
                  <p:cNvPr id="85" name="Google Shape;7936;p66">
                    <a:extLst>
                      <a:ext uri="{FF2B5EF4-FFF2-40B4-BE49-F238E27FC236}">
                        <a16:creationId xmlns:a16="http://schemas.microsoft.com/office/drawing/2014/main" xmlns="" id="{3E1F044C-B354-4526-8DAF-F9D48D48A9FA}"/>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937;p66">
                    <a:extLst>
                      <a:ext uri="{FF2B5EF4-FFF2-40B4-BE49-F238E27FC236}">
                        <a16:creationId xmlns:a16="http://schemas.microsoft.com/office/drawing/2014/main" xmlns="" id="{F609C452-3DA7-4243-9769-D6BFAE57DA3D}"/>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 name="Google Shape;7938;p66">
                <a:extLst>
                  <a:ext uri="{FF2B5EF4-FFF2-40B4-BE49-F238E27FC236}">
                    <a16:creationId xmlns:a16="http://schemas.microsoft.com/office/drawing/2014/main" xmlns="" id="{39933C24-A3B5-4C92-863E-81F68F2D24C2}"/>
                  </a:ext>
                </a:extLst>
              </p:cNvPr>
              <p:cNvGrpSpPr/>
              <p:nvPr/>
            </p:nvGrpSpPr>
            <p:grpSpPr>
              <a:xfrm>
                <a:off x="785350" y="4047614"/>
                <a:ext cx="535311" cy="202387"/>
                <a:chOff x="785350" y="4047614"/>
                <a:chExt cx="535311" cy="202387"/>
              </a:xfrm>
            </p:grpSpPr>
            <p:grpSp>
              <p:nvGrpSpPr>
                <p:cNvPr id="76" name="Google Shape;7939;p66">
                  <a:extLst>
                    <a:ext uri="{FF2B5EF4-FFF2-40B4-BE49-F238E27FC236}">
                      <a16:creationId xmlns:a16="http://schemas.microsoft.com/office/drawing/2014/main" xmlns="" id="{E5BF4B32-B6B5-4A0C-AEEC-2265B9B83A4C}"/>
                    </a:ext>
                  </a:extLst>
                </p:cNvPr>
                <p:cNvGrpSpPr/>
                <p:nvPr/>
              </p:nvGrpSpPr>
              <p:grpSpPr>
                <a:xfrm>
                  <a:off x="1161636" y="4047614"/>
                  <a:ext cx="159025" cy="190415"/>
                  <a:chOff x="1161636" y="4047614"/>
                  <a:chExt cx="159025" cy="190415"/>
                </a:xfrm>
              </p:grpSpPr>
              <p:sp>
                <p:nvSpPr>
                  <p:cNvPr id="81" name="Google Shape;7940;p66">
                    <a:extLst>
                      <a:ext uri="{FF2B5EF4-FFF2-40B4-BE49-F238E27FC236}">
                        <a16:creationId xmlns:a16="http://schemas.microsoft.com/office/drawing/2014/main" xmlns="" id="{73BA00B5-EC39-4CEA-B67A-B5EC989C752C}"/>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941;p66">
                    <a:extLst>
                      <a:ext uri="{FF2B5EF4-FFF2-40B4-BE49-F238E27FC236}">
                        <a16:creationId xmlns:a16="http://schemas.microsoft.com/office/drawing/2014/main" xmlns="" id="{F4ABAB2F-0D21-46AC-8807-494775D8DA8C}"/>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942;p66">
                  <a:extLst>
                    <a:ext uri="{FF2B5EF4-FFF2-40B4-BE49-F238E27FC236}">
                      <a16:creationId xmlns:a16="http://schemas.microsoft.com/office/drawing/2014/main" xmlns="" id="{F58A759C-BEC1-4AB5-A59D-92D1DE6CC3D5}"/>
                    </a:ext>
                  </a:extLst>
                </p:cNvPr>
                <p:cNvGrpSpPr/>
                <p:nvPr/>
              </p:nvGrpSpPr>
              <p:grpSpPr>
                <a:xfrm>
                  <a:off x="785350" y="4224370"/>
                  <a:ext cx="198309" cy="25631"/>
                  <a:chOff x="785350" y="4224370"/>
                  <a:chExt cx="198309" cy="25631"/>
                </a:xfrm>
              </p:grpSpPr>
              <p:sp>
                <p:nvSpPr>
                  <p:cNvPr id="78" name="Google Shape;7943;p66">
                    <a:extLst>
                      <a:ext uri="{FF2B5EF4-FFF2-40B4-BE49-F238E27FC236}">
                        <a16:creationId xmlns:a16="http://schemas.microsoft.com/office/drawing/2014/main" xmlns="" id="{44D2A9A6-E14E-413A-8FFF-4B11EA3FABA9}"/>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945;p66">
                    <a:extLst>
                      <a:ext uri="{FF2B5EF4-FFF2-40B4-BE49-F238E27FC236}">
                        <a16:creationId xmlns:a16="http://schemas.microsoft.com/office/drawing/2014/main" xmlns="" id="{EB105093-2C3D-4FE9-801F-E043CD952C2C}"/>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 name="Google Shape;7946;p66">
                <a:extLst>
                  <a:ext uri="{FF2B5EF4-FFF2-40B4-BE49-F238E27FC236}">
                    <a16:creationId xmlns:a16="http://schemas.microsoft.com/office/drawing/2014/main" xmlns="" id="{6C1A9933-A22A-4875-90F6-921FDFC70426}"/>
                  </a:ext>
                </a:extLst>
              </p:cNvPr>
              <p:cNvGrpSpPr/>
              <p:nvPr/>
            </p:nvGrpSpPr>
            <p:grpSpPr>
              <a:xfrm>
                <a:off x="1501054" y="3643867"/>
                <a:ext cx="526339" cy="210851"/>
                <a:chOff x="1501054" y="3643867"/>
                <a:chExt cx="526339" cy="210851"/>
              </a:xfrm>
            </p:grpSpPr>
            <p:grpSp>
              <p:nvGrpSpPr>
                <p:cNvPr id="68" name="Google Shape;7947;p66">
                  <a:extLst>
                    <a:ext uri="{FF2B5EF4-FFF2-40B4-BE49-F238E27FC236}">
                      <a16:creationId xmlns:a16="http://schemas.microsoft.com/office/drawing/2014/main" xmlns="" id="{B66DF6C4-C008-46D7-B7A5-3AD7DE1A1243}"/>
                    </a:ext>
                  </a:extLst>
                </p:cNvPr>
                <p:cNvGrpSpPr/>
                <p:nvPr/>
              </p:nvGrpSpPr>
              <p:grpSpPr>
                <a:xfrm>
                  <a:off x="1834208" y="3643867"/>
                  <a:ext cx="193185" cy="25622"/>
                  <a:chOff x="1834208" y="3643867"/>
                  <a:chExt cx="193185" cy="25622"/>
                </a:xfrm>
              </p:grpSpPr>
              <p:sp>
                <p:nvSpPr>
                  <p:cNvPr id="74" name="Google Shape;7948;p66">
                    <a:extLst>
                      <a:ext uri="{FF2B5EF4-FFF2-40B4-BE49-F238E27FC236}">
                        <a16:creationId xmlns:a16="http://schemas.microsoft.com/office/drawing/2014/main" xmlns="" id="{2F97A57B-5C0C-4A2F-AAA7-31595EBACA31}"/>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949;p66">
                    <a:extLst>
                      <a:ext uri="{FF2B5EF4-FFF2-40B4-BE49-F238E27FC236}">
                        <a16:creationId xmlns:a16="http://schemas.microsoft.com/office/drawing/2014/main" xmlns="" id="{1F793B06-A3EB-4BE0-A2BC-A6EABC26EF77}"/>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952;p66">
                  <a:extLst>
                    <a:ext uri="{FF2B5EF4-FFF2-40B4-BE49-F238E27FC236}">
                      <a16:creationId xmlns:a16="http://schemas.microsoft.com/office/drawing/2014/main" xmlns="" id="{B27FEFFE-CB26-4E03-917A-8B8BA22C764D}"/>
                    </a:ext>
                  </a:extLst>
                </p:cNvPr>
                <p:cNvGrpSpPr/>
                <p:nvPr/>
              </p:nvGrpSpPr>
              <p:grpSpPr>
                <a:xfrm>
                  <a:off x="1501054" y="3655851"/>
                  <a:ext cx="155286" cy="198867"/>
                  <a:chOff x="1501054" y="3655851"/>
                  <a:chExt cx="155286" cy="198867"/>
                </a:xfrm>
              </p:grpSpPr>
              <p:sp>
                <p:nvSpPr>
                  <p:cNvPr id="72" name="Google Shape;7953;p66">
                    <a:extLst>
                      <a:ext uri="{FF2B5EF4-FFF2-40B4-BE49-F238E27FC236}">
                        <a16:creationId xmlns:a16="http://schemas.microsoft.com/office/drawing/2014/main" xmlns="" id="{ED6EE15C-6824-4EAD-8BF1-189BBFF7ABD4}"/>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954;p66">
                    <a:extLst>
                      <a:ext uri="{FF2B5EF4-FFF2-40B4-BE49-F238E27FC236}">
                        <a16:creationId xmlns:a16="http://schemas.microsoft.com/office/drawing/2014/main" xmlns="" id="{B0F1E72D-3E34-42E5-AB7B-430485B41BA9}"/>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7955;p66">
                <a:extLst>
                  <a:ext uri="{FF2B5EF4-FFF2-40B4-BE49-F238E27FC236}">
                    <a16:creationId xmlns:a16="http://schemas.microsoft.com/office/drawing/2014/main" xmlns="" id="{743E67D3-CA54-45D6-B969-A2892A95F252}"/>
                  </a:ext>
                </a:extLst>
              </p:cNvPr>
              <p:cNvGrpSpPr/>
              <p:nvPr/>
            </p:nvGrpSpPr>
            <p:grpSpPr>
              <a:xfrm>
                <a:off x="724986" y="3830189"/>
                <a:ext cx="532950" cy="239804"/>
                <a:chOff x="724986" y="3830189"/>
                <a:chExt cx="532950" cy="239804"/>
              </a:xfrm>
            </p:grpSpPr>
            <p:grpSp>
              <p:nvGrpSpPr>
                <p:cNvPr id="54" name="Google Shape;7956;p66">
                  <a:extLst>
                    <a:ext uri="{FF2B5EF4-FFF2-40B4-BE49-F238E27FC236}">
                      <a16:creationId xmlns:a16="http://schemas.microsoft.com/office/drawing/2014/main" xmlns="" id="{4C9765AB-9419-41F7-A28B-A8826CCE1496}"/>
                    </a:ext>
                  </a:extLst>
                </p:cNvPr>
                <p:cNvGrpSpPr/>
                <p:nvPr/>
              </p:nvGrpSpPr>
              <p:grpSpPr>
                <a:xfrm>
                  <a:off x="724986" y="4044367"/>
                  <a:ext cx="181314" cy="25626"/>
                  <a:chOff x="724986" y="4044367"/>
                  <a:chExt cx="181314" cy="25626"/>
                </a:xfrm>
              </p:grpSpPr>
              <p:sp>
                <p:nvSpPr>
                  <p:cNvPr id="66" name="Google Shape;7957;p66">
                    <a:extLst>
                      <a:ext uri="{FF2B5EF4-FFF2-40B4-BE49-F238E27FC236}">
                        <a16:creationId xmlns:a16="http://schemas.microsoft.com/office/drawing/2014/main" xmlns="" id="{5C4910E5-C228-4C74-B34B-227E3F3D9F0B}"/>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958;p66">
                    <a:extLst>
                      <a:ext uri="{FF2B5EF4-FFF2-40B4-BE49-F238E27FC236}">
                        <a16:creationId xmlns:a16="http://schemas.microsoft.com/office/drawing/2014/main" xmlns="" id="{8916935A-1C53-4281-BB16-B450FC1B5449}"/>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7960;p66">
                  <a:extLst>
                    <a:ext uri="{FF2B5EF4-FFF2-40B4-BE49-F238E27FC236}">
                      <a16:creationId xmlns:a16="http://schemas.microsoft.com/office/drawing/2014/main" xmlns="" id="{2043CD00-1EFE-4B68-B233-590036EFD21F}"/>
                    </a:ext>
                  </a:extLst>
                </p:cNvPr>
                <p:cNvGrpSpPr/>
                <p:nvPr/>
              </p:nvGrpSpPr>
              <p:grpSpPr>
                <a:xfrm>
                  <a:off x="1084172" y="3842857"/>
                  <a:ext cx="173764" cy="217131"/>
                  <a:chOff x="1084172" y="3842857"/>
                  <a:chExt cx="173764" cy="217131"/>
                </a:xfrm>
              </p:grpSpPr>
              <p:grpSp>
                <p:nvGrpSpPr>
                  <p:cNvPr id="62" name="Google Shape;7961;p66">
                    <a:extLst>
                      <a:ext uri="{FF2B5EF4-FFF2-40B4-BE49-F238E27FC236}">
                        <a16:creationId xmlns:a16="http://schemas.microsoft.com/office/drawing/2014/main" xmlns="" id="{2A674DFA-885F-49DD-8005-34128ED8B953}"/>
                      </a:ext>
                    </a:extLst>
                  </p:cNvPr>
                  <p:cNvGrpSpPr/>
                  <p:nvPr/>
                </p:nvGrpSpPr>
                <p:grpSpPr>
                  <a:xfrm>
                    <a:off x="1156862" y="3936509"/>
                    <a:ext cx="101073" cy="25622"/>
                    <a:chOff x="1156862" y="3936509"/>
                    <a:chExt cx="101073" cy="25622"/>
                  </a:xfrm>
                </p:grpSpPr>
                <p:sp>
                  <p:nvSpPr>
                    <p:cNvPr id="64" name="Google Shape;7962;p66">
                      <a:extLst>
                        <a:ext uri="{FF2B5EF4-FFF2-40B4-BE49-F238E27FC236}">
                          <a16:creationId xmlns:a16="http://schemas.microsoft.com/office/drawing/2014/main" xmlns="" id="{E2DB8747-F304-4E12-AB91-A461F9580163}"/>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963;p66">
                      <a:extLst>
                        <a:ext uri="{FF2B5EF4-FFF2-40B4-BE49-F238E27FC236}">
                          <a16:creationId xmlns:a16="http://schemas.microsoft.com/office/drawing/2014/main" xmlns="" id="{E4A77C1F-1EA5-477F-8505-05979C15F2A3}"/>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7964;p66">
                    <a:extLst>
                      <a:ext uri="{FF2B5EF4-FFF2-40B4-BE49-F238E27FC236}">
                        <a16:creationId xmlns:a16="http://schemas.microsoft.com/office/drawing/2014/main" xmlns="" id="{D7E93ADD-BA0F-49FF-BB6C-EB0C9B53B75B}"/>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7967;p66">
                  <a:extLst>
                    <a:ext uri="{FF2B5EF4-FFF2-40B4-BE49-F238E27FC236}">
                      <a16:creationId xmlns:a16="http://schemas.microsoft.com/office/drawing/2014/main" xmlns="" id="{4CCC4887-B649-4DA4-8BE6-EAF3E7B4467E}"/>
                    </a:ext>
                  </a:extLst>
                </p:cNvPr>
                <p:cNvGrpSpPr/>
                <p:nvPr/>
              </p:nvGrpSpPr>
              <p:grpSpPr>
                <a:xfrm>
                  <a:off x="724986" y="3830189"/>
                  <a:ext cx="189533" cy="25626"/>
                  <a:chOff x="724986" y="3830189"/>
                  <a:chExt cx="189533" cy="25626"/>
                </a:xfrm>
              </p:grpSpPr>
              <p:sp>
                <p:nvSpPr>
                  <p:cNvPr id="57" name="Google Shape;7968;p66">
                    <a:extLst>
                      <a:ext uri="{FF2B5EF4-FFF2-40B4-BE49-F238E27FC236}">
                        <a16:creationId xmlns:a16="http://schemas.microsoft.com/office/drawing/2014/main" xmlns="" id="{DB4F3C59-CCA6-427F-AC10-6D6F060BF647}"/>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969;p66">
                    <a:extLst>
                      <a:ext uri="{FF2B5EF4-FFF2-40B4-BE49-F238E27FC236}">
                        <a16:creationId xmlns:a16="http://schemas.microsoft.com/office/drawing/2014/main" xmlns="" id="{8E4BCA4C-B436-4511-961C-695A97876956}"/>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32" name="Google Shape;844;p39"/>
          <p:cNvSpPr txBox="1"/>
          <p:nvPr/>
        </p:nvSpPr>
        <p:spPr>
          <a:xfrm>
            <a:off x="2179125" y="4498210"/>
            <a:ext cx="5372665" cy="441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b="1" dirty="0" err="1" smtClean="0">
                <a:solidFill>
                  <a:schemeClr val="dk2"/>
                </a:solidFill>
                <a:latin typeface="Fira Code"/>
                <a:ea typeface="Fira Code"/>
                <a:cs typeface="Fira Code"/>
                <a:sym typeface="Fira Code"/>
              </a:rPr>
              <a:t>Menampilkan</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seluruh</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persebaran</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atribut</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dalam</a:t>
            </a:r>
            <a:r>
              <a:rPr lang="en-US" sz="1200" b="1" dirty="0" smtClean="0">
                <a:solidFill>
                  <a:schemeClr val="dk2"/>
                </a:solidFill>
                <a:latin typeface="Fira Code"/>
                <a:ea typeface="Fira Code"/>
                <a:cs typeface="Fira Code"/>
                <a:sym typeface="Fira Code"/>
              </a:rPr>
              <a:t> dataset</a:t>
            </a:r>
            <a:endParaRPr sz="1200" b="1" dirty="0">
              <a:solidFill>
                <a:schemeClr val="dk2"/>
              </a:solidFill>
              <a:latin typeface="Fira Code"/>
              <a:ea typeface="Fira Code"/>
              <a:cs typeface="Fira Code"/>
              <a:sym typeface="Fira Code"/>
            </a:endParaRPr>
          </a:p>
        </p:txBody>
      </p:sp>
      <p:pic>
        <p:nvPicPr>
          <p:cNvPr id="205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3222" t="19877" r="51688" b="26143"/>
          <a:stretch/>
        </p:blipFill>
        <p:spPr bwMode="auto">
          <a:xfrm>
            <a:off x="2249764" y="1042023"/>
            <a:ext cx="4834827" cy="325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90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3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txBox="1">
            <a:spLocks noGrp="1"/>
          </p:cNvSpPr>
          <p:nvPr>
            <p:ph type="title"/>
          </p:nvPr>
        </p:nvSpPr>
        <p:spPr>
          <a:xfrm>
            <a:off x="1135866" y="1379013"/>
            <a:ext cx="1507389" cy="2777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&lt;</a:t>
            </a:r>
            <a:r>
              <a:rPr lang="id-ID" sz="1600" dirty="0"/>
              <a:t> OUR TEAM :</a:t>
            </a:r>
            <a:endParaRPr sz="1600" dirty="0"/>
          </a:p>
        </p:txBody>
      </p:sp>
      <p:sp>
        <p:nvSpPr>
          <p:cNvPr id="513" name="Google Shape;513;p33"/>
          <p:cNvSpPr txBox="1">
            <a:spLocks noGrp="1"/>
          </p:cNvSpPr>
          <p:nvPr>
            <p:ph type="subTitle" idx="1"/>
          </p:nvPr>
        </p:nvSpPr>
        <p:spPr>
          <a:xfrm>
            <a:off x="2051067" y="1708835"/>
            <a:ext cx="5041865" cy="20113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b="1" dirty="0"/>
              <a:t>Ayu Tri Rahmawati	 	- Winning Eleven</a:t>
            </a:r>
          </a:p>
          <a:p>
            <a:pPr marL="0" lvl="0" indent="0" algn="l" rtl="0">
              <a:spcBef>
                <a:spcPts val="0"/>
              </a:spcBef>
              <a:spcAft>
                <a:spcPts val="0"/>
              </a:spcAft>
              <a:buNone/>
            </a:pPr>
            <a:r>
              <a:rPr lang="id-ID" b="1" dirty="0"/>
              <a:t>Sonia Bintang 		- Winning Eleven</a:t>
            </a:r>
          </a:p>
          <a:p>
            <a:pPr marL="0" lvl="0" indent="0" algn="l" rtl="0">
              <a:spcBef>
                <a:spcPts val="0"/>
              </a:spcBef>
              <a:spcAft>
                <a:spcPts val="0"/>
              </a:spcAft>
              <a:buNone/>
            </a:pPr>
            <a:r>
              <a:rPr lang="id-ID" b="1" dirty="0"/>
              <a:t>Vigia Rahayu Meilani	- Winning Eleven</a:t>
            </a:r>
          </a:p>
          <a:p>
            <a:pPr marL="0" lvl="0" indent="0" algn="l" rtl="0">
              <a:spcBef>
                <a:spcPts val="0"/>
              </a:spcBef>
              <a:spcAft>
                <a:spcPts val="0"/>
              </a:spcAft>
              <a:buNone/>
            </a:pPr>
            <a:r>
              <a:rPr lang="id-ID" b="1" dirty="0"/>
              <a:t>Diki Wahyu Pratama	- JumaTec</a:t>
            </a:r>
          </a:p>
          <a:p>
            <a:pPr marL="0" lvl="0" indent="0" algn="l" rtl="0">
              <a:spcBef>
                <a:spcPts val="0"/>
              </a:spcBef>
              <a:spcAft>
                <a:spcPts val="0"/>
              </a:spcAft>
              <a:buNone/>
            </a:pPr>
            <a:r>
              <a:rPr lang="id-ID" b="1" dirty="0"/>
              <a:t>Sinta Puspa Sari 		- JumaTec</a:t>
            </a:r>
          </a:p>
          <a:p>
            <a:pPr marL="0" lvl="0" indent="0" algn="l" rtl="0">
              <a:spcBef>
                <a:spcPts val="0"/>
              </a:spcBef>
              <a:spcAft>
                <a:spcPts val="0"/>
              </a:spcAft>
              <a:buNone/>
            </a:pPr>
            <a:r>
              <a:rPr lang="id-ID" b="1" dirty="0"/>
              <a:t>Laili Miftachur Rohmah 	- JumaTec</a:t>
            </a:r>
          </a:p>
          <a:p>
            <a:pPr marL="0" lvl="0" indent="0" algn="l" rtl="0">
              <a:spcBef>
                <a:spcPts val="0"/>
              </a:spcBef>
              <a:spcAft>
                <a:spcPts val="0"/>
              </a:spcAft>
              <a:buNone/>
            </a:pPr>
            <a:r>
              <a:rPr lang="id-ID" b="1" dirty="0"/>
              <a:t>Maulidia Nur Zahrotun N	- JumaTec</a:t>
            </a:r>
            <a:endParaRPr b="1" dirty="0"/>
          </a:p>
        </p:txBody>
      </p:sp>
      <p:grpSp>
        <p:nvGrpSpPr>
          <p:cNvPr id="517" name="Google Shape;517;p33"/>
          <p:cNvGrpSpPr/>
          <p:nvPr/>
        </p:nvGrpSpPr>
        <p:grpSpPr>
          <a:xfrm>
            <a:off x="1414256" y="2824625"/>
            <a:ext cx="6072394" cy="295460"/>
            <a:chOff x="2374371" y="2938926"/>
            <a:chExt cx="4395247" cy="151849"/>
          </a:xfrm>
        </p:grpSpPr>
        <p:sp>
          <p:nvSpPr>
            <p:cNvPr id="518" name="Google Shape;518;p33"/>
            <p:cNvSpPr/>
            <p:nvPr/>
          </p:nvSpPr>
          <p:spPr>
            <a:xfrm>
              <a:off x="2374371"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19" name="Google Shape;519;p33"/>
            <p:cNvSpPr/>
            <p:nvPr/>
          </p:nvSpPr>
          <p:spPr>
            <a:xfrm rot="10800000">
              <a:off x="6693296" y="293892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cxnSp>
        <p:nvCxnSpPr>
          <p:cNvPr id="520" name="Google Shape;520;p33"/>
          <p:cNvCxnSpPr/>
          <p:nvPr/>
        </p:nvCxnSpPr>
        <p:spPr>
          <a:xfrm>
            <a:off x="4477921" y="1281755"/>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486650" y="4133199"/>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96;p43">
            <a:extLst>
              <a:ext uri="{FF2B5EF4-FFF2-40B4-BE49-F238E27FC236}">
                <a16:creationId xmlns:a16="http://schemas.microsoft.com/office/drawing/2014/main" xmlns="" id="{9021E58C-EB61-4F73-B53B-1B582DA673A4}"/>
              </a:ext>
            </a:extLst>
          </p:cNvPr>
          <p:cNvSpPr/>
          <p:nvPr/>
        </p:nvSpPr>
        <p:spPr>
          <a:xfrm>
            <a:off x="1037470" y="542154"/>
            <a:ext cx="651220" cy="620215"/>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1000;p43">
            <a:extLst>
              <a:ext uri="{FF2B5EF4-FFF2-40B4-BE49-F238E27FC236}">
                <a16:creationId xmlns:a16="http://schemas.microsoft.com/office/drawing/2014/main" xmlns="" id="{B3EC7D72-A534-4C34-8F56-34845576D00B}"/>
              </a:ext>
            </a:extLst>
          </p:cNvPr>
          <p:cNvGrpSpPr/>
          <p:nvPr/>
        </p:nvGrpSpPr>
        <p:grpSpPr>
          <a:xfrm>
            <a:off x="1171524" y="699019"/>
            <a:ext cx="382736" cy="336180"/>
            <a:chOff x="3980100" y="2319665"/>
            <a:chExt cx="370330" cy="325283"/>
          </a:xfrm>
          <a:solidFill>
            <a:schemeClr val="bg1"/>
          </a:solidFill>
        </p:grpSpPr>
        <p:sp>
          <p:nvSpPr>
            <p:cNvPr id="80" name="Google Shape;1001;p43">
              <a:extLst>
                <a:ext uri="{FF2B5EF4-FFF2-40B4-BE49-F238E27FC236}">
                  <a16:creationId xmlns:a16="http://schemas.microsoft.com/office/drawing/2014/main" xmlns="" id="{EC87CEC7-FE2C-40FE-A67F-3CCEE1051873}"/>
                </a:ext>
              </a:extLst>
            </p:cNvPr>
            <p:cNvSpPr/>
            <p:nvPr/>
          </p:nvSpPr>
          <p:spPr>
            <a:xfrm>
              <a:off x="4003878" y="2319665"/>
              <a:ext cx="65073" cy="65073"/>
            </a:xfrm>
            <a:custGeom>
              <a:avLst/>
              <a:gdLst/>
              <a:ahLst/>
              <a:cxnLst/>
              <a:rect l="l" t="t" r="r" b="b"/>
              <a:pathLst>
                <a:path w="2411" h="2411" extrusionOk="0">
                  <a:moveTo>
                    <a:pt x="1159" y="0"/>
                  </a:moveTo>
                  <a:cubicBezTo>
                    <a:pt x="487" y="0"/>
                    <a:pt x="0" y="580"/>
                    <a:pt x="0" y="1252"/>
                  </a:cubicBezTo>
                  <a:cubicBezTo>
                    <a:pt x="0" y="1924"/>
                    <a:pt x="487" y="2411"/>
                    <a:pt x="1159" y="2411"/>
                  </a:cubicBezTo>
                  <a:cubicBezTo>
                    <a:pt x="1831" y="2411"/>
                    <a:pt x="2410" y="1924"/>
                    <a:pt x="2410" y="1252"/>
                  </a:cubicBezTo>
                  <a:cubicBezTo>
                    <a:pt x="2410" y="580"/>
                    <a:pt x="1831" y="0"/>
                    <a:pt x="11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02;p43">
              <a:extLst>
                <a:ext uri="{FF2B5EF4-FFF2-40B4-BE49-F238E27FC236}">
                  <a16:creationId xmlns:a16="http://schemas.microsoft.com/office/drawing/2014/main" xmlns="" id="{4F7DFE2F-ADEB-480F-A532-7140B59DCAC9}"/>
                </a:ext>
              </a:extLst>
            </p:cNvPr>
            <p:cNvSpPr/>
            <p:nvPr/>
          </p:nvSpPr>
          <p:spPr>
            <a:xfrm>
              <a:off x="3980100" y="2405358"/>
              <a:ext cx="109471" cy="88851"/>
            </a:xfrm>
            <a:custGeom>
              <a:avLst/>
              <a:gdLst/>
              <a:ahLst/>
              <a:cxnLst/>
              <a:rect l="l" t="t" r="r" b="b"/>
              <a:pathLst>
                <a:path w="4056" h="3292" extrusionOk="0">
                  <a:moveTo>
                    <a:pt x="2040" y="0"/>
                  </a:moveTo>
                  <a:cubicBezTo>
                    <a:pt x="974" y="0"/>
                    <a:pt x="0" y="974"/>
                    <a:pt x="0" y="2040"/>
                  </a:cubicBezTo>
                  <a:lnTo>
                    <a:pt x="0" y="3291"/>
                  </a:lnTo>
                  <a:lnTo>
                    <a:pt x="4056" y="3291"/>
                  </a:lnTo>
                  <a:lnTo>
                    <a:pt x="4056" y="2040"/>
                  </a:lnTo>
                  <a:cubicBezTo>
                    <a:pt x="4056" y="974"/>
                    <a:pt x="3199" y="0"/>
                    <a:pt x="2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03;p43">
              <a:extLst>
                <a:ext uri="{FF2B5EF4-FFF2-40B4-BE49-F238E27FC236}">
                  <a16:creationId xmlns:a16="http://schemas.microsoft.com/office/drawing/2014/main" xmlns="" id="{249F2C80-88D7-4BCF-9CD2-A9D145F1D23A}"/>
                </a:ext>
              </a:extLst>
            </p:cNvPr>
            <p:cNvSpPr/>
            <p:nvPr/>
          </p:nvSpPr>
          <p:spPr>
            <a:xfrm>
              <a:off x="4133970" y="2319665"/>
              <a:ext cx="62563" cy="65073"/>
            </a:xfrm>
            <a:custGeom>
              <a:avLst/>
              <a:gdLst/>
              <a:ahLst/>
              <a:cxnLst/>
              <a:rect l="l" t="t" r="r" b="b"/>
              <a:pathLst>
                <a:path w="2318" h="2411" extrusionOk="0">
                  <a:moveTo>
                    <a:pt x="1159" y="0"/>
                  </a:moveTo>
                  <a:cubicBezTo>
                    <a:pt x="487" y="0"/>
                    <a:pt x="0" y="580"/>
                    <a:pt x="0" y="1252"/>
                  </a:cubicBezTo>
                  <a:cubicBezTo>
                    <a:pt x="0" y="1924"/>
                    <a:pt x="487" y="2411"/>
                    <a:pt x="1159" y="2411"/>
                  </a:cubicBezTo>
                  <a:cubicBezTo>
                    <a:pt x="1831" y="2411"/>
                    <a:pt x="2318" y="1924"/>
                    <a:pt x="2318" y="1252"/>
                  </a:cubicBezTo>
                  <a:cubicBezTo>
                    <a:pt x="2318" y="580"/>
                    <a:pt x="1831" y="0"/>
                    <a:pt x="11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04;p43">
              <a:extLst>
                <a:ext uri="{FF2B5EF4-FFF2-40B4-BE49-F238E27FC236}">
                  <a16:creationId xmlns:a16="http://schemas.microsoft.com/office/drawing/2014/main" xmlns="" id="{FA2EC5BC-2A39-4B0F-82E0-ABA975454773}"/>
                </a:ext>
              </a:extLst>
            </p:cNvPr>
            <p:cNvSpPr/>
            <p:nvPr/>
          </p:nvSpPr>
          <p:spPr>
            <a:xfrm>
              <a:off x="4110812" y="2405358"/>
              <a:ext cx="109498" cy="88851"/>
            </a:xfrm>
            <a:custGeom>
              <a:avLst/>
              <a:gdLst/>
              <a:ahLst/>
              <a:cxnLst/>
              <a:rect l="l" t="t" r="r" b="b"/>
              <a:pathLst>
                <a:path w="4057" h="3292" extrusionOk="0">
                  <a:moveTo>
                    <a:pt x="2017" y="0"/>
                  </a:moveTo>
                  <a:cubicBezTo>
                    <a:pt x="951" y="0"/>
                    <a:pt x="1" y="974"/>
                    <a:pt x="1" y="2040"/>
                  </a:cubicBezTo>
                  <a:lnTo>
                    <a:pt x="1" y="3291"/>
                  </a:lnTo>
                  <a:lnTo>
                    <a:pt x="4057" y="3291"/>
                  </a:lnTo>
                  <a:lnTo>
                    <a:pt x="4057" y="2040"/>
                  </a:lnTo>
                  <a:cubicBezTo>
                    <a:pt x="4057" y="974"/>
                    <a:pt x="3083" y="0"/>
                    <a:pt x="20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05;p43">
              <a:extLst>
                <a:ext uri="{FF2B5EF4-FFF2-40B4-BE49-F238E27FC236}">
                  <a16:creationId xmlns:a16="http://schemas.microsoft.com/office/drawing/2014/main" xmlns="" id="{02B56F4C-FB9C-4E22-86E3-FBC7CDF3731F}"/>
                </a:ext>
              </a:extLst>
            </p:cNvPr>
            <p:cNvSpPr/>
            <p:nvPr/>
          </p:nvSpPr>
          <p:spPr>
            <a:xfrm>
              <a:off x="4261579" y="2319665"/>
              <a:ext cx="65694" cy="65073"/>
            </a:xfrm>
            <a:custGeom>
              <a:avLst/>
              <a:gdLst/>
              <a:ahLst/>
              <a:cxnLst/>
              <a:rect l="l" t="t" r="r" b="b"/>
              <a:pathLst>
                <a:path w="2434" h="2411" extrusionOk="0">
                  <a:moveTo>
                    <a:pt x="1275" y="0"/>
                  </a:moveTo>
                  <a:cubicBezTo>
                    <a:pt x="580" y="0"/>
                    <a:pt x="0" y="580"/>
                    <a:pt x="0" y="1252"/>
                  </a:cubicBezTo>
                  <a:cubicBezTo>
                    <a:pt x="0" y="1924"/>
                    <a:pt x="580" y="2411"/>
                    <a:pt x="1275" y="2411"/>
                  </a:cubicBezTo>
                  <a:cubicBezTo>
                    <a:pt x="1947" y="2411"/>
                    <a:pt x="2434" y="1924"/>
                    <a:pt x="2434" y="1252"/>
                  </a:cubicBezTo>
                  <a:cubicBezTo>
                    <a:pt x="2434" y="580"/>
                    <a:pt x="1947" y="0"/>
                    <a:pt x="12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06;p43">
              <a:extLst>
                <a:ext uri="{FF2B5EF4-FFF2-40B4-BE49-F238E27FC236}">
                  <a16:creationId xmlns:a16="http://schemas.microsoft.com/office/drawing/2014/main" xmlns="" id="{533282E6-C345-4B6D-95A3-5C673926E605}"/>
                </a:ext>
              </a:extLst>
            </p:cNvPr>
            <p:cNvSpPr/>
            <p:nvPr/>
          </p:nvSpPr>
          <p:spPr>
            <a:xfrm>
              <a:off x="4240931" y="2405358"/>
              <a:ext cx="109498" cy="88851"/>
            </a:xfrm>
            <a:custGeom>
              <a:avLst/>
              <a:gdLst/>
              <a:ahLst/>
              <a:cxnLst/>
              <a:rect l="l" t="t" r="r" b="b"/>
              <a:pathLst>
                <a:path w="4057" h="3292" extrusionOk="0">
                  <a:moveTo>
                    <a:pt x="2040" y="0"/>
                  </a:moveTo>
                  <a:cubicBezTo>
                    <a:pt x="881" y="0"/>
                    <a:pt x="0" y="974"/>
                    <a:pt x="0" y="2040"/>
                  </a:cubicBezTo>
                  <a:lnTo>
                    <a:pt x="0" y="3291"/>
                  </a:lnTo>
                  <a:lnTo>
                    <a:pt x="4056" y="3291"/>
                  </a:lnTo>
                  <a:lnTo>
                    <a:pt x="4056" y="2040"/>
                  </a:lnTo>
                  <a:cubicBezTo>
                    <a:pt x="4056" y="974"/>
                    <a:pt x="3083" y="0"/>
                    <a:pt x="2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07;p43">
              <a:extLst>
                <a:ext uri="{FF2B5EF4-FFF2-40B4-BE49-F238E27FC236}">
                  <a16:creationId xmlns:a16="http://schemas.microsoft.com/office/drawing/2014/main" xmlns="" id="{0E990852-CC7A-42CE-9B73-1567CDAB28CF}"/>
                </a:ext>
              </a:extLst>
            </p:cNvPr>
            <p:cNvSpPr/>
            <p:nvPr/>
          </p:nvSpPr>
          <p:spPr>
            <a:xfrm>
              <a:off x="3980100" y="2538581"/>
              <a:ext cx="109471" cy="106368"/>
            </a:xfrm>
            <a:custGeom>
              <a:avLst/>
              <a:gdLst/>
              <a:ahLst/>
              <a:cxnLst/>
              <a:rect l="l" t="t" r="r" b="b"/>
              <a:pathLst>
                <a:path w="4056" h="3941" extrusionOk="0">
                  <a:moveTo>
                    <a:pt x="2040" y="1"/>
                  </a:moveTo>
                  <a:lnTo>
                    <a:pt x="1460" y="1252"/>
                  </a:lnTo>
                  <a:lnTo>
                    <a:pt x="0" y="1438"/>
                  </a:lnTo>
                  <a:lnTo>
                    <a:pt x="1066" y="2411"/>
                  </a:lnTo>
                  <a:lnTo>
                    <a:pt x="788" y="3940"/>
                  </a:lnTo>
                  <a:lnTo>
                    <a:pt x="2040" y="3083"/>
                  </a:lnTo>
                  <a:lnTo>
                    <a:pt x="3291" y="3940"/>
                  </a:lnTo>
                  <a:lnTo>
                    <a:pt x="3013" y="2411"/>
                  </a:lnTo>
                  <a:lnTo>
                    <a:pt x="4056" y="1438"/>
                  </a:lnTo>
                  <a:lnTo>
                    <a:pt x="2619" y="1252"/>
                  </a:lnTo>
                  <a:lnTo>
                    <a:pt x="20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08;p43">
              <a:extLst>
                <a:ext uri="{FF2B5EF4-FFF2-40B4-BE49-F238E27FC236}">
                  <a16:creationId xmlns:a16="http://schemas.microsoft.com/office/drawing/2014/main" xmlns="" id="{C195CB78-EA2F-4698-BCBA-9BF0855DDE67}"/>
                </a:ext>
              </a:extLst>
            </p:cNvPr>
            <p:cNvSpPr/>
            <p:nvPr/>
          </p:nvSpPr>
          <p:spPr>
            <a:xfrm>
              <a:off x="4110812" y="2538581"/>
              <a:ext cx="109498" cy="106368"/>
            </a:xfrm>
            <a:custGeom>
              <a:avLst/>
              <a:gdLst/>
              <a:ahLst/>
              <a:cxnLst/>
              <a:rect l="l" t="t" r="r" b="b"/>
              <a:pathLst>
                <a:path w="4057" h="3941" extrusionOk="0">
                  <a:moveTo>
                    <a:pt x="2017" y="1"/>
                  </a:moveTo>
                  <a:lnTo>
                    <a:pt x="1345" y="1252"/>
                  </a:lnTo>
                  <a:lnTo>
                    <a:pt x="1" y="1438"/>
                  </a:lnTo>
                  <a:lnTo>
                    <a:pt x="1067" y="2411"/>
                  </a:lnTo>
                  <a:lnTo>
                    <a:pt x="766" y="3940"/>
                  </a:lnTo>
                  <a:lnTo>
                    <a:pt x="2017" y="3083"/>
                  </a:lnTo>
                  <a:lnTo>
                    <a:pt x="3269" y="3940"/>
                  </a:lnTo>
                  <a:lnTo>
                    <a:pt x="2991" y="2411"/>
                  </a:lnTo>
                  <a:lnTo>
                    <a:pt x="4057" y="1438"/>
                  </a:lnTo>
                  <a:lnTo>
                    <a:pt x="2597" y="1252"/>
                  </a:lnTo>
                  <a:lnTo>
                    <a:pt x="20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09;p43">
              <a:extLst>
                <a:ext uri="{FF2B5EF4-FFF2-40B4-BE49-F238E27FC236}">
                  <a16:creationId xmlns:a16="http://schemas.microsoft.com/office/drawing/2014/main" xmlns="" id="{61ECCB6C-AE8C-4F7A-80DF-1F6B65B8816C}"/>
                </a:ext>
              </a:extLst>
            </p:cNvPr>
            <p:cNvSpPr/>
            <p:nvPr/>
          </p:nvSpPr>
          <p:spPr>
            <a:xfrm>
              <a:off x="4240931" y="2538581"/>
              <a:ext cx="109498" cy="106368"/>
            </a:xfrm>
            <a:custGeom>
              <a:avLst/>
              <a:gdLst/>
              <a:ahLst/>
              <a:cxnLst/>
              <a:rect l="l" t="t" r="r" b="b"/>
              <a:pathLst>
                <a:path w="4057" h="3941" extrusionOk="0">
                  <a:moveTo>
                    <a:pt x="2040" y="1"/>
                  </a:moveTo>
                  <a:lnTo>
                    <a:pt x="1345" y="1252"/>
                  </a:lnTo>
                  <a:lnTo>
                    <a:pt x="0" y="1438"/>
                  </a:lnTo>
                  <a:lnTo>
                    <a:pt x="974" y="2411"/>
                  </a:lnTo>
                  <a:lnTo>
                    <a:pt x="765" y="3940"/>
                  </a:lnTo>
                  <a:lnTo>
                    <a:pt x="2040" y="3083"/>
                  </a:lnTo>
                  <a:lnTo>
                    <a:pt x="3291" y="3940"/>
                  </a:lnTo>
                  <a:lnTo>
                    <a:pt x="2990" y="2411"/>
                  </a:lnTo>
                  <a:lnTo>
                    <a:pt x="4056" y="1438"/>
                  </a:lnTo>
                  <a:lnTo>
                    <a:pt x="2619" y="1252"/>
                  </a:lnTo>
                  <a:lnTo>
                    <a:pt x="20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73;p50">
            <a:extLst>
              <a:ext uri="{FF2B5EF4-FFF2-40B4-BE49-F238E27FC236}">
                <a16:creationId xmlns:a16="http://schemas.microsoft.com/office/drawing/2014/main" xmlns="" id="{D6D2FE0E-ECCE-4DBA-88CF-F2CC32414B83}"/>
              </a:ext>
            </a:extLst>
          </p:cNvPr>
          <p:cNvGrpSpPr/>
          <p:nvPr/>
        </p:nvGrpSpPr>
        <p:grpSpPr>
          <a:xfrm>
            <a:off x="1826317" y="3634657"/>
            <a:ext cx="449500" cy="19675"/>
            <a:chOff x="3025950" y="3356200"/>
            <a:chExt cx="449500" cy="19675"/>
          </a:xfrm>
        </p:grpSpPr>
        <p:sp>
          <p:nvSpPr>
            <p:cNvPr id="90" name="Google Shape;874;p50">
              <a:extLst>
                <a:ext uri="{FF2B5EF4-FFF2-40B4-BE49-F238E27FC236}">
                  <a16:creationId xmlns:a16="http://schemas.microsoft.com/office/drawing/2014/main" xmlns="" id="{7467E1BD-FDAD-4514-9E34-F81BD90B6523}"/>
                </a:ext>
              </a:extLst>
            </p:cNvPr>
            <p:cNvSpPr/>
            <p:nvPr/>
          </p:nvSpPr>
          <p:spPr>
            <a:xfrm>
              <a:off x="3025950" y="3356200"/>
              <a:ext cx="19675" cy="19675"/>
            </a:xfrm>
            <a:custGeom>
              <a:avLst/>
              <a:gdLst/>
              <a:ahLst/>
              <a:cxnLst/>
              <a:rect l="l" t="t" r="r" b="b"/>
              <a:pathLst>
                <a:path w="787" h="787" extrusionOk="0">
                  <a:moveTo>
                    <a:pt x="394" y="0"/>
                  </a:moveTo>
                  <a:cubicBezTo>
                    <a:pt x="180" y="0"/>
                    <a:pt x="1" y="179"/>
                    <a:pt x="1" y="393"/>
                  </a:cubicBezTo>
                  <a:cubicBezTo>
                    <a:pt x="1" y="608"/>
                    <a:pt x="180" y="786"/>
                    <a:pt x="394" y="786"/>
                  </a:cubicBezTo>
                  <a:cubicBezTo>
                    <a:pt x="620" y="786"/>
                    <a:pt x="787" y="608"/>
                    <a:pt x="787" y="393"/>
                  </a:cubicBezTo>
                  <a:cubicBezTo>
                    <a:pt x="787"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75;p50">
              <a:extLst>
                <a:ext uri="{FF2B5EF4-FFF2-40B4-BE49-F238E27FC236}">
                  <a16:creationId xmlns:a16="http://schemas.microsoft.com/office/drawing/2014/main" xmlns="" id="{608673BA-1881-4C7F-B2BE-EE9817EE085B}"/>
                </a:ext>
              </a:extLst>
            </p:cNvPr>
            <p:cNvSpPr/>
            <p:nvPr/>
          </p:nvSpPr>
          <p:spPr>
            <a:xfrm>
              <a:off x="3133425" y="3356200"/>
              <a:ext cx="19650" cy="19675"/>
            </a:xfrm>
            <a:custGeom>
              <a:avLst/>
              <a:gdLst/>
              <a:ahLst/>
              <a:cxnLst/>
              <a:rect l="l" t="t" r="r" b="b"/>
              <a:pathLst>
                <a:path w="786" h="787" extrusionOk="0">
                  <a:moveTo>
                    <a:pt x="393" y="0"/>
                  </a:moveTo>
                  <a:cubicBezTo>
                    <a:pt x="179" y="0"/>
                    <a:pt x="0" y="179"/>
                    <a:pt x="0" y="393"/>
                  </a:cubicBezTo>
                  <a:cubicBezTo>
                    <a:pt x="0" y="608"/>
                    <a:pt x="179"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76;p50">
              <a:extLst>
                <a:ext uri="{FF2B5EF4-FFF2-40B4-BE49-F238E27FC236}">
                  <a16:creationId xmlns:a16="http://schemas.microsoft.com/office/drawing/2014/main" xmlns="" id="{2DE2DF3F-241D-4AD9-967A-17F90F493D3F}"/>
                </a:ext>
              </a:extLst>
            </p:cNvPr>
            <p:cNvSpPr/>
            <p:nvPr/>
          </p:nvSpPr>
          <p:spPr>
            <a:xfrm>
              <a:off x="3240875" y="3356200"/>
              <a:ext cx="19675" cy="19675"/>
            </a:xfrm>
            <a:custGeom>
              <a:avLst/>
              <a:gdLst/>
              <a:ahLst/>
              <a:cxnLst/>
              <a:rect l="l" t="t" r="r" b="b"/>
              <a:pathLst>
                <a:path w="787" h="787" extrusionOk="0">
                  <a:moveTo>
                    <a:pt x="393" y="0"/>
                  </a:moveTo>
                  <a:cubicBezTo>
                    <a:pt x="167" y="0"/>
                    <a:pt x="0" y="179"/>
                    <a:pt x="0" y="393"/>
                  </a:cubicBezTo>
                  <a:cubicBezTo>
                    <a:pt x="0" y="608"/>
                    <a:pt x="167"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77;p50">
              <a:extLst>
                <a:ext uri="{FF2B5EF4-FFF2-40B4-BE49-F238E27FC236}">
                  <a16:creationId xmlns:a16="http://schemas.microsoft.com/office/drawing/2014/main" xmlns="" id="{478314AB-F649-4CB7-9F0D-E81CDBD88155}"/>
                </a:ext>
              </a:extLst>
            </p:cNvPr>
            <p:cNvSpPr/>
            <p:nvPr/>
          </p:nvSpPr>
          <p:spPr>
            <a:xfrm>
              <a:off x="3348025" y="3356200"/>
              <a:ext cx="19975" cy="19675"/>
            </a:xfrm>
            <a:custGeom>
              <a:avLst/>
              <a:gdLst/>
              <a:ahLst/>
              <a:cxnLst/>
              <a:rect l="l" t="t" r="r" b="b"/>
              <a:pathLst>
                <a:path w="799" h="787" extrusionOk="0">
                  <a:moveTo>
                    <a:pt x="405" y="0"/>
                  </a:moveTo>
                  <a:cubicBezTo>
                    <a:pt x="179" y="0"/>
                    <a:pt x="1" y="179"/>
                    <a:pt x="1" y="393"/>
                  </a:cubicBezTo>
                  <a:cubicBezTo>
                    <a:pt x="1" y="608"/>
                    <a:pt x="179" y="786"/>
                    <a:pt x="405" y="786"/>
                  </a:cubicBezTo>
                  <a:cubicBezTo>
                    <a:pt x="620" y="786"/>
                    <a:pt x="798" y="608"/>
                    <a:pt x="798" y="393"/>
                  </a:cubicBezTo>
                  <a:cubicBezTo>
                    <a:pt x="798" y="179"/>
                    <a:pt x="620" y="0"/>
                    <a:pt x="40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78;p50">
              <a:extLst>
                <a:ext uri="{FF2B5EF4-FFF2-40B4-BE49-F238E27FC236}">
                  <a16:creationId xmlns:a16="http://schemas.microsoft.com/office/drawing/2014/main" xmlns="" id="{8A7A4E7A-AEA7-42D7-9AE8-A238C48CD9C4}"/>
                </a:ext>
              </a:extLst>
            </p:cNvPr>
            <p:cNvSpPr/>
            <p:nvPr/>
          </p:nvSpPr>
          <p:spPr>
            <a:xfrm>
              <a:off x="3455475" y="3356200"/>
              <a:ext cx="19975" cy="19675"/>
            </a:xfrm>
            <a:custGeom>
              <a:avLst/>
              <a:gdLst/>
              <a:ahLst/>
              <a:cxnLst/>
              <a:rect l="l" t="t" r="r" b="b"/>
              <a:pathLst>
                <a:path w="799" h="787" extrusionOk="0">
                  <a:moveTo>
                    <a:pt x="394" y="0"/>
                  </a:moveTo>
                  <a:cubicBezTo>
                    <a:pt x="179" y="0"/>
                    <a:pt x="1" y="179"/>
                    <a:pt x="1" y="393"/>
                  </a:cubicBezTo>
                  <a:cubicBezTo>
                    <a:pt x="1" y="608"/>
                    <a:pt x="179" y="786"/>
                    <a:pt x="394" y="786"/>
                  </a:cubicBezTo>
                  <a:cubicBezTo>
                    <a:pt x="620" y="786"/>
                    <a:pt x="798" y="608"/>
                    <a:pt x="798" y="393"/>
                  </a:cubicBezTo>
                  <a:cubicBezTo>
                    <a:pt x="798"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399;p31"/>
          <p:cNvSpPr txBox="1">
            <a:spLocks/>
          </p:cNvSpPr>
          <p:nvPr/>
        </p:nvSpPr>
        <p:spPr>
          <a:xfrm>
            <a:off x="2255972" y="-159443"/>
            <a:ext cx="4238357" cy="11623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96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4800" dirty="0" smtClean="0"/>
              <a:t>KELOMPOK 6</a:t>
            </a:r>
            <a:endParaRPr lang="id-ID"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942" name="Google Shape;942;p41"/>
          <p:cNvGrpSpPr/>
          <p:nvPr/>
        </p:nvGrpSpPr>
        <p:grpSpPr>
          <a:xfrm>
            <a:off x="299286" y="189025"/>
            <a:ext cx="133205" cy="119344"/>
            <a:chOff x="222150" y="185025"/>
            <a:chExt cx="170100" cy="152400"/>
          </a:xfrm>
        </p:grpSpPr>
        <p:cxnSp>
          <p:nvCxnSpPr>
            <p:cNvPr id="943" name="Google Shape;943;p4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4" name="Google Shape;944;p4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5" name="Google Shape;945;p4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46" name="Google Shape;946;p41"/>
          <p:cNvGrpSpPr/>
          <p:nvPr/>
        </p:nvGrpSpPr>
        <p:grpSpPr>
          <a:xfrm>
            <a:off x="286625" y="3999999"/>
            <a:ext cx="145867" cy="958251"/>
            <a:chOff x="286625" y="3923799"/>
            <a:chExt cx="145867" cy="958251"/>
          </a:xfrm>
        </p:grpSpPr>
        <p:sp>
          <p:nvSpPr>
            <p:cNvPr id="947" name="Google Shape;947;p4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41"/>
            <p:cNvGrpSpPr/>
            <p:nvPr/>
          </p:nvGrpSpPr>
          <p:grpSpPr>
            <a:xfrm>
              <a:off x="298112" y="4342643"/>
              <a:ext cx="110182" cy="126862"/>
              <a:chOff x="281100" y="2027800"/>
              <a:chExt cx="140700" cy="162000"/>
            </a:xfrm>
          </p:grpSpPr>
          <p:sp>
            <p:nvSpPr>
              <p:cNvPr id="949" name="Google Shape;949;p4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1"/>
              <p:cNvGrpSpPr/>
              <p:nvPr/>
            </p:nvGrpSpPr>
            <p:grpSpPr>
              <a:xfrm>
                <a:off x="308875" y="2088450"/>
                <a:ext cx="85200" cy="40700"/>
                <a:chOff x="308875" y="2087000"/>
                <a:chExt cx="85200" cy="40700"/>
              </a:xfrm>
            </p:grpSpPr>
            <p:cxnSp>
              <p:nvCxnSpPr>
                <p:cNvPr id="951" name="Google Shape;951;p4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52" name="Google Shape;952;p4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53" name="Google Shape;953;p41"/>
            <p:cNvGrpSpPr/>
            <p:nvPr/>
          </p:nvGrpSpPr>
          <p:grpSpPr>
            <a:xfrm>
              <a:off x="286625" y="3923799"/>
              <a:ext cx="133200" cy="133200"/>
              <a:chOff x="286625" y="3648899"/>
              <a:chExt cx="133200" cy="133200"/>
            </a:xfrm>
          </p:grpSpPr>
          <p:sp>
            <p:nvSpPr>
              <p:cNvPr id="954" name="Google Shape;954;p4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6" name="Google Shape;956;p41">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958" name="Google Shape;958;p41"/>
          <p:cNvSpPr txBox="1">
            <a:spLocks noGrp="1"/>
          </p:cNvSpPr>
          <p:nvPr>
            <p:ph type="subTitle" idx="1"/>
          </p:nvPr>
        </p:nvSpPr>
        <p:spPr>
          <a:xfrm>
            <a:off x="1067757" y="2533418"/>
            <a:ext cx="3254021" cy="15184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400" dirty="0"/>
              <a:t>Menggunakan Library K-means</a:t>
            </a:r>
            <a:endParaRPr sz="1400" dirty="0"/>
          </a:p>
        </p:txBody>
      </p:sp>
      <p:cxnSp>
        <p:nvCxnSpPr>
          <p:cNvPr id="965" name="Google Shape;965;p41"/>
          <p:cNvCxnSpPr/>
          <p:nvPr/>
        </p:nvCxnSpPr>
        <p:spPr>
          <a:xfrm>
            <a:off x="7746393" y="4670954"/>
            <a:ext cx="740100" cy="0"/>
          </a:xfrm>
          <a:prstGeom prst="straightConnector1">
            <a:avLst/>
          </a:prstGeom>
          <a:noFill/>
          <a:ln w="9525" cap="flat" cmpd="sng">
            <a:solidFill>
              <a:schemeClr val="dk2"/>
            </a:solidFill>
            <a:prstDash val="solid"/>
            <a:round/>
            <a:headEnd type="none" w="med" len="med"/>
            <a:tailEnd type="stealth" w="med" len="med"/>
          </a:ln>
        </p:spPr>
      </p:cxnSp>
      <p:sp>
        <p:nvSpPr>
          <p:cNvPr id="966" name="Google Shape;966;p41"/>
          <p:cNvSpPr/>
          <p:nvPr/>
        </p:nvSpPr>
        <p:spPr>
          <a:xfrm>
            <a:off x="870525" y="2533417"/>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7" name="Google Shape;967;p41"/>
          <p:cNvSpPr/>
          <p:nvPr/>
        </p:nvSpPr>
        <p:spPr>
          <a:xfrm rot="10800000">
            <a:off x="4419171" y="2534642"/>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8" name="Google Shape;968;p41">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706;p37">
            <a:extLst>
              <a:ext uri="{FF2B5EF4-FFF2-40B4-BE49-F238E27FC236}">
                <a16:creationId xmlns:a16="http://schemas.microsoft.com/office/drawing/2014/main" xmlns="" id="{1BC2064B-ED77-4752-BA22-0C2F4B733636}"/>
              </a:ext>
            </a:extLst>
          </p:cNvPr>
          <p:cNvGrpSpPr/>
          <p:nvPr/>
        </p:nvGrpSpPr>
        <p:grpSpPr>
          <a:xfrm>
            <a:off x="853061" y="828102"/>
            <a:ext cx="1204339" cy="1170303"/>
            <a:chOff x="991075" y="1881675"/>
            <a:chExt cx="737100" cy="737100"/>
          </a:xfrm>
        </p:grpSpPr>
        <p:sp>
          <p:nvSpPr>
            <p:cNvPr id="94" name="Google Shape;707;p37">
              <a:extLst>
                <a:ext uri="{FF2B5EF4-FFF2-40B4-BE49-F238E27FC236}">
                  <a16:creationId xmlns:a16="http://schemas.microsoft.com/office/drawing/2014/main" xmlns="" id="{A3C472AE-5610-4D90-9CE7-5A165E07680C}"/>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08;p37">
              <a:extLst>
                <a:ext uri="{FF2B5EF4-FFF2-40B4-BE49-F238E27FC236}">
                  <a16:creationId xmlns:a16="http://schemas.microsoft.com/office/drawing/2014/main" xmlns="" id="{D7918B10-2B2F-4FB3-A8EF-DFEA12D44689}"/>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 name="Picture 95">
            <a:extLst>
              <a:ext uri="{FF2B5EF4-FFF2-40B4-BE49-F238E27FC236}">
                <a16:creationId xmlns:a16="http://schemas.microsoft.com/office/drawing/2014/main" xmlns="" id="{876D7813-1F59-4E8E-8EF6-8BE3CC70A0FF}"/>
              </a:ext>
            </a:extLst>
          </p:cNvPr>
          <p:cNvPicPr>
            <a:picLocks noChangeAspect="1"/>
          </p:cNvPicPr>
          <p:nvPr/>
        </p:nvPicPr>
        <p:blipFill>
          <a:blip r:embed="rId6"/>
          <a:stretch>
            <a:fillRect/>
          </a:stretch>
        </p:blipFill>
        <p:spPr>
          <a:xfrm>
            <a:off x="1067757" y="1025105"/>
            <a:ext cx="774945" cy="774945"/>
          </a:xfrm>
          <a:prstGeom prst="rect">
            <a:avLst/>
          </a:prstGeom>
        </p:spPr>
      </p:pic>
      <p:grpSp>
        <p:nvGrpSpPr>
          <p:cNvPr id="98" name="Google Shape;4524;p64">
            <a:extLst>
              <a:ext uri="{FF2B5EF4-FFF2-40B4-BE49-F238E27FC236}">
                <a16:creationId xmlns:a16="http://schemas.microsoft.com/office/drawing/2014/main" xmlns="" id="{3ED79F0E-1BCB-4234-B764-B56E4B60BCCE}"/>
              </a:ext>
            </a:extLst>
          </p:cNvPr>
          <p:cNvGrpSpPr/>
          <p:nvPr/>
        </p:nvGrpSpPr>
        <p:grpSpPr>
          <a:xfrm>
            <a:off x="1247521" y="2950213"/>
            <a:ext cx="3847854" cy="655767"/>
            <a:chOff x="4411970" y="2962952"/>
            <a:chExt cx="706544" cy="104212"/>
          </a:xfrm>
          <a:solidFill>
            <a:schemeClr val="bg1">
              <a:lumMod val="65000"/>
            </a:schemeClr>
          </a:solidFill>
        </p:grpSpPr>
        <p:sp>
          <p:nvSpPr>
            <p:cNvPr id="99" name="Google Shape;4525;p64">
              <a:extLst>
                <a:ext uri="{FF2B5EF4-FFF2-40B4-BE49-F238E27FC236}">
                  <a16:creationId xmlns:a16="http://schemas.microsoft.com/office/drawing/2014/main" xmlns="" id="{1B0F5F65-3A08-4E9F-A09B-390A8BD37511}"/>
                </a:ext>
              </a:extLst>
            </p:cNvPr>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26;p64">
              <a:extLst>
                <a:ext uri="{FF2B5EF4-FFF2-40B4-BE49-F238E27FC236}">
                  <a16:creationId xmlns:a16="http://schemas.microsoft.com/office/drawing/2014/main" xmlns="" id="{C851E6E6-85DF-4031-A298-D070BA588209}"/>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27;p64">
              <a:extLst>
                <a:ext uri="{FF2B5EF4-FFF2-40B4-BE49-F238E27FC236}">
                  <a16:creationId xmlns:a16="http://schemas.microsoft.com/office/drawing/2014/main" xmlns="" id="{F5E5D239-90EE-4FD5-8D0F-023B1AB66EF6}"/>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28;p64">
              <a:extLst>
                <a:ext uri="{FF2B5EF4-FFF2-40B4-BE49-F238E27FC236}">
                  <a16:creationId xmlns:a16="http://schemas.microsoft.com/office/drawing/2014/main" xmlns="" id="{6E2B162C-49F4-4846-8650-10F464071171}"/>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291;p47">
            <a:extLst>
              <a:ext uri="{FF2B5EF4-FFF2-40B4-BE49-F238E27FC236}">
                <a16:creationId xmlns:a16="http://schemas.microsoft.com/office/drawing/2014/main" xmlns="" id="{A1F9B738-FCD4-4C98-9C5F-B838A6690408}"/>
              </a:ext>
            </a:extLst>
          </p:cNvPr>
          <p:cNvSpPr txBox="1">
            <a:spLocks noGrp="1"/>
          </p:cNvSpPr>
          <p:nvPr>
            <p:ph type="title"/>
          </p:nvPr>
        </p:nvSpPr>
        <p:spPr>
          <a:xfrm>
            <a:off x="2074308" y="1148095"/>
            <a:ext cx="604213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t>
            </a:r>
            <a:r>
              <a:rPr lang="id-ID" sz="4400" dirty="0"/>
              <a:t>STEP 4</a:t>
            </a:r>
            <a:endParaRPr sz="4400" dirty="0"/>
          </a:p>
        </p:txBody>
      </p:sp>
      <p:sp>
        <p:nvSpPr>
          <p:cNvPr id="38" name="Flowchart: Terminator 37">
            <a:extLst>
              <a:ext uri="{FF2B5EF4-FFF2-40B4-BE49-F238E27FC236}">
                <a16:creationId xmlns:a16="http://schemas.microsoft.com/office/drawing/2014/main" xmlns="" id="{CBFD63C4-4575-45F0-ABE0-6CB1937A11A7}"/>
              </a:ext>
            </a:extLst>
          </p:cNvPr>
          <p:cNvSpPr/>
          <p:nvPr/>
        </p:nvSpPr>
        <p:spPr>
          <a:xfrm>
            <a:off x="876424" y="890889"/>
            <a:ext cx="3525970" cy="1048565"/>
          </a:xfrm>
          <a:prstGeom prst="flowChartTerminator">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074"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2515" t="22575" r="44812" b="39612"/>
          <a:stretch/>
        </p:blipFill>
        <p:spPr bwMode="auto">
          <a:xfrm>
            <a:off x="1067757" y="2366181"/>
            <a:ext cx="6290986" cy="246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074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grpSp>
        <p:nvGrpSpPr>
          <p:cNvPr id="1079" name="Google Shape;1079;p43"/>
          <p:cNvGrpSpPr/>
          <p:nvPr/>
        </p:nvGrpSpPr>
        <p:grpSpPr>
          <a:xfrm>
            <a:off x="299286" y="189025"/>
            <a:ext cx="133205" cy="119344"/>
            <a:chOff x="222150" y="185025"/>
            <a:chExt cx="170100" cy="152400"/>
          </a:xfrm>
        </p:grpSpPr>
        <p:cxnSp>
          <p:nvCxnSpPr>
            <p:cNvPr id="1080" name="Google Shape;1080;p4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81" name="Google Shape;1081;p4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82" name="Google Shape;1082;p4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083" name="Google Shape;1083;p43"/>
          <p:cNvGrpSpPr/>
          <p:nvPr/>
        </p:nvGrpSpPr>
        <p:grpSpPr>
          <a:xfrm>
            <a:off x="286625" y="3999999"/>
            <a:ext cx="145867" cy="958251"/>
            <a:chOff x="286625" y="3923799"/>
            <a:chExt cx="145867" cy="958251"/>
          </a:xfrm>
        </p:grpSpPr>
        <p:sp>
          <p:nvSpPr>
            <p:cNvPr id="1084" name="Google Shape;1084;p4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43"/>
            <p:cNvGrpSpPr/>
            <p:nvPr/>
          </p:nvGrpSpPr>
          <p:grpSpPr>
            <a:xfrm>
              <a:off x="298112" y="4342643"/>
              <a:ext cx="110182" cy="126862"/>
              <a:chOff x="281100" y="2027800"/>
              <a:chExt cx="140700" cy="162000"/>
            </a:xfrm>
          </p:grpSpPr>
          <p:sp>
            <p:nvSpPr>
              <p:cNvPr id="1086" name="Google Shape;1086;p4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3"/>
              <p:cNvGrpSpPr/>
              <p:nvPr/>
            </p:nvGrpSpPr>
            <p:grpSpPr>
              <a:xfrm>
                <a:off x="308875" y="2088450"/>
                <a:ext cx="85200" cy="40700"/>
                <a:chOff x="308875" y="2087000"/>
                <a:chExt cx="85200" cy="40700"/>
              </a:xfrm>
            </p:grpSpPr>
            <p:cxnSp>
              <p:nvCxnSpPr>
                <p:cNvPr id="1088" name="Google Shape;1088;p4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089" name="Google Shape;1089;p4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90" name="Google Shape;1090;p43"/>
            <p:cNvGrpSpPr/>
            <p:nvPr/>
          </p:nvGrpSpPr>
          <p:grpSpPr>
            <a:xfrm>
              <a:off x="286625" y="3923799"/>
              <a:ext cx="133200" cy="133200"/>
              <a:chOff x="286625" y="3648899"/>
              <a:chExt cx="133200" cy="133200"/>
            </a:xfrm>
          </p:grpSpPr>
          <p:sp>
            <p:nvSpPr>
              <p:cNvPr id="1091" name="Google Shape;1091;p4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3" name="Google Shape;1093;p4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1106" name="Google Shape;1106;p43"/>
          <p:cNvGrpSpPr/>
          <p:nvPr/>
        </p:nvGrpSpPr>
        <p:grpSpPr>
          <a:xfrm>
            <a:off x="7503378" y="873765"/>
            <a:ext cx="767672" cy="251306"/>
            <a:chOff x="6394925" y="2541508"/>
            <a:chExt cx="736800" cy="241200"/>
          </a:xfrm>
        </p:grpSpPr>
        <p:sp>
          <p:nvSpPr>
            <p:cNvPr id="1107" name="Google Shape;1107;p43"/>
            <p:cNvSpPr/>
            <p:nvPr/>
          </p:nvSpPr>
          <p:spPr>
            <a:xfrm rot="-5400000">
              <a:off x="6642725" y="2293708"/>
              <a:ext cx="241200" cy="736800"/>
            </a:xfrm>
            <a:prstGeom prst="roundRect">
              <a:avLst>
                <a:gd name="adj" fmla="val 19767"/>
              </a:avLst>
            </a:prstGeom>
            <a:gradFill>
              <a:gsLst>
                <a:gs pos="0">
                  <a:schemeClr val="lt1"/>
                </a:gs>
                <a:gs pos="100000">
                  <a:schemeClr val="dk2"/>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rot="-5400000">
              <a:off x="6465199" y="2584700"/>
              <a:ext cx="152700" cy="154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rot="-5400000">
              <a:off x="6686966" y="2584700"/>
              <a:ext cx="152700" cy="154800"/>
            </a:xfrm>
            <a:prstGeom prst="roundRect">
              <a:avLst>
                <a:gd name="adj" fmla="val 7267"/>
              </a:avLst>
            </a:pr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rot="-5400000">
              <a:off x="6908732" y="2584700"/>
              <a:ext cx="152700" cy="154800"/>
            </a:xfrm>
            <a:prstGeom prst="roundRect">
              <a:avLst>
                <a:gd name="adj" fmla="val 7267"/>
              </a:avLst>
            </a:prstGeom>
            <a:gradFill>
              <a:gsLst>
                <a:gs pos="0">
                  <a:srgbClr val="80DFFF"/>
                </a:gs>
                <a:gs pos="100000">
                  <a:srgbClr val="318FFA">
                    <a:alpha val="71764"/>
                  </a:srgbClr>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1" name="Google Shape;1111;p43"/>
          <p:cNvCxnSpPr/>
          <p:nvPr/>
        </p:nvCxnSpPr>
        <p:spPr>
          <a:xfrm>
            <a:off x="7288948" y="4894800"/>
            <a:ext cx="740100" cy="0"/>
          </a:xfrm>
          <a:prstGeom prst="straightConnector1">
            <a:avLst/>
          </a:prstGeom>
          <a:noFill/>
          <a:ln w="9525" cap="flat" cmpd="sng">
            <a:solidFill>
              <a:schemeClr val="dk2"/>
            </a:solidFill>
            <a:prstDash val="solid"/>
            <a:round/>
            <a:headEnd type="none" w="med" len="med"/>
            <a:tailEnd type="stealth" w="med" len="med"/>
          </a:ln>
        </p:spPr>
      </p:cxnSp>
      <p:sp>
        <p:nvSpPr>
          <p:cNvPr id="1112" name="Google Shape;1112;p4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927;p52">
            <a:extLst>
              <a:ext uri="{FF2B5EF4-FFF2-40B4-BE49-F238E27FC236}">
                <a16:creationId xmlns:a16="http://schemas.microsoft.com/office/drawing/2014/main" xmlns="" id="{E757BD61-A32D-49D1-B922-D55316AB2A24}"/>
              </a:ext>
            </a:extLst>
          </p:cNvPr>
          <p:cNvGrpSpPr/>
          <p:nvPr/>
        </p:nvGrpSpPr>
        <p:grpSpPr>
          <a:xfrm rot="5400000">
            <a:off x="807625" y="1329379"/>
            <a:ext cx="449500" cy="19675"/>
            <a:chOff x="3025950" y="3356200"/>
            <a:chExt cx="449500" cy="19675"/>
          </a:xfrm>
        </p:grpSpPr>
        <p:sp>
          <p:nvSpPr>
            <p:cNvPr id="29" name="Google Shape;928;p52">
              <a:extLst>
                <a:ext uri="{FF2B5EF4-FFF2-40B4-BE49-F238E27FC236}">
                  <a16:creationId xmlns:a16="http://schemas.microsoft.com/office/drawing/2014/main" xmlns="" id="{94EB5860-BA93-44EA-94E3-B69159CD025C}"/>
                </a:ext>
              </a:extLst>
            </p:cNvPr>
            <p:cNvSpPr/>
            <p:nvPr/>
          </p:nvSpPr>
          <p:spPr>
            <a:xfrm>
              <a:off x="3025950" y="3356200"/>
              <a:ext cx="19675" cy="19675"/>
            </a:xfrm>
            <a:custGeom>
              <a:avLst/>
              <a:gdLst/>
              <a:ahLst/>
              <a:cxnLst/>
              <a:rect l="l" t="t" r="r" b="b"/>
              <a:pathLst>
                <a:path w="787" h="787" extrusionOk="0">
                  <a:moveTo>
                    <a:pt x="394" y="0"/>
                  </a:moveTo>
                  <a:cubicBezTo>
                    <a:pt x="180" y="0"/>
                    <a:pt x="1" y="179"/>
                    <a:pt x="1" y="393"/>
                  </a:cubicBezTo>
                  <a:cubicBezTo>
                    <a:pt x="1" y="608"/>
                    <a:pt x="180" y="786"/>
                    <a:pt x="394" y="786"/>
                  </a:cubicBezTo>
                  <a:cubicBezTo>
                    <a:pt x="620" y="786"/>
                    <a:pt x="787" y="608"/>
                    <a:pt x="787" y="393"/>
                  </a:cubicBezTo>
                  <a:cubicBezTo>
                    <a:pt x="787"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9;p52">
              <a:extLst>
                <a:ext uri="{FF2B5EF4-FFF2-40B4-BE49-F238E27FC236}">
                  <a16:creationId xmlns:a16="http://schemas.microsoft.com/office/drawing/2014/main" xmlns="" id="{BCDFA0A1-064C-4BE7-B2CC-2C1CB694608B}"/>
                </a:ext>
              </a:extLst>
            </p:cNvPr>
            <p:cNvSpPr/>
            <p:nvPr/>
          </p:nvSpPr>
          <p:spPr>
            <a:xfrm>
              <a:off x="3133425" y="3356200"/>
              <a:ext cx="19650" cy="19675"/>
            </a:xfrm>
            <a:custGeom>
              <a:avLst/>
              <a:gdLst/>
              <a:ahLst/>
              <a:cxnLst/>
              <a:rect l="l" t="t" r="r" b="b"/>
              <a:pathLst>
                <a:path w="786" h="787" extrusionOk="0">
                  <a:moveTo>
                    <a:pt x="393" y="0"/>
                  </a:moveTo>
                  <a:cubicBezTo>
                    <a:pt x="179" y="0"/>
                    <a:pt x="0" y="179"/>
                    <a:pt x="0" y="393"/>
                  </a:cubicBezTo>
                  <a:cubicBezTo>
                    <a:pt x="0" y="608"/>
                    <a:pt x="179"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0;p52">
              <a:extLst>
                <a:ext uri="{FF2B5EF4-FFF2-40B4-BE49-F238E27FC236}">
                  <a16:creationId xmlns:a16="http://schemas.microsoft.com/office/drawing/2014/main" xmlns="" id="{56B3FDAA-D0F7-4E54-B5D8-9FF5D5D29F2C}"/>
                </a:ext>
              </a:extLst>
            </p:cNvPr>
            <p:cNvSpPr/>
            <p:nvPr/>
          </p:nvSpPr>
          <p:spPr>
            <a:xfrm>
              <a:off x="3240875" y="3356200"/>
              <a:ext cx="19675" cy="19675"/>
            </a:xfrm>
            <a:custGeom>
              <a:avLst/>
              <a:gdLst/>
              <a:ahLst/>
              <a:cxnLst/>
              <a:rect l="l" t="t" r="r" b="b"/>
              <a:pathLst>
                <a:path w="787" h="787" extrusionOk="0">
                  <a:moveTo>
                    <a:pt x="393" y="0"/>
                  </a:moveTo>
                  <a:cubicBezTo>
                    <a:pt x="167" y="0"/>
                    <a:pt x="0" y="179"/>
                    <a:pt x="0" y="393"/>
                  </a:cubicBezTo>
                  <a:cubicBezTo>
                    <a:pt x="0" y="608"/>
                    <a:pt x="167"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1;p52">
              <a:extLst>
                <a:ext uri="{FF2B5EF4-FFF2-40B4-BE49-F238E27FC236}">
                  <a16:creationId xmlns:a16="http://schemas.microsoft.com/office/drawing/2014/main" xmlns="" id="{B5FA297C-F2AE-4FED-AE5D-8FD554944D64}"/>
                </a:ext>
              </a:extLst>
            </p:cNvPr>
            <p:cNvSpPr/>
            <p:nvPr/>
          </p:nvSpPr>
          <p:spPr>
            <a:xfrm>
              <a:off x="3348025" y="3356200"/>
              <a:ext cx="19975" cy="19675"/>
            </a:xfrm>
            <a:custGeom>
              <a:avLst/>
              <a:gdLst/>
              <a:ahLst/>
              <a:cxnLst/>
              <a:rect l="l" t="t" r="r" b="b"/>
              <a:pathLst>
                <a:path w="799" h="787" extrusionOk="0">
                  <a:moveTo>
                    <a:pt x="405" y="0"/>
                  </a:moveTo>
                  <a:cubicBezTo>
                    <a:pt x="179" y="0"/>
                    <a:pt x="1" y="179"/>
                    <a:pt x="1" y="393"/>
                  </a:cubicBezTo>
                  <a:cubicBezTo>
                    <a:pt x="1" y="608"/>
                    <a:pt x="179" y="786"/>
                    <a:pt x="405" y="786"/>
                  </a:cubicBezTo>
                  <a:cubicBezTo>
                    <a:pt x="620" y="786"/>
                    <a:pt x="798" y="608"/>
                    <a:pt x="798" y="393"/>
                  </a:cubicBezTo>
                  <a:cubicBezTo>
                    <a:pt x="798" y="179"/>
                    <a:pt x="620" y="0"/>
                    <a:pt x="40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2;p52">
              <a:extLst>
                <a:ext uri="{FF2B5EF4-FFF2-40B4-BE49-F238E27FC236}">
                  <a16:creationId xmlns:a16="http://schemas.microsoft.com/office/drawing/2014/main" xmlns="" id="{B1B9A0B7-A7D2-4938-8C9D-669D0FB3DBC1}"/>
                </a:ext>
              </a:extLst>
            </p:cNvPr>
            <p:cNvSpPr/>
            <p:nvPr/>
          </p:nvSpPr>
          <p:spPr>
            <a:xfrm>
              <a:off x="3455475" y="3356200"/>
              <a:ext cx="19975" cy="19675"/>
            </a:xfrm>
            <a:custGeom>
              <a:avLst/>
              <a:gdLst/>
              <a:ahLst/>
              <a:cxnLst/>
              <a:rect l="l" t="t" r="r" b="b"/>
              <a:pathLst>
                <a:path w="799" h="787" extrusionOk="0">
                  <a:moveTo>
                    <a:pt x="394" y="0"/>
                  </a:moveTo>
                  <a:cubicBezTo>
                    <a:pt x="179" y="0"/>
                    <a:pt x="1" y="179"/>
                    <a:pt x="1" y="393"/>
                  </a:cubicBezTo>
                  <a:cubicBezTo>
                    <a:pt x="1" y="608"/>
                    <a:pt x="179" y="786"/>
                    <a:pt x="394" y="786"/>
                  </a:cubicBezTo>
                  <a:cubicBezTo>
                    <a:pt x="620" y="786"/>
                    <a:pt x="798" y="608"/>
                    <a:pt x="798" y="393"/>
                  </a:cubicBezTo>
                  <a:cubicBezTo>
                    <a:pt x="798"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291;p47">
            <a:extLst>
              <a:ext uri="{FF2B5EF4-FFF2-40B4-BE49-F238E27FC236}">
                <a16:creationId xmlns:a16="http://schemas.microsoft.com/office/drawing/2014/main" xmlns="" id="{99629DA9-950D-4CFC-9A30-B0214D94CC8A}"/>
              </a:ext>
            </a:extLst>
          </p:cNvPr>
          <p:cNvSpPr txBox="1">
            <a:spLocks noGrp="1"/>
          </p:cNvSpPr>
          <p:nvPr>
            <p:ph type="title"/>
          </p:nvPr>
        </p:nvSpPr>
        <p:spPr>
          <a:xfrm>
            <a:off x="1022537" y="189025"/>
            <a:ext cx="604213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a:t>
            </a:r>
            <a:r>
              <a:rPr lang="id-ID" sz="3000" dirty="0"/>
              <a:t>Menampilkan Hasil Label Data Point</a:t>
            </a:r>
            <a:endParaRPr sz="3000" dirty="0"/>
          </a:p>
        </p:txBody>
      </p:sp>
      <p:grpSp>
        <p:nvGrpSpPr>
          <p:cNvPr id="43" name="Google Shape;8038;p67">
            <a:extLst>
              <a:ext uri="{FF2B5EF4-FFF2-40B4-BE49-F238E27FC236}">
                <a16:creationId xmlns:a16="http://schemas.microsoft.com/office/drawing/2014/main" xmlns="" id="{6F9D5D10-41E2-43D8-8464-0F3FA82D0ACC}"/>
              </a:ext>
            </a:extLst>
          </p:cNvPr>
          <p:cNvGrpSpPr/>
          <p:nvPr/>
        </p:nvGrpSpPr>
        <p:grpSpPr>
          <a:xfrm>
            <a:off x="1795767" y="2252727"/>
            <a:ext cx="5860187" cy="1529537"/>
            <a:chOff x="2109981" y="985080"/>
            <a:chExt cx="1280400" cy="391649"/>
          </a:xfrm>
        </p:grpSpPr>
        <p:cxnSp>
          <p:nvCxnSpPr>
            <p:cNvPr id="44" name="Google Shape;8039;p67">
              <a:extLst>
                <a:ext uri="{FF2B5EF4-FFF2-40B4-BE49-F238E27FC236}">
                  <a16:creationId xmlns:a16="http://schemas.microsoft.com/office/drawing/2014/main" xmlns="" id="{66C3931E-67C1-4E8E-BBA7-F1F69D8DBD38}"/>
                </a:ext>
              </a:extLst>
            </p:cNvPr>
            <p:cNvCxnSpPr/>
            <p:nvPr/>
          </p:nvCxnSpPr>
          <p:spPr>
            <a:xfrm rot="10800000">
              <a:off x="2109981" y="1180903"/>
              <a:ext cx="1280400" cy="0"/>
            </a:xfrm>
            <a:prstGeom prst="straightConnector1">
              <a:avLst/>
            </a:prstGeom>
            <a:noFill/>
            <a:ln w="9525" cap="flat" cmpd="sng">
              <a:solidFill>
                <a:srgbClr val="B3C3CE"/>
              </a:solidFill>
              <a:prstDash val="solid"/>
              <a:round/>
              <a:headEnd type="none" w="med" len="med"/>
              <a:tailEnd type="none" w="med" len="med"/>
            </a:ln>
          </p:spPr>
        </p:cxnSp>
        <p:cxnSp>
          <p:nvCxnSpPr>
            <p:cNvPr id="45" name="Google Shape;8040;p67">
              <a:extLst>
                <a:ext uri="{FF2B5EF4-FFF2-40B4-BE49-F238E27FC236}">
                  <a16:creationId xmlns:a16="http://schemas.microsoft.com/office/drawing/2014/main" xmlns="" id="{CC0B5896-BF86-465A-B903-E316A2DE1321}"/>
                </a:ext>
              </a:extLst>
            </p:cNvPr>
            <p:cNvCxnSpPr/>
            <p:nvPr/>
          </p:nvCxnSpPr>
          <p:spPr>
            <a:xfrm rot="10800000">
              <a:off x="2109981" y="985080"/>
              <a:ext cx="1280400" cy="0"/>
            </a:xfrm>
            <a:prstGeom prst="straightConnector1">
              <a:avLst/>
            </a:prstGeom>
            <a:noFill/>
            <a:ln w="9525" cap="flat" cmpd="sng">
              <a:solidFill>
                <a:srgbClr val="B3C3CE"/>
              </a:solidFill>
              <a:prstDash val="solid"/>
              <a:round/>
              <a:headEnd type="none" w="med" len="med"/>
              <a:tailEnd type="none" w="med" len="med"/>
            </a:ln>
          </p:spPr>
        </p:cxnSp>
        <p:cxnSp>
          <p:nvCxnSpPr>
            <p:cNvPr id="46" name="Google Shape;8041;p67">
              <a:extLst>
                <a:ext uri="{FF2B5EF4-FFF2-40B4-BE49-F238E27FC236}">
                  <a16:creationId xmlns:a16="http://schemas.microsoft.com/office/drawing/2014/main" xmlns="" id="{029059FA-C780-4587-B6E0-A3658F97CFAE}"/>
                </a:ext>
              </a:extLst>
            </p:cNvPr>
            <p:cNvCxnSpPr/>
            <p:nvPr/>
          </p:nvCxnSpPr>
          <p:spPr>
            <a:xfrm rot="10800000">
              <a:off x="2109981" y="1376729"/>
              <a:ext cx="1280400" cy="0"/>
            </a:xfrm>
            <a:prstGeom prst="straightConnector1">
              <a:avLst/>
            </a:prstGeom>
            <a:noFill/>
            <a:ln w="9525" cap="flat" cmpd="sng">
              <a:solidFill>
                <a:srgbClr val="B3C3CE"/>
              </a:solidFill>
              <a:prstDash val="solid"/>
              <a:round/>
              <a:headEnd type="none" w="med" len="med"/>
              <a:tailEnd type="none" w="med" len="med"/>
            </a:ln>
          </p:spPr>
        </p:cxnSp>
      </p:grpSp>
      <p:grpSp>
        <p:nvGrpSpPr>
          <p:cNvPr id="62" name="Google Shape;4693;p64">
            <a:extLst>
              <a:ext uri="{FF2B5EF4-FFF2-40B4-BE49-F238E27FC236}">
                <a16:creationId xmlns:a16="http://schemas.microsoft.com/office/drawing/2014/main" xmlns="" id="{1FED05A3-CBA1-402B-BB4B-D4DEB1B3B479}"/>
              </a:ext>
            </a:extLst>
          </p:cNvPr>
          <p:cNvGrpSpPr/>
          <p:nvPr/>
        </p:nvGrpSpPr>
        <p:grpSpPr>
          <a:xfrm>
            <a:off x="7477416" y="3706340"/>
            <a:ext cx="289909" cy="163227"/>
            <a:chOff x="4756975" y="2341800"/>
            <a:chExt cx="91975" cy="51925"/>
          </a:xfrm>
        </p:grpSpPr>
        <p:sp>
          <p:nvSpPr>
            <p:cNvPr id="63" name="Google Shape;4694;p64">
              <a:extLst>
                <a:ext uri="{FF2B5EF4-FFF2-40B4-BE49-F238E27FC236}">
                  <a16:creationId xmlns:a16="http://schemas.microsoft.com/office/drawing/2014/main" xmlns="" id="{FACDAFC1-9304-4215-8329-4E43D3E6242F}"/>
                </a:ext>
              </a:extLst>
            </p:cNvPr>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95;p64">
              <a:extLst>
                <a:ext uri="{FF2B5EF4-FFF2-40B4-BE49-F238E27FC236}">
                  <a16:creationId xmlns:a16="http://schemas.microsoft.com/office/drawing/2014/main" xmlns="" id="{B21BF8D9-3D57-4320-BE44-8CD9DD9B8313}"/>
                </a:ext>
              </a:extLst>
            </p:cNvPr>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96;p64">
              <a:extLst>
                <a:ext uri="{FF2B5EF4-FFF2-40B4-BE49-F238E27FC236}">
                  <a16:creationId xmlns:a16="http://schemas.microsoft.com/office/drawing/2014/main" xmlns="" id="{E8CA5ECC-429C-4DB8-83C3-86D2F762116B}"/>
                </a:ext>
              </a:extLst>
            </p:cNvPr>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97;p64">
              <a:extLst>
                <a:ext uri="{FF2B5EF4-FFF2-40B4-BE49-F238E27FC236}">
                  <a16:creationId xmlns:a16="http://schemas.microsoft.com/office/drawing/2014/main" xmlns="" id="{5B8E8E6F-801F-44AF-880B-FE2960EDE75C}"/>
                </a:ext>
              </a:extLst>
            </p:cNvPr>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98;p64">
              <a:extLst>
                <a:ext uri="{FF2B5EF4-FFF2-40B4-BE49-F238E27FC236}">
                  <a16:creationId xmlns:a16="http://schemas.microsoft.com/office/drawing/2014/main" xmlns="" id="{D76B7133-50F7-49F5-8AEC-4A652FBA65EA}"/>
                </a:ext>
              </a:extLst>
            </p:cNvPr>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99;p64">
              <a:extLst>
                <a:ext uri="{FF2B5EF4-FFF2-40B4-BE49-F238E27FC236}">
                  <a16:creationId xmlns:a16="http://schemas.microsoft.com/office/drawing/2014/main" xmlns="" id="{3756A389-797E-43DF-B09C-59947D0B3EE7}"/>
                </a:ext>
              </a:extLst>
            </p:cNvPr>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700;p64">
              <a:extLst>
                <a:ext uri="{FF2B5EF4-FFF2-40B4-BE49-F238E27FC236}">
                  <a16:creationId xmlns:a16="http://schemas.microsoft.com/office/drawing/2014/main" xmlns="" id="{C4AC6060-1C72-4187-8F44-C6F13082DF61}"/>
                </a:ext>
              </a:extLst>
            </p:cNvPr>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701;p64">
              <a:extLst>
                <a:ext uri="{FF2B5EF4-FFF2-40B4-BE49-F238E27FC236}">
                  <a16:creationId xmlns:a16="http://schemas.microsoft.com/office/drawing/2014/main" xmlns="" id="{FFEE17D9-BDF1-4E2B-9089-EB2159271091}"/>
                </a:ext>
              </a:extLst>
            </p:cNvPr>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702;p64">
              <a:extLst>
                <a:ext uri="{FF2B5EF4-FFF2-40B4-BE49-F238E27FC236}">
                  <a16:creationId xmlns:a16="http://schemas.microsoft.com/office/drawing/2014/main" xmlns="" id="{B0987276-7339-49ED-B95B-7A198DA86C78}"/>
                </a:ext>
              </a:extLst>
            </p:cNvPr>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703;p64">
              <a:extLst>
                <a:ext uri="{FF2B5EF4-FFF2-40B4-BE49-F238E27FC236}">
                  <a16:creationId xmlns:a16="http://schemas.microsoft.com/office/drawing/2014/main" xmlns="" id="{6B4ECCED-49E1-48E8-BCCD-48FB23E4E116}"/>
                </a:ext>
              </a:extLst>
            </p:cNvPr>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704;p64">
              <a:extLst>
                <a:ext uri="{FF2B5EF4-FFF2-40B4-BE49-F238E27FC236}">
                  <a16:creationId xmlns:a16="http://schemas.microsoft.com/office/drawing/2014/main" xmlns="" id="{44A5FD50-D497-4D3D-9A17-3C880B44C93A}"/>
                </a:ext>
              </a:extLst>
            </p:cNvPr>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705;p64">
              <a:extLst>
                <a:ext uri="{FF2B5EF4-FFF2-40B4-BE49-F238E27FC236}">
                  <a16:creationId xmlns:a16="http://schemas.microsoft.com/office/drawing/2014/main" xmlns="" id="{670299FA-F5DF-46DF-A1AC-A32A0351A515}"/>
                </a:ext>
              </a:extLst>
            </p:cNvPr>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706;p64">
              <a:extLst>
                <a:ext uri="{FF2B5EF4-FFF2-40B4-BE49-F238E27FC236}">
                  <a16:creationId xmlns:a16="http://schemas.microsoft.com/office/drawing/2014/main" xmlns="" id="{014C57A0-1505-40E6-9F24-53E59B7648FA}"/>
                </a:ext>
              </a:extLst>
            </p:cNvPr>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707;p64">
              <a:extLst>
                <a:ext uri="{FF2B5EF4-FFF2-40B4-BE49-F238E27FC236}">
                  <a16:creationId xmlns:a16="http://schemas.microsoft.com/office/drawing/2014/main" xmlns="" id="{CE8876A9-072E-4675-9227-2AF638F81EA6}"/>
                </a:ext>
              </a:extLst>
            </p:cNvPr>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708;p64">
              <a:extLst>
                <a:ext uri="{FF2B5EF4-FFF2-40B4-BE49-F238E27FC236}">
                  <a16:creationId xmlns:a16="http://schemas.microsoft.com/office/drawing/2014/main" xmlns="" id="{843D4569-8FA0-42DD-A9AA-8C34029D1FB1}"/>
                </a:ext>
              </a:extLst>
            </p:cNvPr>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709;p64">
              <a:extLst>
                <a:ext uri="{FF2B5EF4-FFF2-40B4-BE49-F238E27FC236}">
                  <a16:creationId xmlns:a16="http://schemas.microsoft.com/office/drawing/2014/main" xmlns="" id="{5283B836-F6D7-4DB8-BA93-5E387B9C5025}"/>
                </a:ext>
              </a:extLst>
            </p:cNvPr>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710;p64">
              <a:extLst>
                <a:ext uri="{FF2B5EF4-FFF2-40B4-BE49-F238E27FC236}">
                  <a16:creationId xmlns:a16="http://schemas.microsoft.com/office/drawing/2014/main" xmlns="" id="{07885419-6737-4329-A95F-88AA4C57B049}"/>
                </a:ext>
              </a:extLst>
            </p:cNvPr>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711;p64">
              <a:extLst>
                <a:ext uri="{FF2B5EF4-FFF2-40B4-BE49-F238E27FC236}">
                  <a16:creationId xmlns:a16="http://schemas.microsoft.com/office/drawing/2014/main" xmlns="" id="{40DD3F4A-2309-4398-A411-6CC551F42037}"/>
                </a:ext>
              </a:extLst>
            </p:cNvPr>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712;p64">
              <a:extLst>
                <a:ext uri="{FF2B5EF4-FFF2-40B4-BE49-F238E27FC236}">
                  <a16:creationId xmlns:a16="http://schemas.microsoft.com/office/drawing/2014/main" xmlns="" id="{650EA1CC-DE5D-460B-B6BE-4116DF10ADC2}"/>
                </a:ext>
              </a:extLst>
            </p:cNvPr>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713;p64">
              <a:extLst>
                <a:ext uri="{FF2B5EF4-FFF2-40B4-BE49-F238E27FC236}">
                  <a16:creationId xmlns:a16="http://schemas.microsoft.com/office/drawing/2014/main" xmlns="" id="{9381097F-AEEA-4514-A7E1-0589224E388A}"/>
                </a:ext>
              </a:extLst>
            </p:cNvPr>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693;p64">
            <a:extLst>
              <a:ext uri="{FF2B5EF4-FFF2-40B4-BE49-F238E27FC236}">
                <a16:creationId xmlns:a16="http://schemas.microsoft.com/office/drawing/2014/main" xmlns="" id="{6B1534EC-B5F0-43BA-B1F3-EF557B323A60}"/>
              </a:ext>
            </a:extLst>
          </p:cNvPr>
          <p:cNvGrpSpPr/>
          <p:nvPr/>
        </p:nvGrpSpPr>
        <p:grpSpPr>
          <a:xfrm>
            <a:off x="7510999" y="2924134"/>
            <a:ext cx="289909" cy="163227"/>
            <a:chOff x="4756975" y="2341800"/>
            <a:chExt cx="91975" cy="51925"/>
          </a:xfrm>
        </p:grpSpPr>
        <p:sp>
          <p:nvSpPr>
            <p:cNvPr id="84" name="Google Shape;4694;p64">
              <a:extLst>
                <a:ext uri="{FF2B5EF4-FFF2-40B4-BE49-F238E27FC236}">
                  <a16:creationId xmlns:a16="http://schemas.microsoft.com/office/drawing/2014/main" xmlns="" id="{21914A5C-98E2-49FA-863E-E56835939970}"/>
                </a:ext>
              </a:extLst>
            </p:cNvPr>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95;p64">
              <a:extLst>
                <a:ext uri="{FF2B5EF4-FFF2-40B4-BE49-F238E27FC236}">
                  <a16:creationId xmlns:a16="http://schemas.microsoft.com/office/drawing/2014/main" xmlns="" id="{505D2D24-8B75-45E8-A986-F94D29050449}"/>
                </a:ext>
              </a:extLst>
            </p:cNvPr>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96;p64">
              <a:extLst>
                <a:ext uri="{FF2B5EF4-FFF2-40B4-BE49-F238E27FC236}">
                  <a16:creationId xmlns:a16="http://schemas.microsoft.com/office/drawing/2014/main" xmlns="" id="{BA8649D3-F532-4A94-B939-29C063D85286}"/>
                </a:ext>
              </a:extLst>
            </p:cNvPr>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97;p64">
              <a:extLst>
                <a:ext uri="{FF2B5EF4-FFF2-40B4-BE49-F238E27FC236}">
                  <a16:creationId xmlns:a16="http://schemas.microsoft.com/office/drawing/2014/main" xmlns="" id="{E6E0CC0D-8AE2-468A-AC25-25EC3E856B75}"/>
                </a:ext>
              </a:extLst>
            </p:cNvPr>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98;p64">
              <a:extLst>
                <a:ext uri="{FF2B5EF4-FFF2-40B4-BE49-F238E27FC236}">
                  <a16:creationId xmlns:a16="http://schemas.microsoft.com/office/drawing/2014/main" xmlns="" id="{02C3B020-C26C-49BC-8F4F-E2FD0EC19D93}"/>
                </a:ext>
              </a:extLst>
            </p:cNvPr>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99;p64">
              <a:extLst>
                <a:ext uri="{FF2B5EF4-FFF2-40B4-BE49-F238E27FC236}">
                  <a16:creationId xmlns:a16="http://schemas.microsoft.com/office/drawing/2014/main" xmlns="" id="{BF1F0063-8C11-415C-95A3-6C0E58DE6A25}"/>
                </a:ext>
              </a:extLst>
            </p:cNvPr>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700;p64">
              <a:extLst>
                <a:ext uri="{FF2B5EF4-FFF2-40B4-BE49-F238E27FC236}">
                  <a16:creationId xmlns:a16="http://schemas.microsoft.com/office/drawing/2014/main" xmlns="" id="{F816DD1C-CDF2-43C9-ABBF-B6D5471BA1C9}"/>
                </a:ext>
              </a:extLst>
            </p:cNvPr>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701;p64">
              <a:extLst>
                <a:ext uri="{FF2B5EF4-FFF2-40B4-BE49-F238E27FC236}">
                  <a16:creationId xmlns:a16="http://schemas.microsoft.com/office/drawing/2014/main" xmlns="" id="{D913EB57-C06F-4A56-B9F7-190C78DE9F95}"/>
                </a:ext>
              </a:extLst>
            </p:cNvPr>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702;p64">
              <a:extLst>
                <a:ext uri="{FF2B5EF4-FFF2-40B4-BE49-F238E27FC236}">
                  <a16:creationId xmlns:a16="http://schemas.microsoft.com/office/drawing/2014/main" xmlns="" id="{215F2E9C-796E-48DA-836B-A26BD2A2C93A}"/>
                </a:ext>
              </a:extLst>
            </p:cNvPr>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703;p64">
              <a:extLst>
                <a:ext uri="{FF2B5EF4-FFF2-40B4-BE49-F238E27FC236}">
                  <a16:creationId xmlns:a16="http://schemas.microsoft.com/office/drawing/2014/main" xmlns="" id="{9D961EFF-6148-4D83-B8C3-BECCFB7FF4AE}"/>
                </a:ext>
              </a:extLst>
            </p:cNvPr>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704;p64">
              <a:extLst>
                <a:ext uri="{FF2B5EF4-FFF2-40B4-BE49-F238E27FC236}">
                  <a16:creationId xmlns:a16="http://schemas.microsoft.com/office/drawing/2014/main" xmlns="" id="{FD52056A-4EB8-46D8-A3F8-C78DC07714E4}"/>
                </a:ext>
              </a:extLst>
            </p:cNvPr>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705;p64">
              <a:extLst>
                <a:ext uri="{FF2B5EF4-FFF2-40B4-BE49-F238E27FC236}">
                  <a16:creationId xmlns:a16="http://schemas.microsoft.com/office/drawing/2014/main" xmlns="" id="{8A9E8F6F-18E6-429B-A4F2-110A6B590D39}"/>
                </a:ext>
              </a:extLst>
            </p:cNvPr>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706;p64">
              <a:extLst>
                <a:ext uri="{FF2B5EF4-FFF2-40B4-BE49-F238E27FC236}">
                  <a16:creationId xmlns:a16="http://schemas.microsoft.com/office/drawing/2014/main" xmlns="" id="{57A9BB7D-4108-46A5-88D1-A730B742CC43}"/>
                </a:ext>
              </a:extLst>
            </p:cNvPr>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707;p64">
              <a:extLst>
                <a:ext uri="{FF2B5EF4-FFF2-40B4-BE49-F238E27FC236}">
                  <a16:creationId xmlns:a16="http://schemas.microsoft.com/office/drawing/2014/main" xmlns="" id="{ABF02A4C-9A15-47D6-A8D9-564EDDCDFAF6}"/>
                </a:ext>
              </a:extLst>
            </p:cNvPr>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708;p64">
              <a:extLst>
                <a:ext uri="{FF2B5EF4-FFF2-40B4-BE49-F238E27FC236}">
                  <a16:creationId xmlns:a16="http://schemas.microsoft.com/office/drawing/2014/main" xmlns="" id="{8A105C38-6C0A-4623-A40F-98255AD8FFF5}"/>
                </a:ext>
              </a:extLst>
            </p:cNvPr>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709;p64">
              <a:extLst>
                <a:ext uri="{FF2B5EF4-FFF2-40B4-BE49-F238E27FC236}">
                  <a16:creationId xmlns:a16="http://schemas.microsoft.com/office/drawing/2014/main" xmlns="" id="{140F8325-67D2-4BDA-93B3-CD9EB013E3D5}"/>
                </a:ext>
              </a:extLst>
            </p:cNvPr>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710;p64">
              <a:extLst>
                <a:ext uri="{FF2B5EF4-FFF2-40B4-BE49-F238E27FC236}">
                  <a16:creationId xmlns:a16="http://schemas.microsoft.com/office/drawing/2014/main" xmlns="" id="{5D4FF231-EE08-4C5B-B177-8EB8E562A854}"/>
                </a:ext>
              </a:extLst>
            </p:cNvPr>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11;p64">
              <a:extLst>
                <a:ext uri="{FF2B5EF4-FFF2-40B4-BE49-F238E27FC236}">
                  <a16:creationId xmlns:a16="http://schemas.microsoft.com/office/drawing/2014/main" xmlns="" id="{BA817C01-6FA1-4195-972F-6D4878557C41}"/>
                </a:ext>
              </a:extLst>
            </p:cNvPr>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712;p64">
              <a:extLst>
                <a:ext uri="{FF2B5EF4-FFF2-40B4-BE49-F238E27FC236}">
                  <a16:creationId xmlns:a16="http://schemas.microsoft.com/office/drawing/2014/main" xmlns="" id="{ACF9939C-F1EA-40F4-A4F7-0732B23646B9}"/>
                </a:ext>
              </a:extLst>
            </p:cNvPr>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713;p64">
              <a:extLst>
                <a:ext uri="{FF2B5EF4-FFF2-40B4-BE49-F238E27FC236}">
                  <a16:creationId xmlns:a16="http://schemas.microsoft.com/office/drawing/2014/main" xmlns="" id="{960F4C99-470D-4B59-A23D-C1D9D5000950}"/>
                </a:ext>
              </a:extLst>
            </p:cNvPr>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4693;p64">
            <a:extLst>
              <a:ext uri="{FF2B5EF4-FFF2-40B4-BE49-F238E27FC236}">
                <a16:creationId xmlns:a16="http://schemas.microsoft.com/office/drawing/2014/main" xmlns="" id="{BB040C5A-D822-4D8A-8124-38EF2A5164F6}"/>
              </a:ext>
            </a:extLst>
          </p:cNvPr>
          <p:cNvGrpSpPr/>
          <p:nvPr/>
        </p:nvGrpSpPr>
        <p:grpSpPr>
          <a:xfrm>
            <a:off x="7515191" y="2154690"/>
            <a:ext cx="289909" cy="163227"/>
            <a:chOff x="4756975" y="2341800"/>
            <a:chExt cx="91975" cy="51925"/>
          </a:xfrm>
        </p:grpSpPr>
        <p:sp>
          <p:nvSpPr>
            <p:cNvPr id="105" name="Google Shape;4694;p64">
              <a:extLst>
                <a:ext uri="{FF2B5EF4-FFF2-40B4-BE49-F238E27FC236}">
                  <a16:creationId xmlns:a16="http://schemas.microsoft.com/office/drawing/2014/main" xmlns="" id="{3F6EF104-D422-4928-86A7-64D28576459B}"/>
                </a:ext>
              </a:extLst>
            </p:cNvPr>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95;p64">
              <a:extLst>
                <a:ext uri="{FF2B5EF4-FFF2-40B4-BE49-F238E27FC236}">
                  <a16:creationId xmlns:a16="http://schemas.microsoft.com/office/drawing/2014/main" xmlns="" id="{290300FD-C91E-41D7-B71C-8909750FBA97}"/>
                </a:ext>
              </a:extLst>
            </p:cNvPr>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96;p64">
              <a:extLst>
                <a:ext uri="{FF2B5EF4-FFF2-40B4-BE49-F238E27FC236}">
                  <a16:creationId xmlns:a16="http://schemas.microsoft.com/office/drawing/2014/main" xmlns="" id="{B7E84CA1-18BC-409C-97FE-A9C9EC1FC47C}"/>
                </a:ext>
              </a:extLst>
            </p:cNvPr>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97;p64">
              <a:extLst>
                <a:ext uri="{FF2B5EF4-FFF2-40B4-BE49-F238E27FC236}">
                  <a16:creationId xmlns:a16="http://schemas.microsoft.com/office/drawing/2014/main" xmlns="" id="{B79C93C1-B1D8-495C-99F4-88A97E2A1614}"/>
                </a:ext>
              </a:extLst>
            </p:cNvPr>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98;p64">
              <a:extLst>
                <a:ext uri="{FF2B5EF4-FFF2-40B4-BE49-F238E27FC236}">
                  <a16:creationId xmlns:a16="http://schemas.microsoft.com/office/drawing/2014/main" xmlns="" id="{579A7149-B380-419C-8807-741EC00AF36F}"/>
                </a:ext>
              </a:extLst>
            </p:cNvPr>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99;p64">
              <a:extLst>
                <a:ext uri="{FF2B5EF4-FFF2-40B4-BE49-F238E27FC236}">
                  <a16:creationId xmlns:a16="http://schemas.microsoft.com/office/drawing/2014/main" xmlns="" id="{C8ED8C50-19CA-47D5-B092-67A776EA8E84}"/>
                </a:ext>
              </a:extLst>
            </p:cNvPr>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00;p64">
              <a:extLst>
                <a:ext uri="{FF2B5EF4-FFF2-40B4-BE49-F238E27FC236}">
                  <a16:creationId xmlns:a16="http://schemas.microsoft.com/office/drawing/2014/main" xmlns="" id="{049B0BFF-2DB2-4710-B953-AD461508F097}"/>
                </a:ext>
              </a:extLst>
            </p:cNvPr>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701;p64">
              <a:extLst>
                <a:ext uri="{FF2B5EF4-FFF2-40B4-BE49-F238E27FC236}">
                  <a16:creationId xmlns:a16="http://schemas.microsoft.com/office/drawing/2014/main" xmlns="" id="{B657CC81-6C44-43E4-B8E9-FC7DCE720828}"/>
                </a:ext>
              </a:extLst>
            </p:cNvPr>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702;p64">
              <a:extLst>
                <a:ext uri="{FF2B5EF4-FFF2-40B4-BE49-F238E27FC236}">
                  <a16:creationId xmlns:a16="http://schemas.microsoft.com/office/drawing/2014/main" xmlns="" id="{E7E58D46-642A-420B-8705-3D07E2FCEDE1}"/>
                </a:ext>
              </a:extLst>
            </p:cNvPr>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703;p64">
              <a:extLst>
                <a:ext uri="{FF2B5EF4-FFF2-40B4-BE49-F238E27FC236}">
                  <a16:creationId xmlns:a16="http://schemas.microsoft.com/office/drawing/2014/main" xmlns="" id="{E97A5225-43BE-4426-A734-3137A06D88E9}"/>
                </a:ext>
              </a:extLst>
            </p:cNvPr>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704;p64">
              <a:extLst>
                <a:ext uri="{FF2B5EF4-FFF2-40B4-BE49-F238E27FC236}">
                  <a16:creationId xmlns:a16="http://schemas.microsoft.com/office/drawing/2014/main" xmlns="" id="{8400A1D5-12FE-43DE-A1F1-BF6ABD4106AD}"/>
                </a:ext>
              </a:extLst>
            </p:cNvPr>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705;p64">
              <a:extLst>
                <a:ext uri="{FF2B5EF4-FFF2-40B4-BE49-F238E27FC236}">
                  <a16:creationId xmlns:a16="http://schemas.microsoft.com/office/drawing/2014/main" xmlns="" id="{8563B6D3-AD72-4F9A-96DC-B5D01D1E7E74}"/>
                </a:ext>
              </a:extLst>
            </p:cNvPr>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706;p64">
              <a:extLst>
                <a:ext uri="{FF2B5EF4-FFF2-40B4-BE49-F238E27FC236}">
                  <a16:creationId xmlns:a16="http://schemas.microsoft.com/office/drawing/2014/main" xmlns="" id="{DA8610D0-88BE-4D72-A604-463B9DAD71FB}"/>
                </a:ext>
              </a:extLst>
            </p:cNvPr>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707;p64">
              <a:extLst>
                <a:ext uri="{FF2B5EF4-FFF2-40B4-BE49-F238E27FC236}">
                  <a16:creationId xmlns:a16="http://schemas.microsoft.com/office/drawing/2014/main" xmlns="" id="{9CCCAC7C-21F5-4479-AE3D-DF86E16274EE}"/>
                </a:ext>
              </a:extLst>
            </p:cNvPr>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708;p64">
              <a:extLst>
                <a:ext uri="{FF2B5EF4-FFF2-40B4-BE49-F238E27FC236}">
                  <a16:creationId xmlns:a16="http://schemas.microsoft.com/office/drawing/2014/main" xmlns="" id="{CA99E2C4-F22F-4136-A9BA-0053D2E47A63}"/>
                </a:ext>
              </a:extLst>
            </p:cNvPr>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709;p64">
              <a:extLst>
                <a:ext uri="{FF2B5EF4-FFF2-40B4-BE49-F238E27FC236}">
                  <a16:creationId xmlns:a16="http://schemas.microsoft.com/office/drawing/2014/main" xmlns="" id="{DDF33773-42AA-4201-95F6-8F7B42EACCAB}"/>
                </a:ext>
              </a:extLst>
            </p:cNvPr>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710;p64">
              <a:extLst>
                <a:ext uri="{FF2B5EF4-FFF2-40B4-BE49-F238E27FC236}">
                  <a16:creationId xmlns:a16="http://schemas.microsoft.com/office/drawing/2014/main" xmlns="" id="{2A8BAFE9-B8BD-4734-98E5-5C4B7BFB5FBD}"/>
                </a:ext>
              </a:extLst>
            </p:cNvPr>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711;p64">
              <a:extLst>
                <a:ext uri="{FF2B5EF4-FFF2-40B4-BE49-F238E27FC236}">
                  <a16:creationId xmlns:a16="http://schemas.microsoft.com/office/drawing/2014/main" xmlns="" id="{110EA2DA-BE17-4932-99EE-551B67B065CB}"/>
                </a:ext>
              </a:extLst>
            </p:cNvPr>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712;p64">
              <a:extLst>
                <a:ext uri="{FF2B5EF4-FFF2-40B4-BE49-F238E27FC236}">
                  <a16:creationId xmlns:a16="http://schemas.microsoft.com/office/drawing/2014/main" xmlns="" id="{E76210FC-D922-496E-98A6-9B42671415E8}"/>
                </a:ext>
              </a:extLst>
            </p:cNvPr>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13;p64">
              <a:extLst>
                <a:ext uri="{FF2B5EF4-FFF2-40B4-BE49-F238E27FC236}">
                  <a16:creationId xmlns:a16="http://schemas.microsoft.com/office/drawing/2014/main" xmlns="" id="{07C60B56-0CB6-4D70-BD7A-3DADE31B726A}"/>
                </a:ext>
              </a:extLst>
            </p:cNvPr>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39" t="35310" r="44092" b="7196"/>
          <a:stretch/>
        </p:blipFill>
        <p:spPr bwMode="auto">
          <a:xfrm>
            <a:off x="1572256" y="922640"/>
            <a:ext cx="5384628" cy="314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Google Shape;844;p39"/>
          <p:cNvSpPr txBox="1"/>
          <p:nvPr/>
        </p:nvSpPr>
        <p:spPr>
          <a:xfrm>
            <a:off x="1042213" y="4498210"/>
            <a:ext cx="7156693" cy="441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b="1" dirty="0" err="1" smtClean="0">
                <a:solidFill>
                  <a:schemeClr val="dk2"/>
                </a:solidFill>
                <a:latin typeface="Fira Code"/>
                <a:ea typeface="Fira Code"/>
                <a:cs typeface="Fira Code"/>
                <a:sym typeface="Fira Code"/>
              </a:rPr>
              <a:t>Disini</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terlihat</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angka</a:t>
            </a:r>
            <a:r>
              <a:rPr lang="en-US" sz="1200" b="1" dirty="0" smtClean="0">
                <a:solidFill>
                  <a:schemeClr val="dk2"/>
                </a:solidFill>
                <a:latin typeface="Fira Code"/>
                <a:ea typeface="Fira Code"/>
                <a:cs typeface="Fira Code"/>
                <a:sym typeface="Fira Code"/>
              </a:rPr>
              <a:t> 1 </a:t>
            </a:r>
            <a:r>
              <a:rPr lang="en-US" sz="1200" b="1" dirty="0" err="1" smtClean="0">
                <a:solidFill>
                  <a:schemeClr val="dk2"/>
                </a:solidFill>
                <a:latin typeface="Fira Code"/>
                <a:ea typeface="Fira Code"/>
                <a:cs typeface="Fira Code"/>
                <a:sym typeface="Fira Code"/>
              </a:rPr>
              <a:t>dan</a:t>
            </a:r>
            <a:r>
              <a:rPr lang="en-US" sz="1200" b="1" dirty="0" smtClean="0">
                <a:solidFill>
                  <a:schemeClr val="dk2"/>
                </a:solidFill>
                <a:latin typeface="Fira Code"/>
                <a:ea typeface="Fira Code"/>
                <a:cs typeface="Fira Code"/>
                <a:sym typeface="Fira Code"/>
              </a:rPr>
              <a:t> 0 </a:t>
            </a:r>
            <a:r>
              <a:rPr lang="en-US" sz="1200" b="1" dirty="0" err="1" smtClean="0">
                <a:solidFill>
                  <a:schemeClr val="dk2"/>
                </a:solidFill>
                <a:latin typeface="Fira Code"/>
                <a:ea typeface="Fira Code"/>
                <a:cs typeface="Fira Code"/>
                <a:sym typeface="Fira Code"/>
              </a:rPr>
              <a:t>saja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Itu</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artinya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hanya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ada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dua</a:t>
            </a:r>
            <a:r>
              <a:rPr lang="en-US" sz="1200" b="1" dirty="0" smtClean="0">
                <a:solidFill>
                  <a:schemeClr val="dk2"/>
                </a:solidFill>
                <a:latin typeface="Fira Code"/>
                <a:ea typeface="Fira Code"/>
                <a:cs typeface="Fira Code"/>
                <a:sym typeface="Fira Code"/>
              </a:rPr>
              <a:t> label yang kami </a:t>
            </a:r>
            <a:r>
              <a:rPr lang="en-US" sz="1200" b="1" dirty="0" err="1" smtClean="0">
                <a:solidFill>
                  <a:schemeClr val="dk2"/>
                </a:solidFill>
                <a:latin typeface="Fira Code"/>
                <a:ea typeface="Fira Code"/>
                <a:cs typeface="Fira Code"/>
                <a:sym typeface="Fira Code"/>
              </a:rPr>
              <a:t>gunakan</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untuk</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melakukan</a:t>
            </a:r>
            <a:r>
              <a:rPr lang="en-US" sz="1200" b="1" dirty="0" smtClean="0">
                <a:solidFill>
                  <a:schemeClr val="dk2"/>
                </a:solidFill>
                <a:latin typeface="Fira Code"/>
                <a:ea typeface="Fira Code"/>
                <a:cs typeface="Fira Code"/>
                <a:sym typeface="Fira Code"/>
              </a:rPr>
              <a:t> clustering </a:t>
            </a:r>
            <a:r>
              <a:rPr lang="en-US" sz="1200" b="1" dirty="0" err="1" smtClean="0">
                <a:solidFill>
                  <a:schemeClr val="dk2"/>
                </a:solidFill>
                <a:latin typeface="Fira Code"/>
                <a:ea typeface="Fira Code"/>
                <a:cs typeface="Fira Code"/>
                <a:sym typeface="Fira Code"/>
              </a:rPr>
              <a:t>pada</a:t>
            </a:r>
            <a:r>
              <a:rPr lang="en-US" sz="1200" b="1" dirty="0" smtClean="0">
                <a:solidFill>
                  <a:schemeClr val="dk2"/>
                </a:solidFill>
                <a:latin typeface="Fira Code"/>
                <a:ea typeface="Fira Code"/>
                <a:cs typeface="Fira Code"/>
                <a:sym typeface="Fira Code"/>
              </a:rPr>
              <a:t> dataset diabetes </a:t>
            </a:r>
            <a:r>
              <a:rPr lang="en-US" sz="1200" b="1" dirty="0" err="1" smtClean="0">
                <a:solidFill>
                  <a:schemeClr val="dk2"/>
                </a:solidFill>
                <a:latin typeface="Fira Code"/>
                <a:ea typeface="Fira Code"/>
                <a:cs typeface="Fira Code"/>
                <a:sym typeface="Fira Code"/>
              </a:rPr>
              <a:t>ini</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khususnya</a:t>
            </a:r>
            <a:r>
              <a:rPr lang="en-US" sz="1200" b="1" dirty="0" smtClean="0">
                <a:solidFill>
                  <a:schemeClr val="dk2"/>
                </a:solidFill>
                <a:latin typeface="Fira Code"/>
                <a:ea typeface="Fira Code"/>
                <a:cs typeface="Fira Code"/>
                <a:sym typeface="Fira Code"/>
              </a:rPr>
              <a:t> glucose </a:t>
            </a:r>
            <a:r>
              <a:rPr lang="en-US" sz="1200" b="1" dirty="0" err="1" smtClean="0">
                <a:solidFill>
                  <a:schemeClr val="dk2"/>
                </a:solidFill>
                <a:latin typeface="Fira Code"/>
                <a:ea typeface="Fira Code"/>
                <a:cs typeface="Fira Code"/>
                <a:sym typeface="Fira Code"/>
              </a:rPr>
              <a:t>dan</a:t>
            </a:r>
            <a:r>
              <a:rPr lang="en-US" sz="1200" b="1" dirty="0" smtClean="0">
                <a:solidFill>
                  <a:schemeClr val="dk2"/>
                </a:solidFill>
                <a:latin typeface="Fira Code"/>
                <a:ea typeface="Fira Code"/>
                <a:cs typeface="Fira Code"/>
                <a:sym typeface="Fira Code"/>
              </a:rPr>
              <a:t> pregnancies.</a:t>
            </a:r>
            <a:endParaRPr sz="1200" b="1" dirty="0">
              <a:solidFill>
                <a:schemeClr val="dk2"/>
              </a:solidFill>
              <a:latin typeface="Fira Code"/>
              <a:ea typeface="Fira Code"/>
              <a:cs typeface="Fira Code"/>
              <a:sym typeface="Fira Code"/>
            </a:endParaRPr>
          </a:p>
        </p:txBody>
      </p:sp>
    </p:spTree>
    <p:extLst>
      <p:ext uri="{BB962C8B-B14F-4D97-AF65-F5344CB8AC3E}">
        <p14:creationId xmlns:p14="http://schemas.microsoft.com/office/powerpoint/2010/main" val="195073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942" name="Google Shape;942;p41"/>
          <p:cNvGrpSpPr/>
          <p:nvPr/>
        </p:nvGrpSpPr>
        <p:grpSpPr>
          <a:xfrm>
            <a:off x="299286" y="189025"/>
            <a:ext cx="133205" cy="119344"/>
            <a:chOff x="222150" y="185025"/>
            <a:chExt cx="170100" cy="152400"/>
          </a:xfrm>
        </p:grpSpPr>
        <p:cxnSp>
          <p:nvCxnSpPr>
            <p:cNvPr id="943" name="Google Shape;943;p4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4" name="Google Shape;944;p4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5" name="Google Shape;945;p4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46" name="Google Shape;946;p41"/>
          <p:cNvGrpSpPr/>
          <p:nvPr/>
        </p:nvGrpSpPr>
        <p:grpSpPr>
          <a:xfrm>
            <a:off x="286625" y="3999999"/>
            <a:ext cx="145867" cy="958251"/>
            <a:chOff x="286625" y="3923799"/>
            <a:chExt cx="145867" cy="958251"/>
          </a:xfrm>
        </p:grpSpPr>
        <p:sp>
          <p:nvSpPr>
            <p:cNvPr id="947" name="Google Shape;947;p4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41"/>
            <p:cNvGrpSpPr/>
            <p:nvPr/>
          </p:nvGrpSpPr>
          <p:grpSpPr>
            <a:xfrm>
              <a:off x="298112" y="4342643"/>
              <a:ext cx="110182" cy="126862"/>
              <a:chOff x="281100" y="2027800"/>
              <a:chExt cx="140700" cy="162000"/>
            </a:xfrm>
          </p:grpSpPr>
          <p:sp>
            <p:nvSpPr>
              <p:cNvPr id="949" name="Google Shape;949;p4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1"/>
              <p:cNvGrpSpPr/>
              <p:nvPr/>
            </p:nvGrpSpPr>
            <p:grpSpPr>
              <a:xfrm>
                <a:off x="308875" y="2088450"/>
                <a:ext cx="85200" cy="40700"/>
                <a:chOff x="308875" y="2087000"/>
                <a:chExt cx="85200" cy="40700"/>
              </a:xfrm>
            </p:grpSpPr>
            <p:cxnSp>
              <p:nvCxnSpPr>
                <p:cNvPr id="951" name="Google Shape;951;p4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52" name="Google Shape;952;p4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53" name="Google Shape;953;p41"/>
            <p:cNvGrpSpPr/>
            <p:nvPr/>
          </p:nvGrpSpPr>
          <p:grpSpPr>
            <a:xfrm>
              <a:off x="286625" y="3923799"/>
              <a:ext cx="133200" cy="133200"/>
              <a:chOff x="286625" y="3648899"/>
              <a:chExt cx="133200" cy="133200"/>
            </a:xfrm>
          </p:grpSpPr>
          <p:sp>
            <p:nvSpPr>
              <p:cNvPr id="954" name="Google Shape;954;p4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6" name="Google Shape;956;p41">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958" name="Google Shape;958;p41"/>
          <p:cNvSpPr txBox="1">
            <a:spLocks noGrp="1"/>
          </p:cNvSpPr>
          <p:nvPr>
            <p:ph type="subTitle" idx="1"/>
          </p:nvPr>
        </p:nvSpPr>
        <p:spPr>
          <a:xfrm>
            <a:off x="1029066" y="2309254"/>
            <a:ext cx="5866586" cy="6113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1400" b="1" dirty="0"/>
              <a:t>Menampilkan </a:t>
            </a:r>
            <a:r>
              <a:rPr lang="id-ID" sz="1400" b="1" dirty="0" smtClean="0"/>
              <a:t>Output</a:t>
            </a:r>
            <a:r>
              <a:rPr lang="en-US" sz="1400" b="1" dirty="0" smtClean="0"/>
              <a:t> </a:t>
            </a:r>
            <a:r>
              <a:rPr lang="en-US" sz="1400" b="1" dirty="0" err="1" smtClean="0"/>
              <a:t>dan</a:t>
            </a:r>
            <a:r>
              <a:rPr lang="en-US" sz="1400" b="1" dirty="0" smtClean="0"/>
              <a:t> </a:t>
            </a:r>
            <a:r>
              <a:rPr lang="en-US" sz="1400" b="1" dirty="0" err="1" smtClean="0"/>
              <a:t>Visualisasi</a:t>
            </a:r>
            <a:r>
              <a:rPr lang="en-US" sz="1400" b="1" dirty="0" smtClean="0"/>
              <a:t> </a:t>
            </a:r>
            <a:r>
              <a:rPr lang="en-US" sz="1400" b="1" dirty="0" err="1" smtClean="0"/>
              <a:t>Klusterisasi</a:t>
            </a:r>
            <a:endParaRPr sz="1400" b="1" dirty="0"/>
          </a:p>
        </p:txBody>
      </p:sp>
      <p:cxnSp>
        <p:nvCxnSpPr>
          <p:cNvPr id="965" name="Google Shape;965;p41"/>
          <p:cNvCxnSpPr/>
          <p:nvPr/>
        </p:nvCxnSpPr>
        <p:spPr>
          <a:xfrm>
            <a:off x="7746393" y="4670954"/>
            <a:ext cx="740100" cy="0"/>
          </a:xfrm>
          <a:prstGeom prst="straightConnector1">
            <a:avLst/>
          </a:prstGeom>
          <a:noFill/>
          <a:ln w="9525" cap="flat" cmpd="sng">
            <a:solidFill>
              <a:schemeClr val="dk2"/>
            </a:solidFill>
            <a:prstDash val="solid"/>
            <a:round/>
            <a:headEnd type="none" w="med" len="med"/>
            <a:tailEnd type="stealth" w="med" len="med"/>
          </a:ln>
        </p:spPr>
      </p:cxnSp>
      <p:sp>
        <p:nvSpPr>
          <p:cNvPr id="966" name="Google Shape;966;p41"/>
          <p:cNvSpPr/>
          <p:nvPr/>
        </p:nvSpPr>
        <p:spPr>
          <a:xfrm>
            <a:off x="876424" y="2295328"/>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7" name="Google Shape;967;p41"/>
          <p:cNvSpPr/>
          <p:nvPr/>
        </p:nvSpPr>
        <p:spPr>
          <a:xfrm rot="10800000">
            <a:off x="3947774" y="2294460"/>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68" name="Google Shape;968;p41">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706;p37">
            <a:extLst>
              <a:ext uri="{FF2B5EF4-FFF2-40B4-BE49-F238E27FC236}">
                <a16:creationId xmlns:a16="http://schemas.microsoft.com/office/drawing/2014/main" xmlns="" id="{1BC2064B-ED77-4752-BA22-0C2F4B733636}"/>
              </a:ext>
            </a:extLst>
          </p:cNvPr>
          <p:cNvGrpSpPr/>
          <p:nvPr/>
        </p:nvGrpSpPr>
        <p:grpSpPr>
          <a:xfrm>
            <a:off x="853061" y="828102"/>
            <a:ext cx="1204339" cy="1170303"/>
            <a:chOff x="991075" y="1881675"/>
            <a:chExt cx="737100" cy="737100"/>
          </a:xfrm>
        </p:grpSpPr>
        <p:sp>
          <p:nvSpPr>
            <p:cNvPr id="94" name="Google Shape;707;p37">
              <a:extLst>
                <a:ext uri="{FF2B5EF4-FFF2-40B4-BE49-F238E27FC236}">
                  <a16:creationId xmlns:a16="http://schemas.microsoft.com/office/drawing/2014/main" xmlns="" id="{A3C472AE-5610-4D90-9CE7-5A165E07680C}"/>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08;p37">
              <a:extLst>
                <a:ext uri="{FF2B5EF4-FFF2-40B4-BE49-F238E27FC236}">
                  <a16:creationId xmlns:a16="http://schemas.microsoft.com/office/drawing/2014/main" xmlns="" id="{D7918B10-2B2F-4FB3-A8EF-DFEA12D44689}"/>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 name="Picture 95">
            <a:extLst>
              <a:ext uri="{FF2B5EF4-FFF2-40B4-BE49-F238E27FC236}">
                <a16:creationId xmlns:a16="http://schemas.microsoft.com/office/drawing/2014/main" xmlns="" id="{876D7813-1F59-4E8E-8EF6-8BE3CC70A0FF}"/>
              </a:ext>
            </a:extLst>
          </p:cNvPr>
          <p:cNvPicPr>
            <a:picLocks noChangeAspect="1"/>
          </p:cNvPicPr>
          <p:nvPr/>
        </p:nvPicPr>
        <p:blipFill>
          <a:blip r:embed="rId6"/>
          <a:stretch>
            <a:fillRect/>
          </a:stretch>
        </p:blipFill>
        <p:spPr>
          <a:xfrm>
            <a:off x="1067757" y="1025105"/>
            <a:ext cx="774945" cy="774945"/>
          </a:xfrm>
          <a:prstGeom prst="rect">
            <a:avLst/>
          </a:prstGeom>
        </p:spPr>
      </p:pic>
      <p:grpSp>
        <p:nvGrpSpPr>
          <p:cNvPr id="98" name="Google Shape;4524;p64">
            <a:extLst>
              <a:ext uri="{FF2B5EF4-FFF2-40B4-BE49-F238E27FC236}">
                <a16:creationId xmlns:a16="http://schemas.microsoft.com/office/drawing/2014/main" xmlns="" id="{3ED79F0E-1BCB-4234-B764-B56E4B60BCCE}"/>
              </a:ext>
            </a:extLst>
          </p:cNvPr>
          <p:cNvGrpSpPr/>
          <p:nvPr/>
        </p:nvGrpSpPr>
        <p:grpSpPr>
          <a:xfrm>
            <a:off x="952746" y="2590884"/>
            <a:ext cx="4725383" cy="1170301"/>
            <a:chOff x="4411970" y="2962952"/>
            <a:chExt cx="706544" cy="104212"/>
          </a:xfrm>
          <a:solidFill>
            <a:schemeClr val="bg1">
              <a:lumMod val="65000"/>
            </a:schemeClr>
          </a:solidFill>
        </p:grpSpPr>
        <p:sp>
          <p:nvSpPr>
            <p:cNvPr id="99" name="Google Shape;4525;p64">
              <a:extLst>
                <a:ext uri="{FF2B5EF4-FFF2-40B4-BE49-F238E27FC236}">
                  <a16:creationId xmlns:a16="http://schemas.microsoft.com/office/drawing/2014/main" xmlns="" id="{1B0F5F65-3A08-4E9F-A09B-390A8BD37511}"/>
                </a:ext>
              </a:extLst>
            </p:cNvPr>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26;p64">
              <a:extLst>
                <a:ext uri="{FF2B5EF4-FFF2-40B4-BE49-F238E27FC236}">
                  <a16:creationId xmlns:a16="http://schemas.microsoft.com/office/drawing/2014/main" xmlns="" id="{C851E6E6-85DF-4031-A298-D070BA588209}"/>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27;p64">
              <a:extLst>
                <a:ext uri="{FF2B5EF4-FFF2-40B4-BE49-F238E27FC236}">
                  <a16:creationId xmlns:a16="http://schemas.microsoft.com/office/drawing/2014/main" xmlns="" id="{F5E5D239-90EE-4FD5-8D0F-023B1AB66EF6}"/>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28;p64">
              <a:extLst>
                <a:ext uri="{FF2B5EF4-FFF2-40B4-BE49-F238E27FC236}">
                  <a16:creationId xmlns:a16="http://schemas.microsoft.com/office/drawing/2014/main" xmlns="" id="{6E2B162C-49F4-4846-8650-10F464071171}"/>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291;p47">
            <a:extLst>
              <a:ext uri="{FF2B5EF4-FFF2-40B4-BE49-F238E27FC236}">
                <a16:creationId xmlns:a16="http://schemas.microsoft.com/office/drawing/2014/main" xmlns="" id="{A1F9B738-FCD4-4C98-9C5F-B838A6690408}"/>
              </a:ext>
            </a:extLst>
          </p:cNvPr>
          <p:cNvSpPr txBox="1">
            <a:spLocks noGrp="1"/>
          </p:cNvSpPr>
          <p:nvPr>
            <p:ph type="title"/>
          </p:nvPr>
        </p:nvSpPr>
        <p:spPr>
          <a:xfrm>
            <a:off x="2074308" y="1148095"/>
            <a:ext cx="604213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t>
            </a:r>
            <a:r>
              <a:rPr lang="id-ID" sz="4400" dirty="0"/>
              <a:t>STEP 5</a:t>
            </a:r>
            <a:endParaRPr sz="4400" dirty="0"/>
          </a:p>
        </p:txBody>
      </p:sp>
      <p:pic>
        <p:nvPicPr>
          <p:cNvPr id="4" name="Picture 3">
            <a:extLst>
              <a:ext uri="{FF2B5EF4-FFF2-40B4-BE49-F238E27FC236}">
                <a16:creationId xmlns:a16="http://schemas.microsoft.com/office/drawing/2014/main" xmlns="" id="{9D143515-DFC9-46E3-AC98-F782F1FFB7DC}"/>
              </a:ext>
            </a:extLst>
          </p:cNvPr>
          <p:cNvPicPr>
            <a:picLocks noChangeAspect="1"/>
          </p:cNvPicPr>
          <p:nvPr/>
        </p:nvPicPr>
        <p:blipFill>
          <a:blip r:embed="rId7"/>
          <a:stretch>
            <a:fillRect/>
          </a:stretch>
        </p:blipFill>
        <p:spPr>
          <a:xfrm>
            <a:off x="1166598" y="2601252"/>
            <a:ext cx="4171864" cy="1148047"/>
          </a:xfrm>
          <a:prstGeom prst="rect">
            <a:avLst/>
          </a:prstGeom>
        </p:spPr>
      </p:pic>
      <p:sp>
        <p:nvSpPr>
          <p:cNvPr id="38" name="Flowchart: Terminator 37">
            <a:extLst>
              <a:ext uri="{FF2B5EF4-FFF2-40B4-BE49-F238E27FC236}">
                <a16:creationId xmlns:a16="http://schemas.microsoft.com/office/drawing/2014/main" xmlns="" id="{10B7C405-927C-49C9-8CFF-A3ADCCE5DE40}"/>
              </a:ext>
            </a:extLst>
          </p:cNvPr>
          <p:cNvSpPr/>
          <p:nvPr/>
        </p:nvSpPr>
        <p:spPr>
          <a:xfrm>
            <a:off x="876424" y="890889"/>
            <a:ext cx="3525970" cy="1048565"/>
          </a:xfrm>
          <a:prstGeom prst="flowChartTerminator">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4855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1" name="Google Shape;821;p39"/>
          <p:cNvGrpSpPr/>
          <p:nvPr/>
        </p:nvGrpSpPr>
        <p:grpSpPr>
          <a:xfrm>
            <a:off x="299286" y="189025"/>
            <a:ext cx="133205" cy="119344"/>
            <a:chOff x="222150" y="185025"/>
            <a:chExt cx="170100" cy="152400"/>
          </a:xfrm>
        </p:grpSpPr>
        <p:cxnSp>
          <p:nvCxnSpPr>
            <p:cNvPr id="822" name="Google Shape;822;p39"/>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23" name="Google Shape;823;p39"/>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24" name="Google Shape;824;p39"/>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25" name="Google Shape;825;p39"/>
          <p:cNvGrpSpPr/>
          <p:nvPr/>
        </p:nvGrpSpPr>
        <p:grpSpPr>
          <a:xfrm>
            <a:off x="286625" y="3999999"/>
            <a:ext cx="145867" cy="958251"/>
            <a:chOff x="286625" y="3923799"/>
            <a:chExt cx="145867" cy="958251"/>
          </a:xfrm>
        </p:grpSpPr>
        <p:sp>
          <p:nvSpPr>
            <p:cNvPr id="826" name="Google Shape;826;p39"/>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39"/>
            <p:cNvGrpSpPr/>
            <p:nvPr/>
          </p:nvGrpSpPr>
          <p:grpSpPr>
            <a:xfrm>
              <a:off x="298112" y="4342643"/>
              <a:ext cx="110182" cy="126862"/>
              <a:chOff x="281100" y="2027800"/>
              <a:chExt cx="140700" cy="162000"/>
            </a:xfrm>
          </p:grpSpPr>
          <p:sp>
            <p:nvSpPr>
              <p:cNvPr id="828" name="Google Shape;828;p39"/>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39"/>
              <p:cNvGrpSpPr/>
              <p:nvPr/>
            </p:nvGrpSpPr>
            <p:grpSpPr>
              <a:xfrm>
                <a:off x="308875" y="2088450"/>
                <a:ext cx="85200" cy="40700"/>
                <a:chOff x="308875" y="2087000"/>
                <a:chExt cx="85200" cy="40700"/>
              </a:xfrm>
            </p:grpSpPr>
            <p:cxnSp>
              <p:nvCxnSpPr>
                <p:cNvPr id="830" name="Google Shape;830;p39"/>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831" name="Google Shape;831;p39"/>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32" name="Google Shape;832;p39"/>
            <p:cNvGrpSpPr/>
            <p:nvPr/>
          </p:nvGrpSpPr>
          <p:grpSpPr>
            <a:xfrm>
              <a:off x="286625" y="3923799"/>
              <a:ext cx="133200" cy="133200"/>
              <a:chOff x="286625" y="3648899"/>
              <a:chExt cx="133200" cy="133200"/>
            </a:xfrm>
          </p:grpSpPr>
          <p:sp>
            <p:nvSpPr>
              <p:cNvPr id="833" name="Google Shape;833;p39"/>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5" name="Google Shape;835;p39">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836" name="Google Shape;836;p39"/>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Oswald"/>
                <a:ea typeface="Oswald"/>
                <a:cs typeface="Oswald"/>
                <a:sym typeface="Oswald"/>
              </a:rPr>
              <a:t>/</a:t>
            </a:r>
            <a:r>
              <a:rPr lang="id-ID" dirty="0"/>
              <a:t>VISUALISASI KLUSTERISASI dan Centroid</a:t>
            </a:r>
            <a:endParaRPr dirty="0">
              <a:latin typeface="Oswald"/>
              <a:ea typeface="Oswald"/>
              <a:cs typeface="Oswald"/>
              <a:sym typeface="Oswald"/>
            </a:endParaRPr>
          </a:p>
        </p:txBody>
      </p:sp>
      <p:sp>
        <p:nvSpPr>
          <p:cNvPr id="844" name="Google Shape;844;p39"/>
          <p:cNvSpPr txBox="1"/>
          <p:nvPr/>
        </p:nvSpPr>
        <p:spPr>
          <a:xfrm>
            <a:off x="4542050" y="2449538"/>
            <a:ext cx="3782400" cy="88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err="1" smtClean="0">
                <a:solidFill>
                  <a:schemeClr val="dk2"/>
                </a:solidFill>
                <a:latin typeface="Fira Code"/>
                <a:ea typeface="Fira Code"/>
                <a:cs typeface="Fira Code"/>
                <a:sym typeface="Fira Code"/>
              </a:rPr>
              <a:t>Disini</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kita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lihat</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ada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warna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berbeda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untuk</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dua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atribut</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yaitu</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Glukosa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dan</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Kehamilan</a:t>
            </a:r>
            <a:r>
              <a:rPr lang="en-US" sz="1200" b="1" dirty="0" smtClean="0">
                <a:solidFill>
                  <a:schemeClr val="dk2"/>
                </a:solidFill>
                <a:latin typeface="Fira Code"/>
                <a:ea typeface="Fira Code"/>
                <a:cs typeface="Fira Code"/>
                <a:sym typeface="Fira Code"/>
              </a:rPr>
              <a:t>. Dari </a:t>
            </a:r>
            <a:r>
              <a:rPr lang="en-US" sz="1200" b="1" dirty="0" err="1" smtClean="0">
                <a:solidFill>
                  <a:schemeClr val="dk2"/>
                </a:solidFill>
                <a:latin typeface="Fira Code"/>
                <a:ea typeface="Fira Code"/>
                <a:cs typeface="Fira Code"/>
                <a:sym typeface="Fira Code"/>
              </a:rPr>
              <a:t>grafik</a:t>
            </a:r>
            <a:r>
              <a:rPr lang="en-US" sz="1200" b="1" dirty="0" smtClean="0">
                <a:solidFill>
                  <a:schemeClr val="dk2"/>
                </a:solidFill>
                <a:latin typeface="Fira Code"/>
                <a:ea typeface="Fira Code"/>
                <a:cs typeface="Fira Code"/>
                <a:sym typeface="Fira Code"/>
              </a:rPr>
              <a:t> di </a:t>
            </a:r>
            <a:r>
              <a:rPr lang="en-US" sz="1200" b="1" dirty="0" err="1" smtClean="0">
                <a:solidFill>
                  <a:schemeClr val="dk2"/>
                </a:solidFill>
                <a:latin typeface="Fira Code"/>
                <a:ea typeface="Fira Code"/>
                <a:cs typeface="Fira Code"/>
                <a:sym typeface="Fira Code"/>
              </a:rPr>
              <a:t>samping</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menunjukkan</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faktor</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Glukosa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lebih</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mendominasi</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dari</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pada</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faktor</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Kehamilan</a:t>
            </a:r>
            <a:r>
              <a:rPr lang="en-US" sz="1200" b="1" dirty="0" smtClean="0">
                <a:solidFill>
                  <a:schemeClr val="dk2"/>
                </a:solidFill>
                <a:latin typeface="Fira Code"/>
                <a:ea typeface="Fira Code"/>
                <a:cs typeface="Fira Code"/>
                <a:sym typeface="Fira Code"/>
              </a:rPr>
              <a:t>.</a:t>
            </a:r>
            <a:endParaRPr sz="1200" b="1" dirty="0">
              <a:solidFill>
                <a:schemeClr val="dk2"/>
              </a:solidFill>
              <a:latin typeface="Fira Code"/>
              <a:ea typeface="Fira Code"/>
              <a:cs typeface="Fira Code"/>
              <a:sym typeface="Fira Code"/>
            </a:endParaRPr>
          </a:p>
        </p:txBody>
      </p:sp>
      <p:sp>
        <p:nvSpPr>
          <p:cNvPr id="858" name="Google Shape;858;p39"/>
          <p:cNvSpPr/>
          <p:nvPr/>
        </p:nvSpPr>
        <p:spPr>
          <a:xfrm>
            <a:off x="8068751" y="2146912"/>
            <a:ext cx="176400" cy="176400"/>
          </a:xfrm>
          <a:prstGeom prst="ellipse">
            <a:avLst/>
          </a:prstGeom>
          <a:solidFill>
            <a:schemeClr val="accent3"/>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8057031" y="1593362"/>
            <a:ext cx="176400" cy="176400"/>
          </a:xfrm>
          <a:prstGeom prst="ellipse">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8053016" y="1316587"/>
            <a:ext cx="176400" cy="176400"/>
          </a:xfrm>
          <a:prstGeom prst="ellipse">
            <a:avLst/>
          </a:prstGeom>
          <a:solidFill>
            <a:schemeClr val="accen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8068751" y="1870137"/>
            <a:ext cx="176400" cy="176400"/>
          </a:xfrm>
          <a:prstGeom prst="ellipse">
            <a:avLst/>
          </a:prstGeom>
          <a:solidFill>
            <a:schemeClr val="accent6"/>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39"/>
          <p:cNvGrpSpPr/>
          <p:nvPr/>
        </p:nvGrpSpPr>
        <p:grpSpPr>
          <a:xfrm>
            <a:off x="7819199" y="752550"/>
            <a:ext cx="604800" cy="147600"/>
            <a:chOff x="7688649" y="828750"/>
            <a:chExt cx="604800" cy="147600"/>
          </a:xfrm>
        </p:grpSpPr>
        <p:sp>
          <p:nvSpPr>
            <p:cNvPr id="867" name="Google Shape;867;p39"/>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xmlns="" id="{C05E813B-0689-4F92-8031-AE53DAE0AD7C}"/>
              </a:ext>
            </a:extLst>
          </p:cNvPr>
          <p:cNvPicPr>
            <a:picLocks noChangeAspect="1"/>
          </p:cNvPicPr>
          <p:nvPr/>
        </p:nvPicPr>
        <p:blipFill>
          <a:blip r:embed="rId6"/>
          <a:stretch>
            <a:fillRect/>
          </a:stretch>
        </p:blipFill>
        <p:spPr>
          <a:xfrm>
            <a:off x="1120265" y="1593362"/>
            <a:ext cx="3326373" cy="2329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 name="Google Shape;844;p39"/>
          <p:cNvSpPr txBox="1"/>
          <p:nvPr/>
        </p:nvSpPr>
        <p:spPr>
          <a:xfrm>
            <a:off x="4567799" y="1604937"/>
            <a:ext cx="3782400" cy="88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err="1" smtClean="0">
                <a:solidFill>
                  <a:schemeClr val="dk2"/>
                </a:solidFill>
                <a:latin typeface="Fira Code"/>
                <a:ea typeface="Fira Code"/>
                <a:cs typeface="Fira Code"/>
                <a:sym typeface="Fira Code"/>
              </a:rPr>
              <a:t>Ungu</a:t>
            </a:r>
            <a:r>
              <a:rPr lang="en-US" sz="1200" b="1" dirty="0">
                <a:solidFill>
                  <a:schemeClr val="dk2"/>
                </a:solidFill>
                <a:latin typeface="Fira Code"/>
                <a:ea typeface="Fira Code"/>
                <a:cs typeface="Fira Code"/>
                <a:sym typeface="Fira Code"/>
              </a:rPr>
              <a:t>	</a:t>
            </a:r>
            <a:r>
              <a:rPr lang="en-US" sz="1200" b="1" dirty="0" smtClean="0">
                <a:solidFill>
                  <a:schemeClr val="dk2"/>
                </a:solidFill>
                <a:latin typeface="Fira Code"/>
                <a:ea typeface="Fira Code"/>
                <a:cs typeface="Fira Code"/>
                <a:sym typeface="Fira Code"/>
              </a:rPr>
              <a:t>: </a:t>
            </a:r>
            <a:r>
              <a:rPr lang="en-US" sz="1200" b="1" dirty="0" err="1" smtClean="0">
                <a:solidFill>
                  <a:schemeClr val="dk2"/>
                </a:solidFill>
                <a:latin typeface="Fira Code"/>
                <a:ea typeface="Fira Code"/>
                <a:cs typeface="Fira Code"/>
                <a:sym typeface="Fira Code"/>
              </a:rPr>
              <a:t>Glucosa</a:t>
            </a:r>
            <a:endParaRPr lang="en-US" sz="1200" b="1" dirty="0" smtClean="0">
              <a:solidFill>
                <a:schemeClr val="dk2"/>
              </a:solidFill>
              <a:latin typeface="Fira Code"/>
              <a:ea typeface="Fira Code"/>
              <a:cs typeface="Fira Code"/>
              <a:sym typeface="Fira Code"/>
            </a:endParaRPr>
          </a:p>
          <a:p>
            <a:pPr marL="0" lvl="0" indent="0" algn="l" rtl="0">
              <a:spcBef>
                <a:spcPts val="0"/>
              </a:spcBef>
              <a:spcAft>
                <a:spcPts val="0"/>
              </a:spcAft>
              <a:buNone/>
            </a:pPr>
            <a:r>
              <a:rPr lang="en-US" sz="1200" b="1" dirty="0" err="1" smtClean="0">
                <a:solidFill>
                  <a:schemeClr val="dk2"/>
                </a:solidFill>
                <a:latin typeface="Fira Code"/>
                <a:ea typeface="Fira Code"/>
                <a:cs typeface="Fira Code"/>
                <a:sym typeface="Fira Code"/>
              </a:rPr>
              <a:t>Merah</a:t>
            </a:r>
            <a:r>
              <a:rPr lang="en-US" sz="1200" b="1" dirty="0" smtClean="0">
                <a:solidFill>
                  <a:schemeClr val="dk2"/>
                </a:solidFill>
                <a:latin typeface="Fira Code"/>
                <a:ea typeface="Fira Code"/>
                <a:cs typeface="Fira Code"/>
                <a:sym typeface="Fira Code"/>
              </a:rPr>
              <a:t> 	: Pregnancies</a:t>
            </a:r>
            <a:endParaRPr sz="1200" b="1" dirty="0">
              <a:solidFill>
                <a:schemeClr val="dk2"/>
              </a:solidFill>
              <a:latin typeface="Fira Code"/>
              <a:ea typeface="Fira Code"/>
              <a:cs typeface="Fira Code"/>
              <a:sym typeface="Fira Cod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1" name="Google Shape;821;p39"/>
          <p:cNvGrpSpPr/>
          <p:nvPr/>
        </p:nvGrpSpPr>
        <p:grpSpPr>
          <a:xfrm>
            <a:off x="299286" y="189025"/>
            <a:ext cx="133205" cy="119344"/>
            <a:chOff x="222150" y="185025"/>
            <a:chExt cx="170100" cy="152400"/>
          </a:xfrm>
        </p:grpSpPr>
        <p:cxnSp>
          <p:nvCxnSpPr>
            <p:cNvPr id="822" name="Google Shape;822;p39"/>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23" name="Google Shape;823;p39"/>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24" name="Google Shape;824;p39"/>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25" name="Google Shape;825;p39"/>
          <p:cNvGrpSpPr/>
          <p:nvPr/>
        </p:nvGrpSpPr>
        <p:grpSpPr>
          <a:xfrm>
            <a:off x="286625" y="3999999"/>
            <a:ext cx="145867" cy="958251"/>
            <a:chOff x="286625" y="3923799"/>
            <a:chExt cx="145867" cy="958251"/>
          </a:xfrm>
        </p:grpSpPr>
        <p:sp>
          <p:nvSpPr>
            <p:cNvPr id="826" name="Google Shape;826;p39"/>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39"/>
            <p:cNvGrpSpPr/>
            <p:nvPr/>
          </p:nvGrpSpPr>
          <p:grpSpPr>
            <a:xfrm>
              <a:off x="298112" y="4342643"/>
              <a:ext cx="110182" cy="126862"/>
              <a:chOff x="281100" y="2027800"/>
              <a:chExt cx="140700" cy="162000"/>
            </a:xfrm>
          </p:grpSpPr>
          <p:sp>
            <p:nvSpPr>
              <p:cNvPr id="828" name="Google Shape;828;p39"/>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39"/>
              <p:cNvGrpSpPr/>
              <p:nvPr/>
            </p:nvGrpSpPr>
            <p:grpSpPr>
              <a:xfrm>
                <a:off x="308875" y="2088450"/>
                <a:ext cx="85200" cy="40700"/>
                <a:chOff x="308875" y="2087000"/>
                <a:chExt cx="85200" cy="40700"/>
              </a:xfrm>
            </p:grpSpPr>
            <p:cxnSp>
              <p:nvCxnSpPr>
                <p:cNvPr id="830" name="Google Shape;830;p39"/>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831" name="Google Shape;831;p39"/>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32" name="Google Shape;832;p39"/>
            <p:cNvGrpSpPr/>
            <p:nvPr/>
          </p:nvGrpSpPr>
          <p:grpSpPr>
            <a:xfrm>
              <a:off x="286625" y="3923799"/>
              <a:ext cx="133200" cy="133200"/>
              <a:chOff x="286625" y="3648899"/>
              <a:chExt cx="133200" cy="133200"/>
            </a:xfrm>
          </p:grpSpPr>
          <p:sp>
            <p:nvSpPr>
              <p:cNvPr id="833" name="Google Shape;833;p39"/>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5" name="Google Shape;835;p39">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836" name="Google Shape;836;p39"/>
          <p:cNvSpPr txBox="1">
            <a:spLocks noGrp="1"/>
          </p:cNvSpPr>
          <p:nvPr>
            <p:ph type="title"/>
          </p:nvPr>
        </p:nvSpPr>
        <p:spPr>
          <a:xfrm>
            <a:off x="720000" y="540000"/>
            <a:ext cx="7800056" cy="572700"/>
          </a:xfrm>
          <a:prstGeom prst="rect">
            <a:avLst/>
          </a:prstGeom>
        </p:spPr>
        <p:txBody>
          <a:bodyPr spcFirstLastPara="1" wrap="square" lIns="91425" tIns="91425" rIns="91425" bIns="91425" anchor="ctr" anchorCtr="0">
            <a:noAutofit/>
          </a:bodyPr>
          <a:lstStyle/>
          <a:p>
            <a:r>
              <a:rPr lang="en" sz="2800" dirty="0">
                <a:sym typeface="Oswald"/>
              </a:rPr>
              <a:t>/</a:t>
            </a:r>
            <a:r>
              <a:rPr lang="id-ID" sz="2800" dirty="0"/>
              <a:t>VISUALISASI </a:t>
            </a:r>
            <a:r>
              <a:rPr lang="id-ID" sz="2800" dirty="0" smtClean="0"/>
              <a:t>KLUSTERISASI</a:t>
            </a:r>
            <a:r>
              <a:rPr lang="en-US" sz="2800" dirty="0" smtClean="0"/>
              <a:t/>
            </a:r>
            <a:br>
              <a:rPr lang="en-US" sz="2800" dirty="0" smtClean="0"/>
            </a:br>
            <a:r>
              <a:rPr lang="en-US" sz="1800" dirty="0" err="1" smtClean="0"/>
              <a:t>dengan</a:t>
            </a:r>
            <a:r>
              <a:rPr lang="en-US" sz="1800" dirty="0"/>
              <a:t> </a:t>
            </a:r>
            <a:r>
              <a:rPr lang="sv-SE" sz="1800" dirty="0" smtClean="0"/>
              <a:t>menampilkan</a:t>
            </a:r>
            <a:r>
              <a:rPr lang="sv-SE" sz="1800" dirty="0"/>
              <a:t> centroid dengan warna hitam</a:t>
            </a:r>
            <a:br>
              <a:rPr lang="sv-SE" sz="1800" dirty="0"/>
            </a:br>
            <a:endParaRPr sz="1800" dirty="0">
              <a:sym typeface="Oswald"/>
            </a:endParaRPr>
          </a:p>
        </p:txBody>
      </p:sp>
      <p:sp>
        <p:nvSpPr>
          <p:cNvPr id="858" name="Google Shape;858;p39"/>
          <p:cNvSpPr/>
          <p:nvPr/>
        </p:nvSpPr>
        <p:spPr>
          <a:xfrm>
            <a:off x="8068751" y="2146912"/>
            <a:ext cx="176400" cy="176400"/>
          </a:xfrm>
          <a:prstGeom prst="ellipse">
            <a:avLst/>
          </a:prstGeom>
          <a:solidFill>
            <a:schemeClr val="accent3"/>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8057031" y="1593362"/>
            <a:ext cx="176400" cy="176400"/>
          </a:xfrm>
          <a:prstGeom prst="ellipse">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8053016" y="1316587"/>
            <a:ext cx="176400" cy="176400"/>
          </a:xfrm>
          <a:prstGeom prst="ellipse">
            <a:avLst/>
          </a:prstGeom>
          <a:solidFill>
            <a:schemeClr val="accen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8068751" y="1870137"/>
            <a:ext cx="176400" cy="176400"/>
          </a:xfrm>
          <a:prstGeom prst="ellipse">
            <a:avLst/>
          </a:prstGeom>
          <a:solidFill>
            <a:schemeClr val="accent6"/>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39"/>
          <p:cNvGrpSpPr/>
          <p:nvPr/>
        </p:nvGrpSpPr>
        <p:grpSpPr>
          <a:xfrm>
            <a:off x="7819199" y="752550"/>
            <a:ext cx="604800" cy="147600"/>
            <a:chOff x="7688649" y="828750"/>
            <a:chExt cx="604800" cy="147600"/>
          </a:xfrm>
        </p:grpSpPr>
        <p:sp>
          <p:nvSpPr>
            <p:cNvPr id="867" name="Google Shape;867;p39"/>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xmlns="" id="{A9307B65-89DA-433B-A613-5C03E8B4AB53}"/>
              </a:ext>
            </a:extLst>
          </p:cNvPr>
          <p:cNvPicPr>
            <a:picLocks noChangeAspect="1"/>
          </p:cNvPicPr>
          <p:nvPr/>
        </p:nvPicPr>
        <p:blipFill>
          <a:blip r:embed="rId6"/>
          <a:stretch>
            <a:fillRect/>
          </a:stretch>
        </p:blipFill>
        <p:spPr>
          <a:xfrm>
            <a:off x="979788" y="1593362"/>
            <a:ext cx="3562262" cy="22264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4542050" y="1476307"/>
            <a:ext cx="3505749" cy="2246769"/>
          </a:xfrm>
          <a:prstGeom prst="rect">
            <a:avLst/>
          </a:prstGeom>
        </p:spPr>
        <p:txBody>
          <a:bodyPr wrap="square">
            <a:spAutoFit/>
          </a:bodyPr>
          <a:lstStyle/>
          <a:p>
            <a:r>
              <a:rPr lang="en-US" b="1" dirty="0">
                <a:solidFill>
                  <a:schemeClr val="bg1"/>
                </a:solidFill>
                <a:latin typeface="Fira Code" charset="0"/>
                <a:ea typeface="Fira Code" charset="0"/>
                <a:cs typeface="Fira Code" charset="0"/>
              </a:rPr>
              <a:t>Centroid </a:t>
            </a:r>
            <a:r>
              <a:rPr lang="en-US" b="1" dirty="0" err="1">
                <a:solidFill>
                  <a:schemeClr val="bg1"/>
                </a:solidFill>
                <a:latin typeface="Fira Code" charset="0"/>
                <a:ea typeface="Fira Code" charset="0"/>
                <a:cs typeface="Fira Code" charset="0"/>
              </a:rPr>
              <a:t>adalah</a:t>
            </a:r>
            <a:r>
              <a:rPr lang="en-US" b="1" dirty="0">
                <a:solidFill>
                  <a:schemeClr val="bg1"/>
                </a:solidFill>
                <a:latin typeface="Fira Code" charset="0"/>
                <a:ea typeface="Fira Code" charset="0"/>
                <a:cs typeface="Fira Code" charset="0"/>
              </a:rPr>
              <a:t> rata-rata </a:t>
            </a:r>
            <a:r>
              <a:rPr lang="en-US" b="1" dirty="0" err="1">
                <a:solidFill>
                  <a:schemeClr val="bg1"/>
                </a:solidFill>
                <a:latin typeface="Fira Code" charset="0"/>
                <a:ea typeface="Fira Code" charset="0"/>
                <a:cs typeface="Fira Code" charset="0"/>
              </a:rPr>
              <a:t>dari</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semua</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anggota</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dalam</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klaster</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tersebut</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Pada</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saat</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obyek</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digabungkan</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maka</a:t>
            </a:r>
            <a:r>
              <a:rPr lang="en-US" b="1" dirty="0">
                <a:solidFill>
                  <a:schemeClr val="bg1"/>
                </a:solidFill>
                <a:latin typeface="Fira Code" charset="0"/>
                <a:ea typeface="Fira Code" charset="0"/>
                <a:cs typeface="Fira Code" charset="0"/>
              </a:rPr>
              <a:t> centroid </a:t>
            </a:r>
            <a:r>
              <a:rPr lang="en-US" b="1" dirty="0" err="1">
                <a:solidFill>
                  <a:schemeClr val="bg1"/>
                </a:solidFill>
                <a:latin typeface="Fira Code" charset="0"/>
                <a:ea typeface="Fira Code" charset="0"/>
                <a:cs typeface="Fira Code" charset="0"/>
              </a:rPr>
              <a:t>baru</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dihitung</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sehingga</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setiap</a:t>
            </a:r>
            <a:r>
              <a:rPr lang="en-US" b="1" dirty="0">
                <a:solidFill>
                  <a:schemeClr val="bg1"/>
                </a:solidFill>
                <a:latin typeface="Fira Code" charset="0"/>
                <a:ea typeface="Fira Code" charset="0"/>
                <a:cs typeface="Fira Code" charset="0"/>
              </a:rPr>
              <a:t> kali </a:t>
            </a:r>
            <a:r>
              <a:rPr lang="en-US" b="1" dirty="0" err="1" smtClean="0">
                <a:solidFill>
                  <a:schemeClr val="bg1"/>
                </a:solidFill>
                <a:latin typeface="Fira Code" charset="0"/>
                <a:ea typeface="Fira Code" charset="0"/>
                <a:cs typeface="Fira Code" charset="0"/>
              </a:rPr>
              <a:t>ada</a:t>
            </a:r>
            <a:r>
              <a:rPr lang="en-US" b="1" dirty="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penambahan</a:t>
            </a:r>
            <a:r>
              <a:rPr lang="en-US" b="1" dirty="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anggota</a:t>
            </a:r>
            <a:r>
              <a:rPr lang="en-US" b="1" dirty="0">
                <a:solidFill>
                  <a:schemeClr val="bg1"/>
                </a:solidFill>
                <a:latin typeface="Fira Code" charset="0"/>
                <a:ea typeface="Fira Code" charset="0"/>
                <a:cs typeface="Fira Code" charset="0"/>
              </a:rPr>
              <a:t>, centroid </a:t>
            </a:r>
            <a:r>
              <a:rPr lang="en-US" b="1" dirty="0" err="1">
                <a:solidFill>
                  <a:schemeClr val="bg1"/>
                </a:solidFill>
                <a:latin typeface="Fira Code" charset="0"/>
                <a:ea typeface="Fira Code" charset="0"/>
                <a:cs typeface="Fira Code" charset="0"/>
              </a:rPr>
              <a:t>akan</a:t>
            </a:r>
            <a:r>
              <a:rPr lang="en-US" b="1" dirty="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berubah</a:t>
            </a:r>
            <a:r>
              <a:rPr lang="en-US" b="1" dirty="0">
                <a:solidFill>
                  <a:schemeClr val="bg1"/>
                </a:solidFill>
                <a:latin typeface="Fira Code" charset="0"/>
                <a:ea typeface="Fira Code" charset="0"/>
                <a:cs typeface="Fira Code" charset="0"/>
              </a:rPr>
              <a:t> </a:t>
            </a:r>
            <a:r>
              <a:rPr lang="en-US" b="1" dirty="0" smtClean="0">
                <a:solidFill>
                  <a:schemeClr val="bg1"/>
                </a:solidFill>
                <a:latin typeface="Fira Code" charset="0"/>
                <a:ea typeface="Fira Code" charset="0"/>
                <a:cs typeface="Fira Code" charset="0"/>
              </a:rPr>
              <a:t>pula. </a:t>
            </a:r>
            <a:r>
              <a:rPr lang="en-US" b="1" dirty="0" err="1" smtClean="0">
                <a:solidFill>
                  <a:schemeClr val="bg1"/>
                </a:solidFill>
                <a:latin typeface="Fira Code" charset="0"/>
                <a:ea typeface="Fira Code" charset="0"/>
                <a:cs typeface="Fira Code" charset="0"/>
              </a:rPr>
              <a:t>Mengalokasikan</a:t>
            </a:r>
            <a:r>
              <a:rPr lang="en-US" b="1" dirty="0" smtClean="0">
                <a:solidFill>
                  <a:schemeClr val="bg1"/>
                </a:solidFill>
                <a:latin typeface="Fira Code" charset="0"/>
                <a:ea typeface="Fira Code" charset="0"/>
                <a:cs typeface="Fira Code" charset="0"/>
              </a:rPr>
              <a:t> </a:t>
            </a:r>
            <a:r>
              <a:rPr lang="en-US" b="1" dirty="0" err="1">
                <a:solidFill>
                  <a:schemeClr val="bg1"/>
                </a:solidFill>
                <a:latin typeface="Fira Code" charset="0"/>
                <a:ea typeface="Fira Code" charset="0"/>
                <a:cs typeface="Fira Code" charset="0"/>
              </a:rPr>
              <a:t>masing-masing</a:t>
            </a:r>
            <a:r>
              <a:rPr lang="en-US" b="1" dirty="0">
                <a:solidFill>
                  <a:schemeClr val="bg1"/>
                </a:solidFill>
                <a:latin typeface="Fira Code" charset="0"/>
                <a:ea typeface="Fira Code" charset="0"/>
                <a:cs typeface="Fira Code" charset="0"/>
              </a:rPr>
              <a:t> data </a:t>
            </a:r>
            <a:r>
              <a:rPr lang="en-US" b="1" dirty="0" err="1">
                <a:solidFill>
                  <a:schemeClr val="bg1"/>
                </a:solidFill>
                <a:latin typeface="Fira Code" charset="0"/>
                <a:ea typeface="Fira Code" charset="0"/>
                <a:cs typeface="Fira Code" charset="0"/>
              </a:rPr>
              <a:t>ke</a:t>
            </a:r>
            <a:r>
              <a:rPr lang="en-US" b="1" dirty="0">
                <a:solidFill>
                  <a:schemeClr val="bg1"/>
                </a:solidFill>
                <a:latin typeface="Fira Code" charset="0"/>
                <a:ea typeface="Fira Code" charset="0"/>
                <a:cs typeface="Fira Code" charset="0"/>
              </a:rPr>
              <a:t> centroid/rata-rata </a:t>
            </a:r>
            <a:r>
              <a:rPr lang="en-US" b="1" dirty="0" err="1">
                <a:solidFill>
                  <a:schemeClr val="bg1"/>
                </a:solidFill>
                <a:latin typeface="Fira Code" charset="0"/>
                <a:ea typeface="Fira Code" charset="0"/>
                <a:cs typeface="Fira Code" charset="0"/>
              </a:rPr>
              <a:t>terdekat</a:t>
            </a:r>
            <a:r>
              <a:rPr lang="en-US" b="1" dirty="0">
                <a:solidFill>
                  <a:schemeClr val="bg1"/>
                </a:solidFill>
                <a:latin typeface="Fira Code" charset="0"/>
                <a:ea typeface="Fira Code" charset="0"/>
                <a:cs typeface="Fira Code" charset="0"/>
              </a:rPr>
              <a:t>.</a:t>
            </a:r>
          </a:p>
        </p:txBody>
      </p:sp>
    </p:spTree>
    <p:extLst>
      <p:ext uri="{BB962C8B-B14F-4D97-AF65-F5344CB8AC3E}">
        <p14:creationId xmlns:p14="http://schemas.microsoft.com/office/powerpoint/2010/main" val="97570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grpSp>
        <p:nvGrpSpPr>
          <p:cNvPr id="1121" name="Google Shape;1121;p44"/>
          <p:cNvGrpSpPr/>
          <p:nvPr/>
        </p:nvGrpSpPr>
        <p:grpSpPr>
          <a:xfrm>
            <a:off x="299286" y="189025"/>
            <a:ext cx="133205" cy="119344"/>
            <a:chOff x="222150" y="185025"/>
            <a:chExt cx="170100" cy="152400"/>
          </a:xfrm>
        </p:grpSpPr>
        <p:cxnSp>
          <p:nvCxnSpPr>
            <p:cNvPr id="1122" name="Google Shape;1122;p4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23" name="Google Shape;1123;p4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24" name="Google Shape;1124;p4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125" name="Google Shape;1125;p44"/>
          <p:cNvGrpSpPr/>
          <p:nvPr/>
        </p:nvGrpSpPr>
        <p:grpSpPr>
          <a:xfrm>
            <a:off x="286625" y="3999999"/>
            <a:ext cx="145867" cy="958251"/>
            <a:chOff x="286625" y="3923799"/>
            <a:chExt cx="145867" cy="958251"/>
          </a:xfrm>
        </p:grpSpPr>
        <p:sp>
          <p:nvSpPr>
            <p:cNvPr id="1126" name="Google Shape;1126;p4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44"/>
            <p:cNvGrpSpPr/>
            <p:nvPr/>
          </p:nvGrpSpPr>
          <p:grpSpPr>
            <a:xfrm>
              <a:off x="298112" y="4342643"/>
              <a:ext cx="110182" cy="126862"/>
              <a:chOff x="281100" y="2027800"/>
              <a:chExt cx="140700" cy="162000"/>
            </a:xfrm>
          </p:grpSpPr>
          <p:sp>
            <p:nvSpPr>
              <p:cNvPr id="1128" name="Google Shape;1128;p4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9" name="Google Shape;1129;p44"/>
              <p:cNvGrpSpPr/>
              <p:nvPr/>
            </p:nvGrpSpPr>
            <p:grpSpPr>
              <a:xfrm>
                <a:off x="308875" y="2088450"/>
                <a:ext cx="85200" cy="40700"/>
                <a:chOff x="308875" y="2087000"/>
                <a:chExt cx="85200" cy="40700"/>
              </a:xfrm>
            </p:grpSpPr>
            <p:cxnSp>
              <p:nvCxnSpPr>
                <p:cNvPr id="1130" name="Google Shape;1130;p4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131" name="Google Shape;1131;p4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32" name="Google Shape;1132;p44"/>
            <p:cNvGrpSpPr/>
            <p:nvPr/>
          </p:nvGrpSpPr>
          <p:grpSpPr>
            <a:xfrm>
              <a:off x="286625" y="3923799"/>
              <a:ext cx="133200" cy="133200"/>
              <a:chOff x="286625" y="3648899"/>
              <a:chExt cx="133200" cy="133200"/>
            </a:xfrm>
          </p:grpSpPr>
          <p:sp>
            <p:nvSpPr>
              <p:cNvPr id="1133" name="Google Shape;1133;p4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5" name="Google Shape;1135;p44">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1148" name="Google Shape;1148;p4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CONCLUSION</a:t>
            </a:r>
            <a:endParaRPr dirty="0"/>
          </a:p>
        </p:txBody>
      </p:sp>
      <p:sp>
        <p:nvSpPr>
          <p:cNvPr id="1149" name="Google Shape;1149;p44"/>
          <p:cNvSpPr/>
          <p:nvPr/>
        </p:nvSpPr>
        <p:spPr>
          <a:xfrm>
            <a:off x="1028946" y="2302038"/>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150" name="Google Shape;1150;p44"/>
          <p:cNvSpPr/>
          <p:nvPr/>
        </p:nvSpPr>
        <p:spPr>
          <a:xfrm>
            <a:off x="1041543" y="138767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152" name="Google Shape;1152;p44"/>
          <p:cNvSpPr/>
          <p:nvPr/>
        </p:nvSpPr>
        <p:spPr>
          <a:xfrm>
            <a:off x="1028946" y="181450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155" name="Google Shape;1155;p44">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9" name="Google Shape;1159;p44"/>
          <p:cNvGrpSpPr/>
          <p:nvPr/>
        </p:nvGrpSpPr>
        <p:grpSpPr>
          <a:xfrm>
            <a:off x="7819199" y="752550"/>
            <a:ext cx="604800" cy="147600"/>
            <a:chOff x="7688649" y="828750"/>
            <a:chExt cx="604800" cy="147600"/>
          </a:xfrm>
        </p:grpSpPr>
        <p:sp>
          <p:nvSpPr>
            <p:cNvPr id="1160" name="Google Shape;1160;p4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1484;p49">
            <a:extLst>
              <a:ext uri="{FF2B5EF4-FFF2-40B4-BE49-F238E27FC236}">
                <a16:creationId xmlns:a16="http://schemas.microsoft.com/office/drawing/2014/main" xmlns="" id="{4A6354E3-9BAF-4E61-90AC-64DB301E1BB7}"/>
              </a:ext>
            </a:extLst>
          </p:cNvPr>
          <p:cNvGrpSpPr/>
          <p:nvPr/>
        </p:nvGrpSpPr>
        <p:grpSpPr>
          <a:xfrm>
            <a:off x="3152020" y="648027"/>
            <a:ext cx="409037" cy="356645"/>
            <a:chOff x="8245271" y="3178164"/>
            <a:chExt cx="409037" cy="356645"/>
          </a:xfrm>
        </p:grpSpPr>
        <p:sp>
          <p:nvSpPr>
            <p:cNvPr id="75" name="Google Shape;1485;p49">
              <a:extLst>
                <a:ext uri="{FF2B5EF4-FFF2-40B4-BE49-F238E27FC236}">
                  <a16:creationId xmlns:a16="http://schemas.microsoft.com/office/drawing/2014/main" xmlns="" id="{A69CB2D8-9659-40C0-BB18-20A30800F2F9}"/>
                </a:ext>
              </a:extLst>
            </p:cNvPr>
            <p:cNvSpPr/>
            <p:nvPr/>
          </p:nvSpPr>
          <p:spPr>
            <a:xfrm>
              <a:off x="8432868" y="3203333"/>
              <a:ext cx="221441" cy="331474"/>
            </a:xfrm>
            <a:custGeom>
              <a:avLst/>
              <a:gdLst/>
              <a:ahLst/>
              <a:cxnLst/>
              <a:rect l="l" t="t" r="r" b="b"/>
              <a:pathLst>
                <a:path w="7742" h="11589" extrusionOk="0">
                  <a:moveTo>
                    <a:pt x="580" y="1"/>
                  </a:moveTo>
                  <a:lnTo>
                    <a:pt x="1" y="5795"/>
                  </a:lnTo>
                  <a:lnTo>
                    <a:pt x="580" y="11588"/>
                  </a:lnTo>
                  <a:lnTo>
                    <a:pt x="7741" y="11588"/>
                  </a:lnTo>
                  <a:lnTo>
                    <a:pt x="7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86;p49">
              <a:extLst>
                <a:ext uri="{FF2B5EF4-FFF2-40B4-BE49-F238E27FC236}">
                  <a16:creationId xmlns:a16="http://schemas.microsoft.com/office/drawing/2014/main" xmlns="" id="{0A0C4871-4284-49AB-B9A8-2CC064D09521}"/>
                </a:ext>
              </a:extLst>
            </p:cNvPr>
            <p:cNvSpPr/>
            <p:nvPr/>
          </p:nvSpPr>
          <p:spPr>
            <a:xfrm>
              <a:off x="8245271" y="3178164"/>
              <a:ext cx="204193" cy="356645"/>
            </a:xfrm>
            <a:custGeom>
              <a:avLst/>
              <a:gdLst/>
              <a:ahLst/>
              <a:cxnLst/>
              <a:rect l="l" t="t" r="r" b="b"/>
              <a:pathLst>
                <a:path w="7139" h="12469" extrusionOk="0">
                  <a:moveTo>
                    <a:pt x="1" y="0"/>
                  </a:moveTo>
                  <a:lnTo>
                    <a:pt x="1" y="12468"/>
                  </a:lnTo>
                  <a:lnTo>
                    <a:pt x="7139" y="12468"/>
                  </a:lnTo>
                  <a:lnTo>
                    <a:pt x="7139" y="881"/>
                  </a:lnTo>
                  <a:lnTo>
                    <a:pt x="5702" y="881"/>
                  </a:lnTo>
                  <a:lnTo>
                    <a:pt x="5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87;p49">
              <a:extLst>
                <a:ext uri="{FF2B5EF4-FFF2-40B4-BE49-F238E27FC236}">
                  <a16:creationId xmlns:a16="http://schemas.microsoft.com/office/drawing/2014/main" xmlns="" id="{1D8D174D-1FCA-43FD-83BF-71F910D7A810}"/>
                </a:ext>
              </a:extLst>
            </p:cNvPr>
            <p:cNvSpPr/>
            <p:nvPr/>
          </p:nvSpPr>
          <p:spPr>
            <a:xfrm>
              <a:off x="8432868" y="3261023"/>
              <a:ext cx="124650" cy="218094"/>
            </a:xfrm>
            <a:custGeom>
              <a:avLst/>
              <a:gdLst/>
              <a:ahLst/>
              <a:cxnLst/>
              <a:rect l="l" t="t" r="r" b="b"/>
              <a:pathLst>
                <a:path w="4358" h="7625" extrusionOk="0">
                  <a:moveTo>
                    <a:pt x="580" y="0"/>
                  </a:moveTo>
                  <a:lnTo>
                    <a:pt x="1" y="3778"/>
                  </a:lnTo>
                  <a:lnTo>
                    <a:pt x="580" y="7625"/>
                  </a:lnTo>
                  <a:cubicBezTo>
                    <a:pt x="2712" y="7625"/>
                    <a:pt x="4357" y="5887"/>
                    <a:pt x="4357" y="3778"/>
                  </a:cubicBezTo>
                  <a:cubicBezTo>
                    <a:pt x="4357" y="1738"/>
                    <a:pt x="2712" y="0"/>
                    <a:pt x="5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88;p49">
              <a:extLst>
                <a:ext uri="{FF2B5EF4-FFF2-40B4-BE49-F238E27FC236}">
                  <a16:creationId xmlns:a16="http://schemas.microsoft.com/office/drawing/2014/main" xmlns="" id="{E11A7547-9886-495F-96FD-BC5A6ED84CEE}"/>
                </a:ext>
              </a:extLst>
            </p:cNvPr>
            <p:cNvSpPr/>
            <p:nvPr/>
          </p:nvSpPr>
          <p:spPr>
            <a:xfrm>
              <a:off x="8342059" y="3261023"/>
              <a:ext cx="107402" cy="218094"/>
            </a:xfrm>
            <a:custGeom>
              <a:avLst/>
              <a:gdLst/>
              <a:ahLst/>
              <a:cxnLst/>
              <a:rect l="l" t="t" r="r" b="b"/>
              <a:pathLst>
                <a:path w="3755" h="7625" extrusionOk="0">
                  <a:moveTo>
                    <a:pt x="3755" y="0"/>
                  </a:moveTo>
                  <a:cubicBezTo>
                    <a:pt x="1646" y="0"/>
                    <a:pt x="1" y="1738"/>
                    <a:pt x="1" y="3778"/>
                  </a:cubicBezTo>
                  <a:cubicBezTo>
                    <a:pt x="1" y="5887"/>
                    <a:pt x="1646" y="7625"/>
                    <a:pt x="3755" y="7625"/>
                  </a:cubicBezTo>
                  <a:lnTo>
                    <a:pt x="3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89;p49">
              <a:extLst>
                <a:ext uri="{FF2B5EF4-FFF2-40B4-BE49-F238E27FC236}">
                  <a16:creationId xmlns:a16="http://schemas.microsoft.com/office/drawing/2014/main" xmlns="" id="{5A40D114-6825-44F0-814C-C991F2149BFD}"/>
                </a:ext>
              </a:extLst>
            </p:cNvPr>
            <p:cNvSpPr/>
            <p:nvPr/>
          </p:nvSpPr>
          <p:spPr>
            <a:xfrm>
              <a:off x="8410988" y="3352491"/>
              <a:ext cx="77599" cy="74252"/>
            </a:xfrm>
            <a:custGeom>
              <a:avLst/>
              <a:gdLst/>
              <a:ahLst/>
              <a:cxnLst/>
              <a:rect l="l" t="t" r="r" b="b"/>
              <a:pathLst>
                <a:path w="2713" h="2596" extrusionOk="0">
                  <a:moveTo>
                    <a:pt x="1" y="0"/>
                  </a:moveTo>
                  <a:lnTo>
                    <a:pt x="1" y="858"/>
                  </a:lnTo>
                  <a:lnTo>
                    <a:pt x="974" y="858"/>
                  </a:lnTo>
                  <a:lnTo>
                    <a:pt x="974" y="1831"/>
                  </a:lnTo>
                  <a:lnTo>
                    <a:pt x="1" y="1831"/>
                  </a:lnTo>
                  <a:lnTo>
                    <a:pt x="1" y="2596"/>
                  </a:lnTo>
                  <a:lnTo>
                    <a:pt x="2712" y="2596"/>
                  </a:lnTo>
                  <a:lnTo>
                    <a:pt x="2712" y="1831"/>
                  </a:lnTo>
                  <a:lnTo>
                    <a:pt x="1739" y="1831"/>
                  </a:lnTo>
                  <a:lnTo>
                    <a:pt x="17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90;p49">
              <a:extLst>
                <a:ext uri="{FF2B5EF4-FFF2-40B4-BE49-F238E27FC236}">
                  <a16:creationId xmlns:a16="http://schemas.microsoft.com/office/drawing/2014/main" xmlns="" id="{FC951821-A135-448C-BB3C-160FB28FD7F2}"/>
                </a:ext>
              </a:extLst>
            </p:cNvPr>
            <p:cNvSpPr/>
            <p:nvPr/>
          </p:nvSpPr>
          <p:spPr>
            <a:xfrm>
              <a:off x="8435528" y="3302781"/>
              <a:ext cx="27859" cy="21881"/>
            </a:xfrm>
            <a:custGeom>
              <a:avLst/>
              <a:gdLst/>
              <a:ahLst/>
              <a:cxnLst/>
              <a:rect l="l" t="t" r="r" b="b"/>
              <a:pathLst>
                <a:path w="974" h="765" extrusionOk="0">
                  <a:moveTo>
                    <a:pt x="0" y="0"/>
                  </a:moveTo>
                  <a:lnTo>
                    <a:pt x="0" y="765"/>
                  </a:lnTo>
                  <a:lnTo>
                    <a:pt x="974" y="765"/>
                  </a:lnTo>
                  <a:lnTo>
                    <a:pt x="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Rectangle 36"/>
          <p:cNvSpPr/>
          <p:nvPr/>
        </p:nvSpPr>
        <p:spPr>
          <a:xfrm>
            <a:off x="1399145" y="1330502"/>
            <a:ext cx="6493854" cy="1169551"/>
          </a:xfrm>
          <a:prstGeom prst="rect">
            <a:avLst/>
          </a:prstGeom>
        </p:spPr>
        <p:txBody>
          <a:bodyPr wrap="square">
            <a:spAutoFit/>
          </a:bodyPr>
          <a:lstStyle/>
          <a:p>
            <a:r>
              <a:rPr lang="en-US" b="1" dirty="0" err="1" smtClean="0">
                <a:solidFill>
                  <a:schemeClr val="bg1"/>
                </a:solidFill>
                <a:latin typeface="Fira Code" charset="0"/>
                <a:ea typeface="Fira Code" charset="0"/>
                <a:cs typeface="Fira Code" charset="0"/>
              </a:rPr>
              <a:t>Berdasarkan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metode</a:t>
            </a:r>
            <a:r>
              <a:rPr lang="en-US" b="1" dirty="0" smtClean="0">
                <a:solidFill>
                  <a:schemeClr val="bg1"/>
                </a:solidFill>
                <a:latin typeface="Fira Code" charset="0"/>
                <a:ea typeface="Fira Code" charset="0"/>
                <a:cs typeface="Fira Code" charset="0"/>
              </a:rPr>
              <a:t> clustering </a:t>
            </a:r>
            <a:r>
              <a:rPr lang="en-US" b="1" dirty="0" err="1" smtClean="0">
                <a:solidFill>
                  <a:schemeClr val="bg1"/>
                </a:solidFill>
                <a:latin typeface="Fira Code" charset="0"/>
                <a:ea typeface="Fira Code" charset="0"/>
                <a:cs typeface="Fira Code" charset="0"/>
              </a:rPr>
              <a:t>dengan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menggunakan</a:t>
            </a:r>
            <a:r>
              <a:rPr lang="en-US" b="1" dirty="0" smtClean="0">
                <a:solidFill>
                  <a:schemeClr val="bg1"/>
                </a:solidFill>
                <a:latin typeface="Fira Code" charset="0"/>
                <a:ea typeface="Fira Code" charset="0"/>
                <a:cs typeface="Fira Code" charset="0"/>
              </a:rPr>
              <a:t> library K-Means </a:t>
            </a:r>
            <a:r>
              <a:rPr lang="en-US" b="1" dirty="0" err="1" smtClean="0">
                <a:solidFill>
                  <a:schemeClr val="bg1"/>
                </a:solidFill>
                <a:latin typeface="Fira Code" charset="0"/>
                <a:ea typeface="Fira Code" charset="0"/>
                <a:cs typeface="Fira Code" charset="0"/>
              </a:rPr>
              <a:t>menunjukkan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bahwa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atribute</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Glucosa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dan</a:t>
            </a:r>
            <a:r>
              <a:rPr lang="en-US" b="1" dirty="0" smtClean="0">
                <a:solidFill>
                  <a:schemeClr val="bg1"/>
                </a:solidFill>
                <a:latin typeface="Fira Code" charset="0"/>
                <a:ea typeface="Fira Code" charset="0"/>
                <a:cs typeface="Fira Code" charset="0"/>
              </a:rPr>
              <a:t> Pregnancies </a:t>
            </a:r>
            <a:r>
              <a:rPr lang="en-US" b="1" dirty="0" err="1" smtClean="0">
                <a:solidFill>
                  <a:schemeClr val="bg1"/>
                </a:solidFill>
                <a:latin typeface="Fira Code" charset="0"/>
                <a:ea typeface="Fira Code" charset="0"/>
                <a:cs typeface="Fira Code" charset="0"/>
              </a:rPr>
              <a:t>berpengaruh</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signifikan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terhadap</a:t>
            </a:r>
            <a:r>
              <a:rPr lang="en-US" b="1" dirty="0" smtClean="0">
                <a:solidFill>
                  <a:schemeClr val="bg1"/>
                </a:solidFill>
                <a:latin typeface="Fira Code" charset="0"/>
                <a:ea typeface="Fira Code" charset="0"/>
                <a:cs typeface="Fira Code" charset="0"/>
              </a:rPr>
              <a:t> diabetes </a:t>
            </a:r>
            <a:r>
              <a:rPr lang="en-US" b="1" dirty="0" err="1" smtClean="0">
                <a:solidFill>
                  <a:schemeClr val="bg1"/>
                </a:solidFill>
                <a:latin typeface="Fira Code" charset="0"/>
                <a:ea typeface="Fira Code" charset="0"/>
                <a:cs typeface="Fira Code" charset="0"/>
              </a:rPr>
              <a:t>dibandingkan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atribut</a:t>
            </a:r>
            <a:r>
              <a:rPr lang="en-US" b="1" dirty="0" err="1" smtClean="0">
                <a:solidFill>
                  <a:schemeClr val="bg1"/>
                </a:solidFill>
                <a:latin typeface="Fira Code" charset="0"/>
                <a:ea typeface="Fira Code" charset="0"/>
                <a:cs typeface="Fira Code" charset="0"/>
              </a:rPr>
              <a:t>e</a:t>
            </a:r>
            <a:r>
              <a:rPr lang="en-US" b="1" dirty="0" smtClean="0">
                <a:solidFill>
                  <a:schemeClr val="bg1"/>
                </a:solidFill>
                <a:latin typeface="Fira Code" charset="0"/>
                <a:ea typeface="Fira Code" charset="0"/>
                <a:cs typeface="Fira Code" charset="0"/>
              </a:rPr>
              <a:t> lain </a:t>
            </a:r>
            <a:r>
              <a:rPr lang="en-US" b="1" dirty="0" err="1" smtClean="0">
                <a:solidFill>
                  <a:schemeClr val="bg1"/>
                </a:solidFill>
                <a:latin typeface="Fira Code" charset="0"/>
                <a:ea typeface="Fira Code" charset="0"/>
                <a:cs typeface="Fira Code" charset="0"/>
              </a:rPr>
              <a:t>seperti</a:t>
            </a:r>
            <a:r>
              <a:rPr lang="en-US" b="1" dirty="0">
                <a:solidFill>
                  <a:schemeClr val="bg1"/>
                </a:solidFill>
                <a:latin typeface="Fira Code" charset="0"/>
                <a:ea typeface="Fira Code" charset="0"/>
                <a:cs typeface="Fira Code" charset="0"/>
              </a:rPr>
              <a:t> </a:t>
            </a:r>
            <a:r>
              <a:rPr lang="en-US" b="1" dirty="0" smtClean="0">
                <a:solidFill>
                  <a:schemeClr val="bg1"/>
                </a:solidFill>
                <a:latin typeface="Fira Code" charset="0"/>
                <a:ea typeface="Fira Code" charset="0"/>
                <a:cs typeface="Fira Code" charset="0"/>
              </a:rPr>
              <a:t>Blood Pressure, Skin Thickness, Insulin, BMI </a:t>
            </a:r>
            <a:r>
              <a:rPr lang="en-US" b="1" dirty="0" err="1" smtClean="0">
                <a:solidFill>
                  <a:schemeClr val="bg1"/>
                </a:solidFill>
                <a:latin typeface="Fira Code" charset="0"/>
                <a:ea typeface="Fira Code" charset="0"/>
                <a:cs typeface="Fira Code" charset="0"/>
              </a:rPr>
              <a:t>dan</a:t>
            </a:r>
            <a:r>
              <a:rPr lang="en-US" b="1" dirty="0" smtClean="0">
                <a:solidFill>
                  <a:schemeClr val="bg1"/>
                </a:solidFill>
                <a:latin typeface="Fira Code" charset="0"/>
                <a:ea typeface="Fira Code" charset="0"/>
                <a:cs typeface="Fira Code" charset="0"/>
              </a:rPr>
              <a:t> Age. </a:t>
            </a:r>
            <a:endParaRPr lang="en-US" b="1" dirty="0">
              <a:solidFill>
                <a:schemeClr val="bg1"/>
              </a:solidFill>
              <a:latin typeface="Fira Code" charset="0"/>
              <a:ea typeface="Fira Code" charset="0"/>
              <a:cs typeface="Fira Code" charset="0"/>
            </a:endParaRPr>
          </a:p>
        </p:txBody>
      </p:sp>
      <p:sp>
        <p:nvSpPr>
          <p:cNvPr id="39" name="Rectangle 38"/>
          <p:cNvSpPr/>
          <p:nvPr/>
        </p:nvSpPr>
        <p:spPr>
          <a:xfrm>
            <a:off x="1429913" y="2652453"/>
            <a:ext cx="6493854" cy="1384995"/>
          </a:xfrm>
          <a:prstGeom prst="rect">
            <a:avLst/>
          </a:prstGeom>
        </p:spPr>
        <p:txBody>
          <a:bodyPr wrap="square">
            <a:spAutoFit/>
          </a:bodyPr>
          <a:lstStyle/>
          <a:p>
            <a:r>
              <a:rPr lang="en-US" b="1" dirty="0" err="1" smtClean="0">
                <a:solidFill>
                  <a:schemeClr val="bg1"/>
                </a:solidFill>
                <a:latin typeface="Fira Code" charset="0"/>
                <a:ea typeface="Fira Code" charset="0"/>
                <a:cs typeface="Fira Code" charset="0"/>
              </a:rPr>
              <a:t>Maka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rekomendasi</a:t>
            </a:r>
            <a:r>
              <a:rPr lang="en-US" b="1" dirty="0" smtClean="0">
                <a:solidFill>
                  <a:schemeClr val="bg1"/>
                </a:solidFill>
                <a:latin typeface="Fira Code" charset="0"/>
                <a:ea typeface="Fira Code" charset="0"/>
                <a:cs typeface="Fira Code" charset="0"/>
              </a:rPr>
              <a:t> yang </a:t>
            </a:r>
            <a:r>
              <a:rPr lang="en-US" b="1" dirty="0" err="1" smtClean="0">
                <a:solidFill>
                  <a:schemeClr val="bg1"/>
                </a:solidFill>
                <a:latin typeface="Fira Code" charset="0"/>
                <a:ea typeface="Fira Code" charset="0"/>
                <a:cs typeface="Fira Code" charset="0"/>
              </a:rPr>
              <a:t>bisa</a:t>
            </a:r>
            <a:r>
              <a:rPr lang="en-US" b="1" dirty="0" smtClean="0">
                <a:solidFill>
                  <a:schemeClr val="bg1"/>
                </a:solidFill>
                <a:latin typeface="Fira Code" charset="0"/>
                <a:ea typeface="Fira Code" charset="0"/>
                <a:cs typeface="Fira Code" charset="0"/>
              </a:rPr>
              <a:t> kami </a:t>
            </a:r>
            <a:r>
              <a:rPr lang="en-US" b="1" dirty="0" err="1" smtClean="0">
                <a:solidFill>
                  <a:schemeClr val="bg1"/>
                </a:solidFill>
                <a:latin typeface="Fira Code" charset="0"/>
                <a:ea typeface="Fira Code" charset="0"/>
                <a:cs typeface="Fira Code" charset="0"/>
              </a:rPr>
              <a:t>berikan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kepada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khalayak</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umum</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adalah</a:t>
            </a:r>
            <a:r>
              <a:rPr lang="en-US" b="1" dirty="0" smtClean="0">
                <a:solidFill>
                  <a:schemeClr val="bg1"/>
                </a:solidFill>
                <a:latin typeface="Fira Code" charset="0"/>
                <a:ea typeface="Fira Code" charset="0"/>
                <a:cs typeface="Fira Code" charset="0"/>
              </a:rPr>
              <a:t> yang </a:t>
            </a:r>
            <a:r>
              <a:rPr lang="en-US" b="1" dirty="0" err="1" smtClean="0">
                <a:solidFill>
                  <a:schemeClr val="bg1"/>
                </a:solidFill>
                <a:latin typeface="Fira Code" charset="0"/>
                <a:ea typeface="Fira Code" charset="0"/>
                <a:cs typeface="Fira Code" charset="0"/>
              </a:rPr>
              <a:t>pertama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perlunya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dijaga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pola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makan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khususnya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untuk</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makanan</a:t>
            </a:r>
            <a:r>
              <a:rPr lang="en-US" b="1" dirty="0" smtClean="0">
                <a:solidFill>
                  <a:schemeClr val="bg1"/>
                </a:solidFill>
                <a:latin typeface="Fira Code" charset="0"/>
                <a:ea typeface="Fira Code" charset="0"/>
                <a:cs typeface="Fira Code" charset="0"/>
              </a:rPr>
              <a:t> yang </a:t>
            </a:r>
            <a:r>
              <a:rPr lang="en-US" b="1" dirty="0" err="1" smtClean="0">
                <a:solidFill>
                  <a:schemeClr val="bg1"/>
                </a:solidFill>
                <a:latin typeface="Fira Code" charset="0"/>
                <a:ea typeface="Fira Code" charset="0"/>
                <a:cs typeface="Fira Code" charset="0"/>
              </a:rPr>
              <a:t>mengandung</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gula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Kemudian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pentingnya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menjaga</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kesehatan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untuk</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ibu</a:t>
            </a:r>
            <a:r>
              <a:rPr lang="en-US" b="1" dirty="0" smtClean="0">
                <a:solidFill>
                  <a:schemeClr val="bg1"/>
                </a:solidFill>
                <a:latin typeface="Fira Code" charset="0"/>
                <a:ea typeface="Fira Code" charset="0"/>
                <a:cs typeface="Fira Code" charset="0"/>
              </a:rPr>
              <a:t> yang </a:t>
            </a:r>
            <a:r>
              <a:rPr lang="en-US" b="1" dirty="0" err="1" smtClean="0">
                <a:solidFill>
                  <a:schemeClr val="bg1"/>
                </a:solidFill>
                <a:latin typeface="Fira Code" charset="0"/>
                <a:ea typeface="Fira Code" charset="0"/>
                <a:cs typeface="Fira Code" charset="0"/>
              </a:rPr>
              <a:t>sedang</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hamil</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dan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diusahakan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tidak</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mengalami</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masalah</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fisik</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atau</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mungkin</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stres</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saat</a:t>
            </a:r>
            <a:r>
              <a:rPr lang="en-US" b="1" dirty="0" smtClean="0">
                <a:solidFill>
                  <a:schemeClr val="bg1"/>
                </a:solidFill>
                <a:latin typeface="Fira Code" charset="0"/>
                <a:ea typeface="Fira Code" charset="0"/>
                <a:cs typeface="Fira Code" charset="0"/>
              </a:rPr>
              <a:t> </a:t>
            </a:r>
            <a:r>
              <a:rPr lang="en-US" b="1" dirty="0" err="1" smtClean="0">
                <a:solidFill>
                  <a:schemeClr val="bg1"/>
                </a:solidFill>
                <a:latin typeface="Fira Code" charset="0"/>
                <a:ea typeface="Fira Code" charset="0"/>
                <a:cs typeface="Fira Code" charset="0"/>
              </a:rPr>
              <a:t>kehamilan</a:t>
            </a:r>
            <a:r>
              <a:rPr lang="en-US" b="1" dirty="0" smtClean="0">
                <a:solidFill>
                  <a:schemeClr val="bg1"/>
                </a:solidFill>
                <a:latin typeface="Fira Code" charset="0"/>
                <a:ea typeface="Fira Code" charset="0"/>
                <a:cs typeface="Fira Code" charset="0"/>
              </a:rPr>
              <a:t>.</a:t>
            </a:r>
            <a:endParaRPr lang="en-US" b="1" dirty="0">
              <a:solidFill>
                <a:schemeClr val="bg1"/>
              </a:solidFill>
              <a:latin typeface="Fira Code" charset="0"/>
              <a:ea typeface="Fira Code" charset="0"/>
              <a:cs typeface="Fira Code"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1301632" y="1529667"/>
            <a:ext cx="1296999" cy="1185042"/>
            <a:chOff x="971068" y="1883200"/>
            <a:chExt cx="757102" cy="738924"/>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71068" y="1885024"/>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0" name="Google Shape;730;p37">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731" name="Google Shape;731;p37"/>
          <p:cNvSpPr txBox="1">
            <a:spLocks noGrp="1"/>
          </p:cNvSpPr>
          <p:nvPr>
            <p:ph type="title" idx="6"/>
          </p:nvPr>
        </p:nvSpPr>
        <p:spPr>
          <a:xfrm>
            <a:off x="681925" y="465043"/>
            <a:ext cx="2611781"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a:t>
            </a:r>
            <a:r>
              <a:rPr lang="en-US" dirty="0" smtClean="0"/>
              <a:t>References</a:t>
            </a:r>
            <a:r>
              <a:rPr lang="id-ID" dirty="0" smtClean="0"/>
              <a:t> </a:t>
            </a:r>
            <a:endParaRPr lang="id-ID" dirty="0"/>
          </a:p>
        </p:txBody>
      </p:sp>
      <p:sp>
        <p:nvSpPr>
          <p:cNvPr id="733" name="Google Shape;733;p37"/>
          <p:cNvSpPr txBox="1">
            <a:spLocks noGrp="1"/>
          </p:cNvSpPr>
          <p:nvPr>
            <p:ph type="subTitle" idx="1"/>
          </p:nvPr>
        </p:nvSpPr>
        <p:spPr>
          <a:xfrm>
            <a:off x="896445" y="2834125"/>
            <a:ext cx="2176200" cy="995100"/>
          </a:xfrm>
          <a:prstGeom prst="rect">
            <a:avLst/>
          </a:prstGeom>
        </p:spPr>
        <p:txBody>
          <a:bodyPr spcFirstLastPara="1" wrap="square" lIns="91425" tIns="91425" rIns="91425" bIns="91425" anchor="ctr" anchorCtr="0">
            <a:noAutofit/>
          </a:bodyPr>
          <a:lstStyle/>
          <a:p>
            <a:pPr marL="0" lvl="0" indent="0" algn="ctr"/>
            <a:r>
              <a:rPr lang="en-US" b="1" dirty="0"/>
              <a:t>https://</a:t>
            </a:r>
            <a:r>
              <a:rPr lang="en-US" b="1" dirty="0" smtClean="0"/>
              <a:t>github.com/Dikiwp30/Dataset/blob/main/diabetes.csv</a:t>
            </a:r>
            <a:endParaRPr b="1" dirty="0"/>
          </a:p>
        </p:txBody>
      </p:sp>
      <p:sp>
        <p:nvSpPr>
          <p:cNvPr id="735" name="Google Shape;735;p37"/>
          <p:cNvSpPr txBox="1">
            <a:spLocks noGrp="1"/>
          </p:cNvSpPr>
          <p:nvPr>
            <p:ph type="subTitle" idx="3"/>
          </p:nvPr>
        </p:nvSpPr>
        <p:spPr>
          <a:xfrm>
            <a:off x="3483900" y="2836507"/>
            <a:ext cx="2176200" cy="1181730"/>
          </a:xfrm>
          <a:prstGeom prst="rect">
            <a:avLst/>
          </a:prstGeom>
        </p:spPr>
        <p:txBody>
          <a:bodyPr spcFirstLastPara="1" wrap="square" lIns="91425" tIns="91425" rIns="91425" bIns="91425" anchor="ctr" anchorCtr="0">
            <a:noAutofit/>
          </a:bodyPr>
          <a:lstStyle/>
          <a:p>
            <a:pPr marL="0" lvl="0" indent="0" algn="ctr"/>
            <a:r>
              <a:rPr lang="en-US" b="1" dirty="0"/>
              <a:t>https://www.kaggle.com/datasets/muhammadammarjamshed/diabetescsv</a:t>
            </a:r>
            <a:endParaRPr b="1" dirty="0"/>
          </a:p>
        </p:txBody>
      </p:sp>
      <p:sp>
        <p:nvSpPr>
          <p:cNvPr id="737" name="Google Shape;737;p37"/>
          <p:cNvSpPr txBox="1">
            <a:spLocks noGrp="1"/>
          </p:cNvSpPr>
          <p:nvPr>
            <p:ph type="subTitle" idx="5"/>
          </p:nvPr>
        </p:nvSpPr>
        <p:spPr>
          <a:xfrm>
            <a:off x="6071355" y="3023162"/>
            <a:ext cx="2176200" cy="1367788"/>
          </a:xfrm>
          <a:prstGeom prst="rect">
            <a:avLst/>
          </a:prstGeom>
        </p:spPr>
        <p:txBody>
          <a:bodyPr spcFirstLastPara="1" wrap="square" lIns="91425" tIns="91425" rIns="91425" bIns="91425" anchor="ctr" anchorCtr="0">
            <a:noAutofit/>
          </a:bodyPr>
          <a:lstStyle/>
          <a:p>
            <a:pPr marL="0" lvl="0" indent="0" algn="ctr"/>
            <a:r>
              <a:rPr lang="en-US" b="1" dirty="0"/>
              <a:t/>
            </a:r>
            <a:br>
              <a:rPr lang="en-US" b="1" dirty="0"/>
            </a:br>
            <a:r>
              <a:rPr lang="en-US" b="1" dirty="0"/>
              <a:t>http://jurnalsaintek.uinsby.ac.id/index.php/mantik/article/download/263/215</a:t>
            </a:r>
            <a:endParaRPr lang="en-US" b="1" dirty="0" smtClean="0"/>
          </a:p>
        </p:txBody>
      </p:sp>
      <p:sp>
        <p:nvSpPr>
          <p:cNvPr id="782" name="Google Shape;782;p37">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706;p37">
            <a:extLst>
              <a:ext uri="{FF2B5EF4-FFF2-40B4-BE49-F238E27FC236}">
                <a16:creationId xmlns:a16="http://schemas.microsoft.com/office/drawing/2014/main" xmlns="" id="{C2D67217-4551-4C5C-B704-77EF4A83B6A3}"/>
              </a:ext>
            </a:extLst>
          </p:cNvPr>
          <p:cNvGrpSpPr/>
          <p:nvPr/>
        </p:nvGrpSpPr>
        <p:grpSpPr>
          <a:xfrm>
            <a:off x="3974632" y="1514157"/>
            <a:ext cx="1262733" cy="1182117"/>
            <a:chOff x="991075" y="1881675"/>
            <a:chExt cx="737100" cy="737100"/>
          </a:xfrm>
        </p:grpSpPr>
        <p:sp>
          <p:nvSpPr>
            <p:cNvPr id="95" name="Google Shape;707;p37">
              <a:extLst>
                <a:ext uri="{FF2B5EF4-FFF2-40B4-BE49-F238E27FC236}">
                  <a16:creationId xmlns:a16="http://schemas.microsoft.com/office/drawing/2014/main" xmlns="" id="{B63A5E8D-7552-4E4E-AC5A-4AFD28ED959E}"/>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08;p37">
              <a:extLst>
                <a:ext uri="{FF2B5EF4-FFF2-40B4-BE49-F238E27FC236}">
                  <a16:creationId xmlns:a16="http://schemas.microsoft.com/office/drawing/2014/main" xmlns="" id="{6FB7596A-FD16-478C-BFCB-84CF05C144EE}"/>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706;p37">
            <a:extLst>
              <a:ext uri="{FF2B5EF4-FFF2-40B4-BE49-F238E27FC236}">
                <a16:creationId xmlns:a16="http://schemas.microsoft.com/office/drawing/2014/main" xmlns="" id="{054DC0F0-F72B-4565-BFCF-72B44C2B48F5}"/>
              </a:ext>
            </a:extLst>
          </p:cNvPr>
          <p:cNvGrpSpPr/>
          <p:nvPr/>
        </p:nvGrpSpPr>
        <p:grpSpPr>
          <a:xfrm>
            <a:off x="6532750" y="1514157"/>
            <a:ext cx="1262733" cy="1182117"/>
            <a:chOff x="991075" y="1881675"/>
            <a:chExt cx="737100" cy="737100"/>
          </a:xfrm>
        </p:grpSpPr>
        <p:sp>
          <p:nvSpPr>
            <p:cNvPr id="101" name="Google Shape;707;p37">
              <a:extLst>
                <a:ext uri="{FF2B5EF4-FFF2-40B4-BE49-F238E27FC236}">
                  <a16:creationId xmlns:a16="http://schemas.microsoft.com/office/drawing/2014/main" xmlns="" id="{FA889F0F-9411-45B6-A2F8-D56FD9282344}"/>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08;p37">
              <a:extLst>
                <a:ext uri="{FF2B5EF4-FFF2-40B4-BE49-F238E27FC236}">
                  <a16:creationId xmlns:a16="http://schemas.microsoft.com/office/drawing/2014/main" xmlns="" id="{D0D9CA07-3993-4669-8B68-5AAA917C6BC4}"/>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962;p49">
            <a:extLst>
              <a:ext uri="{FF2B5EF4-FFF2-40B4-BE49-F238E27FC236}">
                <a16:creationId xmlns:a16="http://schemas.microsoft.com/office/drawing/2014/main" xmlns="" id="{AE7A8AAE-DCC7-4ED9-A9F3-7FEA37D8CA5F}"/>
              </a:ext>
            </a:extLst>
          </p:cNvPr>
          <p:cNvGrpSpPr/>
          <p:nvPr/>
        </p:nvGrpSpPr>
        <p:grpSpPr>
          <a:xfrm>
            <a:off x="4272313" y="1889194"/>
            <a:ext cx="667370" cy="430679"/>
            <a:chOff x="-26573400" y="3224125"/>
            <a:chExt cx="295375" cy="190625"/>
          </a:xfrm>
          <a:solidFill>
            <a:schemeClr val="accent2"/>
          </a:solidFill>
        </p:grpSpPr>
        <p:sp>
          <p:nvSpPr>
            <p:cNvPr id="106" name="Google Shape;1963;p49">
              <a:extLst>
                <a:ext uri="{FF2B5EF4-FFF2-40B4-BE49-F238E27FC236}">
                  <a16:creationId xmlns:a16="http://schemas.microsoft.com/office/drawing/2014/main" xmlns="" id="{A38433AE-14FD-4409-84E8-4AEBDF379640}"/>
                </a:ext>
              </a:extLst>
            </p:cNvPr>
            <p:cNvSpPr/>
            <p:nvPr/>
          </p:nvSpPr>
          <p:spPr>
            <a:xfrm>
              <a:off x="-26330800" y="3327900"/>
              <a:ext cx="52775" cy="68750"/>
            </a:xfrm>
            <a:custGeom>
              <a:avLst/>
              <a:gdLst/>
              <a:ahLst/>
              <a:cxnLst/>
              <a:rect l="l" t="t" r="r" b="b"/>
              <a:pathLst>
                <a:path w="2111" h="2750" extrusionOk="0">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64;p49">
              <a:extLst>
                <a:ext uri="{FF2B5EF4-FFF2-40B4-BE49-F238E27FC236}">
                  <a16:creationId xmlns:a16="http://schemas.microsoft.com/office/drawing/2014/main" xmlns="" id="{206FE750-9503-4055-B606-13EFFC35C611}"/>
                </a:ext>
              </a:extLst>
            </p:cNvPr>
            <p:cNvSpPr/>
            <p:nvPr/>
          </p:nvSpPr>
          <p:spPr>
            <a:xfrm>
              <a:off x="-26573400" y="3224125"/>
              <a:ext cx="293025" cy="190625"/>
            </a:xfrm>
            <a:custGeom>
              <a:avLst/>
              <a:gdLst/>
              <a:ahLst/>
              <a:cxnLst/>
              <a:rect l="l" t="t" r="r" b="b"/>
              <a:pathLst>
                <a:path w="11721" h="7625" extrusionOk="0">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957;p49">
            <a:extLst>
              <a:ext uri="{FF2B5EF4-FFF2-40B4-BE49-F238E27FC236}">
                <a16:creationId xmlns:a16="http://schemas.microsoft.com/office/drawing/2014/main" xmlns="" id="{ABD535A8-1295-4DC6-9B3F-3499AF08A618}"/>
              </a:ext>
            </a:extLst>
          </p:cNvPr>
          <p:cNvGrpSpPr/>
          <p:nvPr/>
        </p:nvGrpSpPr>
        <p:grpSpPr>
          <a:xfrm>
            <a:off x="1720215" y="1819375"/>
            <a:ext cx="487566" cy="570315"/>
            <a:chOff x="1034263" y="1766172"/>
            <a:chExt cx="298736" cy="349479"/>
          </a:xfrm>
          <a:solidFill>
            <a:srgbClr val="92D050"/>
          </a:solidFill>
        </p:grpSpPr>
        <p:sp>
          <p:nvSpPr>
            <p:cNvPr id="109" name="Google Shape;1958;p49">
              <a:extLst>
                <a:ext uri="{FF2B5EF4-FFF2-40B4-BE49-F238E27FC236}">
                  <a16:creationId xmlns:a16="http://schemas.microsoft.com/office/drawing/2014/main" xmlns="" id="{8FA42D43-7B00-40C4-AEF5-75FC908962C3}"/>
                </a:ext>
              </a:extLst>
            </p:cNvPr>
            <p:cNvSpPr/>
            <p:nvPr/>
          </p:nvSpPr>
          <p:spPr>
            <a:xfrm>
              <a:off x="1251489" y="1766172"/>
              <a:ext cx="54339" cy="53440"/>
            </a:xfrm>
            <a:custGeom>
              <a:avLst/>
              <a:gdLst/>
              <a:ahLst/>
              <a:cxnLst/>
              <a:rect l="l" t="t" r="r" b="b"/>
              <a:pathLst>
                <a:path w="1668" h="1638" extrusionOk="0">
                  <a:moveTo>
                    <a:pt x="432" y="1"/>
                  </a:moveTo>
                  <a:cubicBezTo>
                    <a:pt x="352" y="1"/>
                    <a:pt x="274" y="31"/>
                    <a:pt x="215" y="90"/>
                  </a:cubicBezTo>
                  <a:lnTo>
                    <a:pt x="1" y="304"/>
                  </a:lnTo>
                  <a:lnTo>
                    <a:pt x="1310" y="1638"/>
                  </a:lnTo>
                  <a:lnTo>
                    <a:pt x="1548" y="1424"/>
                  </a:lnTo>
                  <a:cubicBezTo>
                    <a:pt x="1668" y="1305"/>
                    <a:pt x="1668" y="1090"/>
                    <a:pt x="1548" y="971"/>
                  </a:cubicBezTo>
                  <a:lnTo>
                    <a:pt x="667" y="90"/>
                  </a:lnTo>
                  <a:cubicBezTo>
                    <a:pt x="596" y="31"/>
                    <a:pt x="513" y="1"/>
                    <a:pt x="4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2D050"/>
                </a:solidFill>
              </a:endParaRPr>
            </a:p>
          </p:txBody>
        </p:sp>
        <p:sp>
          <p:nvSpPr>
            <p:cNvPr id="110" name="Google Shape;1959;p49">
              <a:extLst>
                <a:ext uri="{FF2B5EF4-FFF2-40B4-BE49-F238E27FC236}">
                  <a16:creationId xmlns:a16="http://schemas.microsoft.com/office/drawing/2014/main" xmlns="" id="{673D035C-1CCC-4D18-80FC-82C87E20C738}"/>
                </a:ext>
              </a:extLst>
            </p:cNvPr>
            <p:cNvSpPr/>
            <p:nvPr/>
          </p:nvSpPr>
          <p:spPr>
            <a:xfrm>
              <a:off x="1110299" y="1906623"/>
              <a:ext cx="54339" cy="53440"/>
            </a:xfrm>
            <a:custGeom>
              <a:avLst/>
              <a:gdLst/>
              <a:ahLst/>
              <a:cxnLst/>
              <a:rect l="l" t="t" r="r" b="b"/>
              <a:pathLst>
                <a:path w="1668" h="1638" extrusionOk="0">
                  <a:moveTo>
                    <a:pt x="358" y="0"/>
                  </a:moveTo>
                  <a:lnTo>
                    <a:pt x="119" y="215"/>
                  </a:lnTo>
                  <a:cubicBezTo>
                    <a:pt x="0" y="334"/>
                    <a:pt x="0" y="524"/>
                    <a:pt x="119" y="667"/>
                  </a:cubicBezTo>
                  <a:lnTo>
                    <a:pt x="1024" y="1548"/>
                  </a:lnTo>
                  <a:cubicBezTo>
                    <a:pt x="1084" y="1608"/>
                    <a:pt x="1161" y="1637"/>
                    <a:pt x="1239" y="1637"/>
                  </a:cubicBezTo>
                  <a:cubicBezTo>
                    <a:pt x="1316" y="1637"/>
                    <a:pt x="1393" y="1608"/>
                    <a:pt x="1453" y="1548"/>
                  </a:cubicBezTo>
                  <a:lnTo>
                    <a:pt x="1667" y="1334"/>
                  </a:lnTo>
                  <a:lnTo>
                    <a:pt x="35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2D050"/>
                </a:solidFill>
              </a:endParaRPr>
            </a:p>
          </p:txBody>
        </p:sp>
        <p:sp>
          <p:nvSpPr>
            <p:cNvPr id="111" name="Google Shape;1960;p49">
              <a:extLst>
                <a:ext uri="{FF2B5EF4-FFF2-40B4-BE49-F238E27FC236}">
                  <a16:creationId xmlns:a16="http://schemas.microsoft.com/office/drawing/2014/main" xmlns="" id="{37E698A1-00B8-4CBF-91BF-C1E5E74EBBF6}"/>
                </a:ext>
              </a:extLst>
            </p:cNvPr>
            <p:cNvSpPr/>
            <p:nvPr/>
          </p:nvSpPr>
          <p:spPr>
            <a:xfrm>
              <a:off x="1125024" y="1780168"/>
              <a:ext cx="166829" cy="165115"/>
            </a:xfrm>
            <a:custGeom>
              <a:avLst/>
              <a:gdLst/>
              <a:ahLst/>
              <a:cxnLst/>
              <a:rect l="l" t="t" r="r" b="b"/>
              <a:pathLst>
                <a:path w="5121" h="5061" extrusionOk="0">
                  <a:moveTo>
                    <a:pt x="3001" y="0"/>
                  </a:moveTo>
                  <a:cubicBezTo>
                    <a:pt x="2924" y="0"/>
                    <a:pt x="2847" y="30"/>
                    <a:pt x="2787" y="90"/>
                  </a:cubicBezTo>
                  <a:lnTo>
                    <a:pt x="144" y="2757"/>
                  </a:lnTo>
                  <a:cubicBezTo>
                    <a:pt x="1" y="2876"/>
                    <a:pt x="1" y="3090"/>
                    <a:pt x="144" y="3209"/>
                  </a:cubicBezTo>
                  <a:lnTo>
                    <a:pt x="1882" y="4972"/>
                  </a:lnTo>
                  <a:cubicBezTo>
                    <a:pt x="1942" y="5031"/>
                    <a:pt x="2025" y="5061"/>
                    <a:pt x="2108" y="5061"/>
                  </a:cubicBezTo>
                  <a:cubicBezTo>
                    <a:pt x="2192" y="5061"/>
                    <a:pt x="2275" y="5031"/>
                    <a:pt x="2335" y="4972"/>
                  </a:cubicBezTo>
                  <a:lnTo>
                    <a:pt x="5002" y="2328"/>
                  </a:lnTo>
                  <a:cubicBezTo>
                    <a:pt x="5121" y="2185"/>
                    <a:pt x="5121" y="1995"/>
                    <a:pt x="5002" y="1876"/>
                  </a:cubicBezTo>
                  <a:lnTo>
                    <a:pt x="3216" y="90"/>
                  </a:lnTo>
                  <a:cubicBezTo>
                    <a:pt x="3156" y="30"/>
                    <a:pt x="3079" y="0"/>
                    <a:pt x="30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2D050"/>
                </a:solidFill>
              </a:endParaRPr>
            </a:p>
          </p:txBody>
        </p:sp>
        <p:sp>
          <p:nvSpPr>
            <p:cNvPr id="112" name="Google Shape;1961;p49">
              <a:extLst>
                <a:ext uri="{FF2B5EF4-FFF2-40B4-BE49-F238E27FC236}">
                  <a16:creationId xmlns:a16="http://schemas.microsoft.com/office/drawing/2014/main" xmlns="" id="{BE551A66-7C80-4C30-ACE6-D7D2EB32FDDB}"/>
                </a:ext>
              </a:extLst>
            </p:cNvPr>
            <p:cNvSpPr/>
            <p:nvPr/>
          </p:nvSpPr>
          <p:spPr>
            <a:xfrm>
              <a:off x="1034263" y="1878630"/>
              <a:ext cx="298736" cy="237021"/>
            </a:xfrm>
            <a:custGeom>
              <a:avLst/>
              <a:gdLst/>
              <a:ahLst/>
              <a:cxnLst/>
              <a:rect l="l" t="t" r="r" b="b"/>
              <a:pathLst>
                <a:path w="9170" h="7265" extrusionOk="0">
                  <a:moveTo>
                    <a:pt x="7955" y="1"/>
                  </a:moveTo>
                  <a:lnTo>
                    <a:pt x="6597" y="1358"/>
                  </a:lnTo>
                  <a:cubicBezTo>
                    <a:pt x="7216" y="2382"/>
                    <a:pt x="6907" y="3692"/>
                    <a:pt x="5930" y="4335"/>
                  </a:cubicBezTo>
                  <a:cubicBezTo>
                    <a:pt x="5549" y="4156"/>
                    <a:pt x="5138" y="4067"/>
                    <a:pt x="4728" y="4067"/>
                  </a:cubicBezTo>
                  <a:cubicBezTo>
                    <a:pt x="4317" y="4067"/>
                    <a:pt x="3906" y="4156"/>
                    <a:pt x="3525" y="4335"/>
                  </a:cubicBezTo>
                  <a:cubicBezTo>
                    <a:pt x="3192" y="4121"/>
                    <a:pt x="2906" y="3811"/>
                    <a:pt x="2739" y="3454"/>
                  </a:cubicBezTo>
                  <a:lnTo>
                    <a:pt x="3001" y="3454"/>
                  </a:lnTo>
                  <a:cubicBezTo>
                    <a:pt x="3168" y="3454"/>
                    <a:pt x="3287" y="3335"/>
                    <a:pt x="3335" y="3192"/>
                  </a:cubicBezTo>
                  <a:cubicBezTo>
                    <a:pt x="3358" y="3001"/>
                    <a:pt x="3215" y="2835"/>
                    <a:pt x="3025" y="2811"/>
                  </a:cubicBezTo>
                  <a:lnTo>
                    <a:pt x="358" y="2811"/>
                  </a:lnTo>
                  <a:cubicBezTo>
                    <a:pt x="191" y="2811"/>
                    <a:pt x="72" y="2930"/>
                    <a:pt x="24" y="3073"/>
                  </a:cubicBezTo>
                  <a:cubicBezTo>
                    <a:pt x="0" y="3263"/>
                    <a:pt x="143" y="3430"/>
                    <a:pt x="334" y="3454"/>
                  </a:cubicBezTo>
                  <a:lnTo>
                    <a:pt x="763" y="3454"/>
                  </a:lnTo>
                  <a:cubicBezTo>
                    <a:pt x="929" y="4145"/>
                    <a:pt x="1286" y="4811"/>
                    <a:pt x="1787" y="5335"/>
                  </a:cubicBezTo>
                  <a:lnTo>
                    <a:pt x="953" y="5335"/>
                  </a:lnTo>
                  <a:cubicBezTo>
                    <a:pt x="786" y="5335"/>
                    <a:pt x="643" y="5478"/>
                    <a:pt x="643" y="5645"/>
                  </a:cubicBezTo>
                  <a:lnTo>
                    <a:pt x="643" y="6931"/>
                  </a:lnTo>
                  <a:cubicBezTo>
                    <a:pt x="643" y="7121"/>
                    <a:pt x="786" y="7264"/>
                    <a:pt x="953" y="7264"/>
                  </a:cubicBezTo>
                  <a:lnTo>
                    <a:pt x="8478" y="7264"/>
                  </a:lnTo>
                  <a:cubicBezTo>
                    <a:pt x="8645" y="7264"/>
                    <a:pt x="8788" y="7121"/>
                    <a:pt x="8788" y="6931"/>
                  </a:cubicBezTo>
                  <a:lnTo>
                    <a:pt x="8788" y="5645"/>
                  </a:lnTo>
                  <a:cubicBezTo>
                    <a:pt x="8788" y="5454"/>
                    <a:pt x="8645" y="5311"/>
                    <a:pt x="8455" y="5311"/>
                  </a:cubicBezTo>
                  <a:lnTo>
                    <a:pt x="7645" y="5311"/>
                  </a:lnTo>
                  <a:cubicBezTo>
                    <a:pt x="9050" y="3859"/>
                    <a:pt x="9169" y="1620"/>
                    <a:pt x="79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2D050"/>
                </a:solidFill>
              </a:endParaRPr>
            </a:p>
          </p:txBody>
        </p:sp>
      </p:grpSp>
      <p:grpSp>
        <p:nvGrpSpPr>
          <p:cNvPr id="113" name="Google Shape;1965;p49">
            <a:extLst>
              <a:ext uri="{FF2B5EF4-FFF2-40B4-BE49-F238E27FC236}">
                <a16:creationId xmlns:a16="http://schemas.microsoft.com/office/drawing/2014/main" xmlns="" id="{91A262CB-F862-4F12-BE2B-9615014C350E}"/>
              </a:ext>
            </a:extLst>
          </p:cNvPr>
          <p:cNvGrpSpPr/>
          <p:nvPr/>
        </p:nvGrpSpPr>
        <p:grpSpPr>
          <a:xfrm>
            <a:off x="6881170" y="1840138"/>
            <a:ext cx="572557" cy="569488"/>
            <a:chOff x="-24353075" y="3891250"/>
            <a:chExt cx="293800" cy="292225"/>
          </a:xfrm>
          <a:solidFill>
            <a:schemeClr val="accent6">
              <a:lumMod val="40000"/>
              <a:lumOff val="60000"/>
            </a:schemeClr>
          </a:solidFill>
        </p:grpSpPr>
        <p:sp>
          <p:nvSpPr>
            <p:cNvPr id="114" name="Google Shape;1966;p49">
              <a:extLst>
                <a:ext uri="{FF2B5EF4-FFF2-40B4-BE49-F238E27FC236}">
                  <a16:creationId xmlns:a16="http://schemas.microsoft.com/office/drawing/2014/main" xmlns="" id="{DCBBEFC8-F138-4846-99C7-9911F20E8A03}"/>
                </a:ext>
              </a:extLst>
            </p:cNvPr>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67;p49">
              <a:extLst>
                <a:ext uri="{FF2B5EF4-FFF2-40B4-BE49-F238E27FC236}">
                  <a16:creationId xmlns:a16="http://schemas.microsoft.com/office/drawing/2014/main" xmlns="" id="{0D714A55-66E4-49B1-94E3-D3BC316BBD5D}"/>
                </a:ext>
              </a:extLst>
            </p:cNvPr>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1534;p51">
            <a:extLst>
              <a:ext uri="{FF2B5EF4-FFF2-40B4-BE49-F238E27FC236}">
                <a16:creationId xmlns:a16="http://schemas.microsoft.com/office/drawing/2014/main" xmlns="" id="{F888633D-366D-4BD2-9772-E283D5FF4180}"/>
              </a:ext>
            </a:extLst>
          </p:cNvPr>
          <p:cNvSpPr/>
          <p:nvPr/>
        </p:nvSpPr>
        <p:spPr>
          <a:xfrm>
            <a:off x="823998" y="995152"/>
            <a:ext cx="7526201" cy="63900"/>
          </a:xfrm>
          <a:prstGeom prst="roundRect">
            <a:avLst>
              <a:gd name="adj" fmla="val 37419"/>
            </a:avLst>
          </a:prstGeom>
          <a:gradFill>
            <a:gsLst>
              <a:gs pos="0">
                <a:srgbClr val="E9A984"/>
              </a:gs>
              <a:gs pos="100000">
                <a:srgbClr val="E57C85"/>
              </a:gs>
            </a:gsLst>
            <a:lin ang="2698631" scaled="0"/>
          </a:gradFill>
          <a:ln>
            <a:noFill/>
          </a:ln>
          <a:effectLst>
            <a:outerShdw blurRad="57150" dist="19050" dir="5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19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Akun</a:t>
            </a:r>
            <a:r>
              <a:rPr lang="en-US" sz="4000" dirty="0" smtClean="0"/>
              <a:t> </a:t>
            </a:r>
            <a:r>
              <a:rPr lang="en-US" sz="4000" dirty="0" err="1" smtClean="0"/>
              <a:t>GitHub</a:t>
            </a:r>
            <a:r>
              <a:rPr lang="en-US" sz="4000" dirty="0" smtClean="0"/>
              <a:t> kami :</a:t>
            </a:r>
            <a:endParaRPr lang="en-US" sz="4000" dirty="0"/>
          </a:p>
        </p:txBody>
      </p:sp>
      <p:sp>
        <p:nvSpPr>
          <p:cNvPr id="3" name="Text Placeholder 2"/>
          <p:cNvSpPr>
            <a:spLocks noGrp="1"/>
          </p:cNvSpPr>
          <p:nvPr>
            <p:ph type="body" idx="1"/>
          </p:nvPr>
        </p:nvSpPr>
        <p:spPr/>
        <p:txBody>
          <a:bodyPr/>
          <a:lstStyle/>
          <a:p>
            <a:r>
              <a:rPr lang="en-US" sz="1600" b="1" u="sng" dirty="0">
                <a:hlinkClick r:id="rId2"/>
              </a:rPr>
              <a:t>https://github.com/Sintapuspasari</a:t>
            </a:r>
            <a:endParaRPr lang="en-US" sz="1600" b="1" dirty="0"/>
          </a:p>
          <a:p>
            <a:r>
              <a:rPr lang="en-US" sz="1600" b="1" u="sng" dirty="0">
                <a:hlinkClick r:id="rId3"/>
              </a:rPr>
              <a:t>https://github.com/Dikiwp30</a:t>
            </a:r>
            <a:endParaRPr lang="en-US" sz="1600" b="1" dirty="0"/>
          </a:p>
          <a:p>
            <a:r>
              <a:rPr lang="en-US" sz="1600" b="1" u="sng" dirty="0">
                <a:hlinkClick r:id="rId4"/>
              </a:rPr>
              <a:t>https://</a:t>
            </a:r>
            <a:r>
              <a:rPr lang="en-US" sz="1600" b="1" u="sng" dirty="0" smtClean="0">
                <a:hlinkClick r:id="rId4"/>
              </a:rPr>
              <a:t>github.com/Lailiimr</a:t>
            </a:r>
            <a:endParaRPr lang="en-US" sz="1600" b="1" u="sng" dirty="0" smtClean="0"/>
          </a:p>
          <a:p>
            <a:r>
              <a:rPr lang="en-US" sz="1600" b="1" dirty="0">
                <a:hlinkClick r:id="rId5"/>
              </a:rPr>
              <a:t>https://</a:t>
            </a:r>
            <a:r>
              <a:rPr lang="en-US" sz="1600" b="1" dirty="0" smtClean="0">
                <a:hlinkClick r:id="rId5"/>
              </a:rPr>
              <a:t>github.com/Maulidianurzahrotun</a:t>
            </a:r>
            <a:endParaRPr lang="en-US" sz="1600" b="1" dirty="0" smtClean="0"/>
          </a:p>
          <a:p>
            <a:r>
              <a:rPr lang="en-US" sz="1600" b="1">
                <a:hlinkClick r:id="rId6"/>
              </a:rPr>
              <a:t>https</a:t>
            </a:r>
            <a:r>
              <a:rPr lang="en-US" sz="1600" b="1">
                <a:hlinkClick r:id="rId6"/>
              </a:rPr>
              <a:t>://</a:t>
            </a:r>
            <a:r>
              <a:rPr lang="en-US" sz="1600" b="1" smtClean="0">
                <a:hlinkClick r:id="rId6"/>
              </a:rPr>
              <a:t>github.com/ayutrr</a:t>
            </a:r>
            <a:endParaRPr lang="en-US" sz="1600" b="1" dirty="0"/>
          </a:p>
          <a:p>
            <a:pPr>
              <a:buFont typeface="+mj-lt"/>
              <a:buAutoNum type="arabicPeriod"/>
            </a:pPr>
            <a:endParaRPr lang="en-US" sz="1600" b="1" dirty="0"/>
          </a:p>
        </p:txBody>
      </p:sp>
    </p:spTree>
    <p:extLst>
      <p:ext uri="{BB962C8B-B14F-4D97-AF65-F5344CB8AC3E}">
        <p14:creationId xmlns:p14="http://schemas.microsoft.com/office/powerpoint/2010/main" val="2159497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p53"/>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1623" name="Google Shape;1623;p53"/>
          <p:cNvGrpSpPr/>
          <p:nvPr/>
        </p:nvGrpSpPr>
        <p:grpSpPr>
          <a:xfrm>
            <a:off x="299286" y="189025"/>
            <a:ext cx="133205" cy="119344"/>
            <a:chOff x="222150" y="185025"/>
            <a:chExt cx="170100" cy="152400"/>
          </a:xfrm>
        </p:grpSpPr>
        <p:cxnSp>
          <p:nvCxnSpPr>
            <p:cNvPr id="1624" name="Google Shape;1624;p5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625" name="Google Shape;1625;p5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626" name="Google Shape;1626;p5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627" name="Google Shape;1627;p53"/>
          <p:cNvGrpSpPr/>
          <p:nvPr/>
        </p:nvGrpSpPr>
        <p:grpSpPr>
          <a:xfrm>
            <a:off x="286625" y="3999999"/>
            <a:ext cx="145867" cy="958251"/>
            <a:chOff x="286625" y="3923799"/>
            <a:chExt cx="145867" cy="958251"/>
          </a:xfrm>
        </p:grpSpPr>
        <p:sp>
          <p:nvSpPr>
            <p:cNvPr id="1628" name="Google Shape;1628;p5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9" name="Google Shape;1629;p53"/>
            <p:cNvGrpSpPr/>
            <p:nvPr/>
          </p:nvGrpSpPr>
          <p:grpSpPr>
            <a:xfrm>
              <a:off x="298112" y="4342643"/>
              <a:ext cx="110182" cy="126862"/>
              <a:chOff x="281100" y="2027800"/>
              <a:chExt cx="140700" cy="162000"/>
            </a:xfrm>
          </p:grpSpPr>
          <p:sp>
            <p:nvSpPr>
              <p:cNvPr id="1630" name="Google Shape;1630;p5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1" name="Google Shape;1631;p53"/>
              <p:cNvGrpSpPr/>
              <p:nvPr/>
            </p:nvGrpSpPr>
            <p:grpSpPr>
              <a:xfrm>
                <a:off x="308875" y="2088450"/>
                <a:ext cx="85200" cy="40700"/>
                <a:chOff x="308875" y="2087000"/>
                <a:chExt cx="85200" cy="40700"/>
              </a:xfrm>
            </p:grpSpPr>
            <p:cxnSp>
              <p:nvCxnSpPr>
                <p:cNvPr id="1632" name="Google Shape;1632;p5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633" name="Google Shape;1633;p5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634" name="Google Shape;1634;p53"/>
            <p:cNvGrpSpPr/>
            <p:nvPr/>
          </p:nvGrpSpPr>
          <p:grpSpPr>
            <a:xfrm>
              <a:off x="286625" y="3923799"/>
              <a:ext cx="133200" cy="133200"/>
              <a:chOff x="286625" y="3648899"/>
              <a:chExt cx="133200" cy="133200"/>
            </a:xfrm>
          </p:grpSpPr>
          <p:sp>
            <p:nvSpPr>
              <p:cNvPr id="1635" name="Google Shape;1635;p5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37" name="Google Shape;1637;p5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1638" name="Google Shape;1638;p5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3"/>
          <p:cNvSpPr txBox="1">
            <a:spLocks noGrp="1"/>
          </p:cNvSpPr>
          <p:nvPr>
            <p:ph type="title"/>
          </p:nvPr>
        </p:nvSpPr>
        <p:spPr>
          <a:xfrm>
            <a:off x="1329300" y="1719051"/>
            <a:ext cx="3751209" cy="13941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t>
            </a:r>
            <a:r>
              <a:rPr lang="id-ID" sz="4400" dirty="0"/>
              <a:t>THANK YOU !</a:t>
            </a:r>
            <a:endParaRPr sz="4400" dirty="0"/>
          </a:p>
        </p:txBody>
      </p:sp>
      <p:sp>
        <p:nvSpPr>
          <p:cNvPr id="3217" name="Google Shape;3217;p53"/>
          <p:cNvSpPr txBox="1"/>
          <p:nvPr/>
        </p:nvSpPr>
        <p:spPr>
          <a:xfrm>
            <a:off x="1411994" y="2651942"/>
            <a:ext cx="4016154" cy="98991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latin typeface="Fira Code"/>
                <a:ea typeface="Fira Code"/>
                <a:cs typeface="Fira Code"/>
                <a:sym typeface="Fira Code"/>
              </a:rPr>
              <a:t>Please kindly give your critics and</a:t>
            </a:r>
            <a:r>
              <a:rPr lang="id-ID" dirty="0">
                <a:solidFill>
                  <a:schemeClr val="dk2"/>
                </a:solidFill>
                <a:latin typeface="Fira Code"/>
                <a:ea typeface="Fira Code"/>
                <a:cs typeface="Fira Code"/>
                <a:sym typeface="Fira Code"/>
              </a:rPr>
              <a:t> </a:t>
            </a:r>
            <a:r>
              <a:rPr lang="en-US" dirty="0">
                <a:solidFill>
                  <a:schemeClr val="dk2"/>
                </a:solidFill>
                <a:latin typeface="Fira Code"/>
                <a:ea typeface="Fira Code"/>
                <a:cs typeface="Fira Code"/>
                <a:sym typeface="Fira Code"/>
              </a:rPr>
              <a:t>suggestions to make our project better </a:t>
            </a:r>
            <a:endParaRPr dirty="0">
              <a:solidFill>
                <a:schemeClr val="dk2"/>
              </a:solidFill>
              <a:latin typeface="Fira Code"/>
              <a:ea typeface="Fira Code"/>
              <a:cs typeface="Fira Code"/>
              <a:sym typeface="Fira Code"/>
            </a:endParaRPr>
          </a:p>
        </p:txBody>
      </p:sp>
      <p:sp>
        <p:nvSpPr>
          <p:cNvPr id="3218" name="Google Shape;3218;p53"/>
          <p:cNvSpPr/>
          <p:nvPr/>
        </p:nvSpPr>
        <p:spPr>
          <a:xfrm>
            <a:off x="8188199" y="4062875"/>
            <a:ext cx="176400" cy="176400"/>
          </a:xfrm>
          <a:prstGeom prst="ellipse">
            <a:avLst/>
          </a:prstGeom>
          <a:solidFill>
            <a:schemeClr val="accent3"/>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3"/>
          <p:cNvSpPr/>
          <p:nvPr/>
        </p:nvSpPr>
        <p:spPr>
          <a:xfrm>
            <a:off x="8188199" y="4321810"/>
            <a:ext cx="176400" cy="176400"/>
          </a:xfrm>
          <a:prstGeom prst="ellipse">
            <a:avLst/>
          </a:prstGeom>
          <a:solidFill>
            <a:schemeClr val="accen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3">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3" name="Google Shape;3223;p53"/>
          <p:cNvGrpSpPr/>
          <p:nvPr/>
        </p:nvGrpSpPr>
        <p:grpSpPr>
          <a:xfrm>
            <a:off x="7819199" y="752550"/>
            <a:ext cx="604800" cy="147600"/>
            <a:chOff x="7688649" y="828750"/>
            <a:chExt cx="604800" cy="147600"/>
          </a:xfrm>
        </p:grpSpPr>
        <p:sp>
          <p:nvSpPr>
            <p:cNvPr id="3224" name="Google Shape;3224;p53"/>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3"/>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3"/>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9" name="Google Shape;4170;p57">
            <a:extLst>
              <a:ext uri="{FF2B5EF4-FFF2-40B4-BE49-F238E27FC236}">
                <a16:creationId xmlns:a16="http://schemas.microsoft.com/office/drawing/2014/main" xmlns="" id="{19977F2F-A6F0-4E98-B441-30DC148F6B17}"/>
              </a:ext>
            </a:extLst>
          </p:cNvPr>
          <p:cNvGrpSpPr/>
          <p:nvPr/>
        </p:nvGrpSpPr>
        <p:grpSpPr>
          <a:xfrm>
            <a:off x="5200734" y="1610741"/>
            <a:ext cx="896875" cy="1118575"/>
            <a:chOff x="2659250" y="1505400"/>
            <a:chExt cx="896875" cy="1118575"/>
          </a:xfrm>
        </p:grpSpPr>
        <p:sp>
          <p:nvSpPr>
            <p:cNvPr id="3270" name="Google Shape;4171;p57">
              <a:extLst>
                <a:ext uri="{FF2B5EF4-FFF2-40B4-BE49-F238E27FC236}">
                  <a16:creationId xmlns:a16="http://schemas.microsoft.com/office/drawing/2014/main" xmlns="" id="{7895E767-8097-4CC1-8852-3A75DCD70E16}"/>
                </a:ext>
              </a:extLst>
            </p:cNvPr>
            <p:cNvSpPr/>
            <p:nvPr/>
          </p:nvSpPr>
          <p:spPr>
            <a:xfrm>
              <a:off x="3048850" y="1657250"/>
              <a:ext cx="161325" cy="270275"/>
            </a:xfrm>
            <a:custGeom>
              <a:avLst/>
              <a:gdLst/>
              <a:ahLst/>
              <a:cxnLst/>
              <a:rect l="l" t="t" r="r" b="b"/>
              <a:pathLst>
                <a:path w="6453" h="10811" extrusionOk="0">
                  <a:moveTo>
                    <a:pt x="3180" y="1"/>
                  </a:moveTo>
                  <a:cubicBezTo>
                    <a:pt x="2071" y="2182"/>
                    <a:pt x="706" y="4550"/>
                    <a:pt x="257" y="6935"/>
                  </a:cubicBezTo>
                  <a:cubicBezTo>
                    <a:pt x="63" y="7961"/>
                    <a:pt x="1" y="9100"/>
                    <a:pt x="659" y="9969"/>
                  </a:cubicBezTo>
                  <a:cubicBezTo>
                    <a:pt x="1307" y="10811"/>
                    <a:pt x="2243" y="10737"/>
                    <a:pt x="3242" y="10784"/>
                  </a:cubicBezTo>
                  <a:cubicBezTo>
                    <a:pt x="3282" y="10786"/>
                    <a:pt x="3322" y="10787"/>
                    <a:pt x="3361" y="10787"/>
                  </a:cubicBezTo>
                  <a:cubicBezTo>
                    <a:pt x="5039" y="10787"/>
                    <a:pt x="6314" y="9063"/>
                    <a:pt x="6390" y="7490"/>
                  </a:cubicBezTo>
                  <a:cubicBezTo>
                    <a:pt x="6453" y="6225"/>
                    <a:pt x="6124" y="5074"/>
                    <a:pt x="5366" y="4075"/>
                  </a:cubicBezTo>
                  <a:cubicBezTo>
                    <a:pt x="4445" y="2851"/>
                    <a:pt x="3107" y="1700"/>
                    <a:pt x="3180"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4172;p57">
              <a:extLst>
                <a:ext uri="{FF2B5EF4-FFF2-40B4-BE49-F238E27FC236}">
                  <a16:creationId xmlns:a16="http://schemas.microsoft.com/office/drawing/2014/main" xmlns="" id="{60772DED-E089-4F4A-8660-5432B4804CDF}"/>
                </a:ext>
              </a:extLst>
            </p:cNvPr>
            <p:cNvSpPr/>
            <p:nvPr/>
          </p:nvSpPr>
          <p:spPr>
            <a:xfrm>
              <a:off x="3027675" y="1554500"/>
              <a:ext cx="121600" cy="125900"/>
            </a:xfrm>
            <a:custGeom>
              <a:avLst/>
              <a:gdLst/>
              <a:ahLst/>
              <a:cxnLst/>
              <a:rect l="l" t="t" r="r" b="b"/>
              <a:pathLst>
                <a:path w="4864" h="5036" extrusionOk="0">
                  <a:moveTo>
                    <a:pt x="2484" y="0"/>
                  </a:moveTo>
                  <a:lnTo>
                    <a:pt x="0" y="2631"/>
                  </a:lnTo>
                  <a:cubicBezTo>
                    <a:pt x="0" y="2631"/>
                    <a:pt x="2037" y="5036"/>
                    <a:pt x="3323" y="5036"/>
                  </a:cubicBezTo>
                  <a:cubicBezTo>
                    <a:pt x="3778" y="5036"/>
                    <a:pt x="4139" y="4734"/>
                    <a:pt x="4283" y="3918"/>
                  </a:cubicBezTo>
                  <a:cubicBezTo>
                    <a:pt x="4864" y="623"/>
                    <a:pt x="2484" y="0"/>
                    <a:pt x="2484"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4173;p57">
              <a:extLst>
                <a:ext uri="{FF2B5EF4-FFF2-40B4-BE49-F238E27FC236}">
                  <a16:creationId xmlns:a16="http://schemas.microsoft.com/office/drawing/2014/main" xmlns="" id="{05EDA276-CE12-4CE0-B82F-0215387FF586}"/>
                </a:ext>
              </a:extLst>
            </p:cNvPr>
            <p:cNvSpPr/>
            <p:nvPr/>
          </p:nvSpPr>
          <p:spPr>
            <a:xfrm>
              <a:off x="2659250" y="1657200"/>
              <a:ext cx="398500" cy="444925"/>
            </a:xfrm>
            <a:custGeom>
              <a:avLst/>
              <a:gdLst/>
              <a:ahLst/>
              <a:cxnLst/>
              <a:rect l="l" t="t" r="r" b="b"/>
              <a:pathLst>
                <a:path w="15940" h="17797" extrusionOk="0">
                  <a:moveTo>
                    <a:pt x="8802" y="1"/>
                  </a:moveTo>
                  <a:cubicBezTo>
                    <a:pt x="8618" y="1"/>
                    <a:pt x="8408" y="19"/>
                    <a:pt x="8168" y="66"/>
                  </a:cubicBezTo>
                  <a:cubicBezTo>
                    <a:pt x="8284" y="2377"/>
                    <a:pt x="8393" y="4024"/>
                    <a:pt x="6835" y="5839"/>
                  </a:cubicBezTo>
                  <a:cubicBezTo>
                    <a:pt x="5935" y="6891"/>
                    <a:pt x="5004" y="7272"/>
                    <a:pt x="3676" y="7994"/>
                  </a:cubicBezTo>
                  <a:cubicBezTo>
                    <a:pt x="2505" y="8631"/>
                    <a:pt x="0" y="10760"/>
                    <a:pt x="1255" y="14504"/>
                  </a:cubicBezTo>
                  <a:cubicBezTo>
                    <a:pt x="2012" y="16765"/>
                    <a:pt x="4190" y="17796"/>
                    <a:pt x="6502" y="17796"/>
                  </a:cubicBezTo>
                  <a:cubicBezTo>
                    <a:pt x="7708" y="17796"/>
                    <a:pt x="8950" y="17515"/>
                    <a:pt x="10046" y="16983"/>
                  </a:cubicBezTo>
                  <a:cubicBezTo>
                    <a:pt x="11098" y="16471"/>
                    <a:pt x="12039" y="16210"/>
                    <a:pt x="12802" y="15305"/>
                  </a:cubicBezTo>
                  <a:cubicBezTo>
                    <a:pt x="13425" y="14562"/>
                    <a:pt x="14052" y="13762"/>
                    <a:pt x="14449" y="12867"/>
                  </a:cubicBezTo>
                  <a:cubicBezTo>
                    <a:pt x="15327" y="10891"/>
                    <a:pt x="15940" y="8380"/>
                    <a:pt x="15527" y="6210"/>
                  </a:cubicBezTo>
                  <a:cubicBezTo>
                    <a:pt x="15088" y="3867"/>
                    <a:pt x="13664" y="2027"/>
                    <a:pt x="11600" y="866"/>
                  </a:cubicBezTo>
                  <a:cubicBezTo>
                    <a:pt x="11008" y="531"/>
                    <a:pt x="10417" y="307"/>
                    <a:pt x="9763" y="155"/>
                  </a:cubicBezTo>
                  <a:cubicBezTo>
                    <a:pt x="9533" y="100"/>
                    <a:pt x="9237" y="1"/>
                    <a:pt x="8802"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4174;p57">
              <a:extLst>
                <a:ext uri="{FF2B5EF4-FFF2-40B4-BE49-F238E27FC236}">
                  <a16:creationId xmlns:a16="http://schemas.microsoft.com/office/drawing/2014/main" xmlns="" id="{4FD70AB2-7C3B-4F1C-86C7-21AE725D10F7}"/>
                </a:ext>
              </a:extLst>
            </p:cNvPr>
            <p:cNvSpPr/>
            <p:nvPr/>
          </p:nvSpPr>
          <p:spPr>
            <a:xfrm>
              <a:off x="2840975" y="1505400"/>
              <a:ext cx="249225" cy="291025"/>
            </a:xfrm>
            <a:custGeom>
              <a:avLst/>
              <a:gdLst/>
              <a:ahLst/>
              <a:cxnLst/>
              <a:rect l="l" t="t" r="r" b="b"/>
              <a:pathLst>
                <a:path w="9969" h="11641" extrusionOk="0">
                  <a:moveTo>
                    <a:pt x="6057" y="1"/>
                  </a:moveTo>
                  <a:cubicBezTo>
                    <a:pt x="5772" y="1"/>
                    <a:pt x="5468" y="15"/>
                    <a:pt x="5142" y="45"/>
                  </a:cubicBezTo>
                  <a:cubicBezTo>
                    <a:pt x="3792" y="176"/>
                    <a:pt x="2214" y="1322"/>
                    <a:pt x="1487" y="2519"/>
                  </a:cubicBezTo>
                  <a:cubicBezTo>
                    <a:pt x="1" y="4961"/>
                    <a:pt x="712" y="8543"/>
                    <a:pt x="3416" y="10593"/>
                  </a:cubicBezTo>
                  <a:cubicBezTo>
                    <a:pt x="3912" y="11416"/>
                    <a:pt x="4467" y="11641"/>
                    <a:pt x="4796" y="11641"/>
                  </a:cubicBezTo>
                  <a:cubicBezTo>
                    <a:pt x="4957" y="11641"/>
                    <a:pt x="5063" y="11587"/>
                    <a:pt x="5084" y="11524"/>
                  </a:cubicBezTo>
                  <a:cubicBezTo>
                    <a:pt x="5147" y="11336"/>
                    <a:pt x="4284" y="3497"/>
                    <a:pt x="4284" y="3497"/>
                  </a:cubicBezTo>
                  <a:lnTo>
                    <a:pt x="9969" y="1860"/>
                  </a:lnTo>
                  <a:cubicBezTo>
                    <a:pt x="9969" y="1860"/>
                    <a:pt x="9335" y="1"/>
                    <a:pt x="6057"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4175;p57">
              <a:extLst>
                <a:ext uri="{FF2B5EF4-FFF2-40B4-BE49-F238E27FC236}">
                  <a16:creationId xmlns:a16="http://schemas.microsoft.com/office/drawing/2014/main" xmlns="" id="{99F3AD39-1565-4C0A-83F0-6B8CC97A039D}"/>
                </a:ext>
              </a:extLst>
            </p:cNvPr>
            <p:cNvSpPr/>
            <p:nvPr/>
          </p:nvSpPr>
          <p:spPr>
            <a:xfrm>
              <a:off x="2840975" y="1849625"/>
              <a:ext cx="715150" cy="774350"/>
            </a:xfrm>
            <a:custGeom>
              <a:avLst/>
              <a:gdLst/>
              <a:ahLst/>
              <a:cxnLst/>
              <a:rect l="l" t="t" r="r" b="b"/>
              <a:pathLst>
                <a:path w="28606" h="30974" extrusionOk="0">
                  <a:moveTo>
                    <a:pt x="14136" y="1"/>
                  </a:moveTo>
                  <a:cubicBezTo>
                    <a:pt x="12078" y="1"/>
                    <a:pt x="9878" y="432"/>
                    <a:pt x="9878" y="432"/>
                  </a:cubicBezTo>
                  <a:cubicBezTo>
                    <a:pt x="9878" y="432"/>
                    <a:pt x="6600" y="1484"/>
                    <a:pt x="5574" y="1651"/>
                  </a:cubicBezTo>
                  <a:cubicBezTo>
                    <a:pt x="4544" y="1824"/>
                    <a:pt x="1" y="6358"/>
                    <a:pt x="88" y="8926"/>
                  </a:cubicBezTo>
                  <a:cubicBezTo>
                    <a:pt x="141" y="10516"/>
                    <a:pt x="6088" y="18448"/>
                    <a:pt x="11495" y="24384"/>
                  </a:cubicBezTo>
                  <a:cubicBezTo>
                    <a:pt x="14826" y="28034"/>
                    <a:pt x="18816" y="30973"/>
                    <a:pt x="18816" y="30973"/>
                  </a:cubicBezTo>
                  <a:lnTo>
                    <a:pt x="28605" y="22177"/>
                  </a:lnTo>
                  <a:cubicBezTo>
                    <a:pt x="28605" y="22177"/>
                    <a:pt x="16216" y="145"/>
                    <a:pt x="15250" y="51"/>
                  </a:cubicBezTo>
                  <a:cubicBezTo>
                    <a:pt x="14893" y="16"/>
                    <a:pt x="14517" y="1"/>
                    <a:pt x="14136" y="1"/>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4176;p57">
              <a:extLst>
                <a:ext uri="{FF2B5EF4-FFF2-40B4-BE49-F238E27FC236}">
                  <a16:creationId xmlns:a16="http://schemas.microsoft.com/office/drawing/2014/main" xmlns="" id="{488326E6-4F6B-4879-A5CB-06176D84B177}"/>
                </a:ext>
              </a:extLst>
            </p:cNvPr>
            <p:cNvSpPr/>
            <p:nvPr/>
          </p:nvSpPr>
          <p:spPr>
            <a:xfrm>
              <a:off x="3058775" y="2380000"/>
              <a:ext cx="24325" cy="28250"/>
            </a:xfrm>
            <a:custGeom>
              <a:avLst/>
              <a:gdLst/>
              <a:ahLst/>
              <a:cxnLst/>
              <a:rect l="l" t="t" r="r" b="b"/>
              <a:pathLst>
                <a:path w="973" h="1130" extrusionOk="0">
                  <a:moveTo>
                    <a:pt x="968" y="1130"/>
                  </a:moveTo>
                  <a:lnTo>
                    <a:pt x="973" y="1130"/>
                  </a:lnTo>
                  <a:lnTo>
                    <a:pt x="968" y="1130"/>
                  </a:lnTo>
                  <a:close/>
                  <a:moveTo>
                    <a:pt x="953" y="1108"/>
                  </a:moveTo>
                  <a:lnTo>
                    <a:pt x="958" y="1114"/>
                  </a:lnTo>
                  <a:lnTo>
                    <a:pt x="953" y="1108"/>
                  </a:lnTo>
                  <a:close/>
                  <a:moveTo>
                    <a:pt x="931" y="1087"/>
                  </a:moveTo>
                  <a:cubicBezTo>
                    <a:pt x="936" y="1092"/>
                    <a:pt x="941" y="1098"/>
                    <a:pt x="946" y="1103"/>
                  </a:cubicBezTo>
                  <a:cubicBezTo>
                    <a:pt x="941" y="1098"/>
                    <a:pt x="936" y="1092"/>
                    <a:pt x="931" y="1087"/>
                  </a:cubicBezTo>
                  <a:close/>
                  <a:moveTo>
                    <a:pt x="11" y="15"/>
                  </a:moveTo>
                  <a:cubicBezTo>
                    <a:pt x="319" y="371"/>
                    <a:pt x="623" y="732"/>
                    <a:pt x="931" y="1087"/>
                  </a:cubicBezTo>
                  <a:cubicBezTo>
                    <a:pt x="623" y="732"/>
                    <a:pt x="319" y="371"/>
                    <a:pt x="11" y="15"/>
                  </a:cubicBezTo>
                  <a:close/>
                  <a:moveTo>
                    <a:pt x="0" y="0"/>
                  </a:moveTo>
                  <a:lnTo>
                    <a:pt x="5" y="5"/>
                  </a:lnTo>
                  <a:close/>
                </a:path>
              </a:pathLst>
            </a:custGeom>
            <a:solidFill>
              <a:srgbClr val="FCD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4177;p57">
              <a:extLst>
                <a:ext uri="{FF2B5EF4-FFF2-40B4-BE49-F238E27FC236}">
                  <a16:creationId xmlns:a16="http://schemas.microsoft.com/office/drawing/2014/main" xmlns="" id="{EEFB2CA8-46EE-451E-A317-CE04F80B290B}"/>
                </a:ext>
              </a:extLst>
            </p:cNvPr>
            <p:cNvSpPr/>
            <p:nvPr/>
          </p:nvSpPr>
          <p:spPr>
            <a:xfrm>
              <a:off x="3027150" y="1849725"/>
              <a:ext cx="528975" cy="774250"/>
            </a:xfrm>
            <a:custGeom>
              <a:avLst/>
              <a:gdLst/>
              <a:ahLst/>
              <a:cxnLst/>
              <a:rect l="l" t="t" r="r" b="b"/>
              <a:pathLst>
                <a:path w="21159" h="30970" extrusionOk="0">
                  <a:moveTo>
                    <a:pt x="6683" y="0"/>
                  </a:moveTo>
                  <a:cubicBezTo>
                    <a:pt x="6987" y="1840"/>
                    <a:pt x="7075" y="3718"/>
                    <a:pt x="6939" y="5579"/>
                  </a:cubicBezTo>
                  <a:cubicBezTo>
                    <a:pt x="6542" y="11002"/>
                    <a:pt x="4231" y="16467"/>
                    <a:pt x="0" y="19699"/>
                  </a:cubicBezTo>
                  <a:cubicBezTo>
                    <a:pt x="418" y="20201"/>
                    <a:pt x="837" y="20709"/>
                    <a:pt x="1265" y="21211"/>
                  </a:cubicBezTo>
                  <a:lnTo>
                    <a:pt x="1270" y="21216"/>
                  </a:lnTo>
                  <a:cubicBezTo>
                    <a:pt x="1276" y="21221"/>
                    <a:pt x="1276" y="21221"/>
                    <a:pt x="1276" y="21226"/>
                  </a:cubicBezTo>
                  <a:cubicBezTo>
                    <a:pt x="1584" y="21582"/>
                    <a:pt x="1888" y="21943"/>
                    <a:pt x="2196" y="22298"/>
                  </a:cubicBezTo>
                  <a:cubicBezTo>
                    <a:pt x="2201" y="22303"/>
                    <a:pt x="2206" y="22309"/>
                    <a:pt x="2211" y="22314"/>
                  </a:cubicBezTo>
                  <a:lnTo>
                    <a:pt x="2218" y="22319"/>
                  </a:lnTo>
                  <a:lnTo>
                    <a:pt x="2223" y="22325"/>
                  </a:lnTo>
                  <a:cubicBezTo>
                    <a:pt x="2228" y="22330"/>
                    <a:pt x="2233" y="22335"/>
                    <a:pt x="2233" y="22341"/>
                  </a:cubicBezTo>
                  <a:lnTo>
                    <a:pt x="2238" y="22341"/>
                  </a:lnTo>
                  <a:cubicBezTo>
                    <a:pt x="2839" y="23036"/>
                    <a:pt x="3446" y="23721"/>
                    <a:pt x="4048" y="24380"/>
                  </a:cubicBezTo>
                  <a:cubicBezTo>
                    <a:pt x="7379" y="28030"/>
                    <a:pt x="11369" y="30969"/>
                    <a:pt x="11369" y="30969"/>
                  </a:cubicBezTo>
                  <a:lnTo>
                    <a:pt x="21158" y="22173"/>
                  </a:lnTo>
                  <a:cubicBezTo>
                    <a:pt x="21158" y="22173"/>
                    <a:pt x="8769" y="141"/>
                    <a:pt x="7803" y="47"/>
                  </a:cubicBezTo>
                  <a:cubicBezTo>
                    <a:pt x="7620" y="32"/>
                    <a:pt x="7431" y="16"/>
                    <a:pt x="7243" y="10"/>
                  </a:cubicBezTo>
                  <a:cubicBezTo>
                    <a:pt x="7060" y="0"/>
                    <a:pt x="6872" y="0"/>
                    <a:pt x="6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4178;p57">
              <a:extLst>
                <a:ext uri="{FF2B5EF4-FFF2-40B4-BE49-F238E27FC236}">
                  <a16:creationId xmlns:a16="http://schemas.microsoft.com/office/drawing/2014/main" xmlns="" id="{CEB6EF67-57EA-444A-A31F-3908534E0BB2}"/>
                </a:ext>
              </a:extLst>
            </p:cNvPr>
            <p:cNvSpPr/>
            <p:nvPr/>
          </p:nvSpPr>
          <p:spPr>
            <a:xfrm>
              <a:off x="2933550" y="1737550"/>
              <a:ext cx="167225" cy="192500"/>
            </a:xfrm>
            <a:custGeom>
              <a:avLst/>
              <a:gdLst/>
              <a:ahLst/>
              <a:cxnLst/>
              <a:rect l="l" t="t" r="r" b="b"/>
              <a:pathLst>
                <a:path w="6689" h="7700" extrusionOk="0">
                  <a:moveTo>
                    <a:pt x="910" y="1"/>
                  </a:moveTo>
                  <a:lnTo>
                    <a:pt x="0" y="942"/>
                  </a:lnTo>
                  <a:cubicBezTo>
                    <a:pt x="0" y="942"/>
                    <a:pt x="1495" y="3640"/>
                    <a:pt x="810" y="6960"/>
                  </a:cubicBezTo>
                  <a:cubicBezTo>
                    <a:pt x="1230" y="7482"/>
                    <a:pt x="1912" y="7700"/>
                    <a:pt x="2680" y="7700"/>
                  </a:cubicBezTo>
                  <a:cubicBezTo>
                    <a:pt x="4084" y="7700"/>
                    <a:pt x="5776" y="6973"/>
                    <a:pt x="6688" y="6040"/>
                  </a:cubicBezTo>
                  <a:cubicBezTo>
                    <a:pt x="6030" y="4994"/>
                    <a:pt x="5757" y="2186"/>
                    <a:pt x="5757" y="2186"/>
                  </a:cubicBezTo>
                  <a:lnTo>
                    <a:pt x="910" y="1"/>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4179;p57">
              <a:extLst>
                <a:ext uri="{FF2B5EF4-FFF2-40B4-BE49-F238E27FC236}">
                  <a16:creationId xmlns:a16="http://schemas.microsoft.com/office/drawing/2014/main" xmlns="" id="{2E83877A-904C-4435-9182-ED8C452DECEE}"/>
                </a:ext>
              </a:extLst>
            </p:cNvPr>
            <p:cNvSpPr/>
            <p:nvPr/>
          </p:nvSpPr>
          <p:spPr>
            <a:xfrm>
              <a:off x="3035775" y="1773350"/>
              <a:ext cx="31275" cy="14150"/>
            </a:xfrm>
            <a:custGeom>
              <a:avLst/>
              <a:gdLst/>
              <a:ahLst/>
              <a:cxnLst/>
              <a:rect l="l" t="t" r="r" b="b"/>
              <a:pathLst>
                <a:path w="1251" h="566" extrusionOk="0">
                  <a:moveTo>
                    <a:pt x="0" y="1"/>
                  </a:moveTo>
                  <a:lnTo>
                    <a:pt x="0" y="1"/>
                  </a:lnTo>
                  <a:lnTo>
                    <a:pt x="1250" y="565"/>
                  </a:lnTo>
                  <a:lnTo>
                    <a:pt x="1250" y="565"/>
                  </a:lnTo>
                  <a:close/>
                </a:path>
              </a:pathLst>
            </a:custGeom>
            <a:solidFill>
              <a:srgbClr val="FEEF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4180;p57">
              <a:extLst>
                <a:ext uri="{FF2B5EF4-FFF2-40B4-BE49-F238E27FC236}">
                  <a16:creationId xmlns:a16="http://schemas.microsoft.com/office/drawing/2014/main" xmlns="" id="{3C9ED72D-FB12-4420-964B-BFD7D9FBE939}"/>
                </a:ext>
              </a:extLst>
            </p:cNvPr>
            <p:cNvSpPr/>
            <p:nvPr/>
          </p:nvSpPr>
          <p:spPr>
            <a:xfrm>
              <a:off x="3067025" y="1787475"/>
              <a:ext cx="22475" cy="72725"/>
            </a:xfrm>
            <a:custGeom>
              <a:avLst/>
              <a:gdLst/>
              <a:ahLst/>
              <a:cxnLst/>
              <a:rect l="l" t="t" r="r" b="b"/>
              <a:pathLst>
                <a:path w="899" h="2909" extrusionOk="0">
                  <a:moveTo>
                    <a:pt x="0" y="0"/>
                  </a:moveTo>
                  <a:lnTo>
                    <a:pt x="0" y="0"/>
                  </a:lnTo>
                  <a:lnTo>
                    <a:pt x="418" y="189"/>
                  </a:lnTo>
                  <a:cubicBezTo>
                    <a:pt x="418" y="189"/>
                    <a:pt x="565" y="1690"/>
                    <a:pt x="899" y="2908"/>
                  </a:cubicBezTo>
                  <a:lnTo>
                    <a:pt x="899" y="2908"/>
                  </a:lnTo>
                  <a:cubicBezTo>
                    <a:pt x="565" y="1690"/>
                    <a:pt x="418" y="189"/>
                    <a:pt x="418" y="189"/>
                  </a:cubicBezTo>
                  <a:close/>
                </a:path>
              </a:pathLst>
            </a:custGeom>
            <a:solidFill>
              <a:srgbClr val="651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4181;p57">
              <a:extLst>
                <a:ext uri="{FF2B5EF4-FFF2-40B4-BE49-F238E27FC236}">
                  <a16:creationId xmlns:a16="http://schemas.microsoft.com/office/drawing/2014/main" xmlns="" id="{9A04655F-5E93-412B-AF2F-FE9C5ACB3B80}"/>
                </a:ext>
              </a:extLst>
            </p:cNvPr>
            <p:cNvSpPr/>
            <p:nvPr/>
          </p:nvSpPr>
          <p:spPr>
            <a:xfrm>
              <a:off x="2993525" y="1754275"/>
              <a:ext cx="42275" cy="19100"/>
            </a:xfrm>
            <a:custGeom>
              <a:avLst/>
              <a:gdLst/>
              <a:ahLst/>
              <a:cxnLst/>
              <a:rect l="l" t="t" r="r" b="b"/>
              <a:pathLst>
                <a:path w="1691" h="764" extrusionOk="0">
                  <a:moveTo>
                    <a:pt x="1" y="0"/>
                  </a:moveTo>
                  <a:lnTo>
                    <a:pt x="1" y="0"/>
                  </a:lnTo>
                  <a:lnTo>
                    <a:pt x="1690" y="764"/>
                  </a:lnTo>
                  <a:lnTo>
                    <a:pt x="1690" y="764"/>
                  </a:lnTo>
                  <a:close/>
                </a:path>
              </a:pathLst>
            </a:custGeom>
            <a:solidFill>
              <a:srgbClr val="651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4182;p57">
              <a:extLst>
                <a:ext uri="{FF2B5EF4-FFF2-40B4-BE49-F238E27FC236}">
                  <a16:creationId xmlns:a16="http://schemas.microsoft.com/office/drawing/2014/main" xmlns="" id="{C9639471-03A8-4CD8-BB26-7AA41D28EBF9}"/>
                </a:ext>
              </a:extLst>
            </p:cNvPr>
            <p:cNvSpPr/>
            <p:nvPr/>
          </p:nvSpPr>
          <p:spPr>
            <a:xfrm>
              <a:off x="2991425" y="1754275"/>
              <a:ext cx="109350" cy="135850"/>
            </a:xfrm>
            <a:custGeom>
              <a:avLst/>
              <a:gdLst/>
              <a:ahLst/>
              <a:cxnLst/>
              <a:rect l="l" t="t" r="r" b="b"/>
              <a:pathLst>
                <a:path w="4374" h="5434" extrusionOk="0">
                  <a:moveTo>
                    <a:pt x="85" y="0"/>
                  </a:moveTo>
                  <a:lnTo>
                    <a:pt x="85" y="0"/>
                  </a:lnTo>
                  <a:cubicBezTo>
                    <a:pt x="1" y="749"/>
                    <a:pt x="27" y="1502"/>
                    <a:pt x="232" y="2228"/>
                  </a:cubicBezTo>
                  <a:cubicBezTo>
                    <a:pt x="451" y="2996"/>
                    <a:pt x="917" y="3667"/>
                    <a:pt x="1356" y="4325"/>
                  </a:cubicBezTo>
                  <a:cubicBezTo>
                    <a:pt x="1837" y="5052"/>
                    <a:pt x="2491" y="5392"/>
                    <a:pt x="3369" y="5429"/>
                  </a:cubicBezTo>
                  <a:cubicBezTo>
                    <a:pt x="3442" y="5429"/>
                    <a:pt x="3515" y="5434"/>
                    <a:pt x="3589" y="5434"/>
                  </a:cubicBezTo>
                  <a:cubicBezTo>
                    <a:pt x="3840" y="5434"/>
                    <a:pt x="4096" y="5419"/>
                    <a:pt x="4357" y="5387"/>
                  </a:cubicBezTo>
                  <a:cubicBezTo>
                    <a:pt x="4362" y="5381"/>
                    <a:pt x="4368" y="5376"/>
                    <a:pt x="4373" y="5371"/>
                  </a:cubicBezTo>
                  <a:cubicBezTo>
                    <a:pt x="4195" y="5089"/>
                    <a:pt x="4048" y="4681"/>
                    <a:pt x="3923" y="4236"/>
                  </a:cubicBezTo>
                  <a:cubicBezTo>
                    <a:pt x="3589" y="3018"/>
                    <a:pt x="3442" y="1517"/>
                    <a:pt x="3442" y="1517"/>
                  </a:cubicBezTo>
                  <a:lnTo>
                    <a:pt x="3024" y="1328"/>
                  </a:lnTo>
                  <a:lnTo>
                    <a:pt x="1774" y="764"/>
                  </a:lnTo>
                  <a:lnTo>
                    <a:pt x="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4183;p57">
              <a:extLst>
                <a:ext uri="{FF2B5EF4-FFF2-40B4-BE49-F238E27FC236}">
                  <a16:creationId xmlns:a16="http://schemas.microsoft.com/office/drawing/2014/main" xmlns="" id="{CC144526-D45E-4636-AD26-FD36C112F307}"/>
                </a:ext>
              </a:extLst>
            </p:cNvPr>
            <p:cNvSpPr/>
            <p:nvPr/>
          </p:nvSpPr>
          <p:spPr>
            <a:xfrm>
              <a:off x="2899650" y="1724550"/>
              <a:ext cx="74925" cy="73725"/>
            </a:xfrm>
            <a:custGeom>
              <a:avLst/>
              <a:gdLst/>
              <a:ahLst/>
              <a:cxnLst/>
              <a:rect l="l" t="t" r="r" b="b"/>
              <a:pathLst>
                <a:path w="2997" h="2949" extrusionOk="0">
                  <a:moveTo>
                    <a:pt x="1112" y="0"/>
                  </a:moveTo>
                  <a:cubicBezTo>
                    <a:pt x="750" y="0"/>
                    <a:pt x="385" y="174"/>
                    <a:pt x="273" y="552"/>
                  </a:cubicBezTo>
                  <a:cubicBezTo>
                    <a:pt x="1" y="1467"/>
                    <a:pt x="885" y="2899"/>
                    <a:pt x="1946" y="2947"/>
                  </a:cubicBezTo>
                  <a:cubicBezTo>
                    <a:pt x="1975" y="2948"/>
                    <a:pt x="2002" y="2948"/>
                    <a:pt x="2029" y="2948"/>
                  </a:cubicBezTo>
                  <a:cubicBezTo>
                    <a:pt x="2997" y="2948"/>
                    <a:pt x="2799" y="2157"/>
                    <a:pt x="2799" y="2157"/>
                  </a:cubicBezTo>
                  <a:lnTo>
                    <a:pt x="2078" y="458"/>
                  </a:lnTo>
                  <a:cubicBezTo>
                    <a:pt x="2078" y="458"/>
                    <a:pt x="1832" y="185"/>
                    <a:pt x="1487" y="65"/>
                  </a:cubicBezTo>
                  <a:cubicBezTo>
                    <a:pt x="1370" y="22"/>
                    <a:pt x="1241" y="0"/>
                    <a:pt x="1112"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4184;p57">
              <a:extLst>
                <a:ext uri="{FF2B5EF4-FFF2-40B4-BE49-F238E27FC236}">
                  <a16:creationId xmlns:a16="http://schemas.microsoft.com/office/drawing/2014/main" xmlns="" id="{2AB8059A-8989-441B-B338-3DC973A5D387}"/>
                </a:ext>
              </a:extLst>
            </p:cNvPr>
            <p:cNvSpPr/>
            <p:nvPr/>
          </p:nvSpPr>
          <p:spPr>
            <a:xfrm>
              <a:off x="2913525" y="1735575"/>
              <a:ext cx="50100" cy="50350"/>
            </a:xfrm>
            <a:custGeom>
              <a:avLst/>
              <a:gdLst/>
              <a:ahLst/>
              <a:cxnLst/>
              <a:rect l="l" t="t" r="r" b="b"/>
              <a:pathLst>
                <a:path w="2004" h="2014" extrusionOk="0">
                  <a:moveTo>
                    <a:pt x="659" y="0"/>
                  </a:moveTo>
                  <a:cubicBezTo>
                    <a:pt x="450" y="0"/>
                    <a:pt x="256" y="90"/>
                    <a:pt x="189" y="319"/>
                  </a:cubicBezTo>
                  <a:cubicBezTo>
                    <a:pt x="0" y="937"/>
                    <a:pt x="575" y="1982"/>
                    <a:pt x="1297" y="2014"/>
                  </a:cubicBezTo>
                  <a:lnTo>
                    <a:pt x="1355" y="2014"/>
                  </a:lnTo>
                  <a:cubicBezTo>
                    <a:pt x="2003" y="2014"/>
                    <a:pt x="1873" y="1480"/>
                    <a:pt x="1873" y="1480"/>
                  </a:cubicBezTo>
                  <a:lnTo>
                    <a:pt x="1381" y="331"/>
                  </a:lnTo>
                  <a:cubicBezTo>
                    <a:pt x="1381" y="331"/>
                    <a:pt x="1214" y="147"/>
                    <a:pt x="983" y="63"/>
                  </a:cubicBezTo>
                  <a:cubicBezTo>
                    <a:pt x="879" y="27"/>
                    <a:pt x="770" y="0"/>
                    <a:pt x="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4185;p57">
              <a:extLst>
                <a:ext uri="{FF2B5EF4-FFF2-40B4-BE49-F238E27FC236}">
                  <a16:creationId xmlns:a16="http://schemas.microsoft.com/office/drawing/2014/main" xmlns="" id="{1181155A-33D7-4A70-A022-12A917314FDC}"/>
                </a:ext>
              </a:extLst>
            </p:cNvPr>
            <p:cNvSpPr/>
            <p:nvPr/>
          </p:nvSpPr>
          <p:spPr>
            <a:xfrm>
              <a:off x="2893650" y="1578500"/>
              <a:ext cx="248050" cy="265150"/>
            </a:xfrm>
            <a:custGeom>
              <a:avLst/>
              <a:gdLst/>
              <a:ahLst/>
              <a:cxnLst/>
              <a:rect l="l" t="t" r="r" b="b"/>
              <a:pathLst>
                <a:path w="9922" h="10606" extrusionOk="0">
                  <a:moveTo>
                    <a:pt x="4888" y="1"/>
                  </a:moveTo>
                  <a:cubicBezTo>
                    <a:pt x="3494" y="1"/>
                    <a:pt x="2080" y="484"/>
                    <a:pt x="1413" y="1896"/>
                  </a:cubicBezTo>
                  <a:cubicBezTo>
                    <a:pt x="1" y="4888"/>
                    <a:pt x="2777" y="8830"/>
                    <a:pt x="3974" y="9725"/>
                  </a:cubicBezTo>
                  <a:cubicBezTo>
                    <a:pt x="4754" y="10312"/>
                    <a:pt x="5677" y="10605"/>
                    <a:pt x="6548" y="10605"/>
                  </a:cubicBezTo>
                  <a:cubicBezTo>
                    <a:pt x="8022" y="10605"/>
                    <a:pt x="9349" y="9765"/>
                    <a:pt x="9586" y="8082"/>
                  </a:cubicBezTo>
                  <a:cubicBezTo>
                    <a:pt x="9921" y="5677"/>
                    <a:pt x="9246" y="2304"/>
                    <a:pt x="8415" y="1190"/>
                  </a:cubicBezTo>
                  <a:cubicBezTo>
                    <a:pt x="7974" y="603"/>
                    <a:pt x="6443" y="1"/>
                    <a:pt x="4888"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4186;p57">
              <a:extLst>
                <a:ext uri="{FF2B5EF4-FFF2-40B4-BE49-F238E27FC236}">
                  <a16:creationId xmlns:a16="http://schemas.microsoft.com/office/drawing/2014/main" xmlns="" id="{9192BE69-6A72-4A79-B211-DC0122BDBC50}"/>
                </a:ext>
              </a:extLst>
            </p:cNvPr>
            <p:cNvSpPr/>
            <p:nvPr/>
          </p:nvSpPr>
          <p:spPr>
            <a:xfrm>
              <a:off x="2755975" y="1977575"/>
              <a:ext cx="254050" cy="480725"/>
            </a:xfrm>
            <a:custGeom>
              <a:avLst/>
              <a:gdLst/>
              <a:ahLst/>
              <a:cxnLst/>
              <a:rect l="l" t="t" r="r" b="b"/>
              <a:pathLst>
                <a:path w="10162" h="19229" extrusionOk="0">
                  <a:moveTo>
                    <a:pt x="6662" y="0"/>
                  </a:moveTo>
                  <a:cubicBezTo>
                    <a:pt x="5427" y="0"/>
                    <a:pt x="4116" y="1000"/>
                    <a:pt x="3259" y="3750"/>
                  </a:cubicBezTo>
                  <a:cubicBezTo>
                    <a:pt x="2129" y="7390"/>
                    <a:pt x="1" y="18931"/>
                    <a:pt x="3150" y="19214"/>
                  </a:cubicBezTo>
                  <a:cubicBezTo>
                    <a:pt x="3259" y="19224"/>
                    <a:pt x="3366" y="19229"/>
                    <a:pt x="3470" y="19229"/>
                  </a:cubicBezTo>
                  <a:cubicBezTo>
                    <a:pt x="5360" y="19229"/>
                    <a:pt x="6520" y="17633"/>
                    <a:pt x="7134" y="16583"/>
                  </a:cubicBezTo>
                  <a:cubicBezTo>
                    <a:pt x="8661" y="13979"/>
                    <a:pt x="9551" y="7505"/>
                    <a:pt x="9937" y="4143"/>
                  </a:cubicBezTo>
                  <a:cubicBezTo>
                    <a:pt x="10162" y="2199"/>
                    <a:pt x="8495" y="0"/>
                    <a:pt x="6662" y="0"/>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4187;p57">
              <a:extLst>
                <a:ext uri="{FF2B5EF4-FFF2-40B4-BE49-F238E27FC236}">
                  <a16:creationId xmlns:a16="http://schemas.microsoft.com/office/drawing/2014/main" xmlns="" id="{AE6644C7-7C54-4F65-BA33-AB0C6DAA654A}"/>
                </a:ext>
              </a:extLst>
            </p:cNvPr>
            <p:cNvSpPr/>
            <p:nvPr/>
          </p:nvSpPr>
          <p:spPr>
            <a:xfrm>
              <a:off x="2886200" y="1536275"/>
              <a:ext cx="241200" cy="229275"/>
            </a:xfrm>
            <a:custGeom>
              <a:avLst/>
              <a:gdLst/>
              <a:ahLst/>
              <a:cxnLst/>
              <a:rect l="l" t="t" r="r" b="b"/>
              <a:pathLst>
                <a:path w="9648" h="9171" extrusionOk="0">
                  <a:moveTo>
                    <a:pt x="5888" y="1"/>
                  </a:moveTo>
                  <a:cubicBezTo>
                    <a:pt x="4424" y="1"/>
                    <a:pt x="2744" y="625"/>
                    <a:pt x="1784" y="1619"/>
                  </a:cubicBezTo>
                  <a:cubicBezTo>
                    <a:pt x="0" y="3464"/>
                    <a:pt x="821" y="5578"/>
                    <a:pt x="1250" y="6812"/>
                  </a:cubicBezTo>
                  <a:cubicBezTo>
                    <a:pt x="1654" y="7980"/>
                    <a:pt x="2446" y="9171"/>
                    <a:pt x="2752" y="9171"/>
                  </a:cubicBezTo>
                  <a:cubicBezTo>
                    <a:pt x="2783" y="9171"/>
                    <a:pt x="2809" y="9159"/>
                    <a:pt x="2829" y="9133"/>
                  </a:cubicBezTo>
                  <a:cubicBezTo>
                    <a:pt x="2908" y="9034"/>
                    <a:pt x="2783" y="8177"/>
                    <a:pt x="2365" y="6916"/>
                  </a:cubicBezTo>
                  <a:cubicBezTo>
                    <a:pt x="1925" y="5598"/>
                    <a:pt x="2746" y="5159"/>
                    <a:pt x="2746" y="5159"/>
                  </a:cubicBezTo>
                  <a:cubicBezTo>
                    <a:pt x="2746" y="5159"/>
                    <a:pt x="3542" y="5284"/>
                    <a:pt x="4557" y="5284"/>
                  </a:cubicBezTo>
                  <a:cubicBezTo>
                    <a:pt x="6641" y="5284"/>
                    <a:pt x="9647" y="4756"/>
                    <a:pt x="8592" y="1535"/>
                  </a:cubicBezTo>
                  <a:cubicBezTo>
                    <a:pt x="8240" y="459"/>
                    <a:pt x="7143" y="1"/>
                    <a:pt x="5888"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4188;p57">
              <a:extLst>
                <a:ext uri="{FF2B5EF4-FFF2-40B4-BE49-F238E27FC236}">
                  <a16:creationId xmlns:a16="http://schemas.microsoft.com/office/drawing/2014/main" xmlns="" id="{9885F0B1-F13B-4FF3-B936-0B91323D4E60}"/>
                </a:ext>
              </a:extLst>
            </p:cNvPr>
            <p:cNvSpPr/>
            <p:nvPr/>
          </p:nvSpPr>
          <p:spPr>
            <a:xfrm>
              <a:off x="2779375" y="2225600"/>
              <a:ext cx="450050" cy="277450"/>
            </a:xfrm>
            <a:custGeom>
              <a:avLst/>
              <a:gdLst/>
              <a:ahLst/>
              <a:cxnLst/>
              <a:rect l="l" t="t" r="r" b="b"/>
              <a:pathLst>
                <a:path w="18002" h="11098" extrusionOk="0">
                  <a:moveTo>
                    <a:pt x="16453" y="0"/>
                  </a:moveTo>
                  <a:cubicBezTo>
                    <a:pt x="16452" y="0"/>
                    <a:pt x="14633" y="387"/>
                    <a:pt x="13546" y="648"/>
                  </a:cubicBezTo>
                  <a:cubicBezTo>
                    <a:pt x="11396" y="1171"/>
                    <a:pt x="2935" y="2808"/>
                    <a:pt x="1444" y="5433"/>
                  </a:cubicBezTo>
                  <a:cubicBezTo>
                    <a:pt x="1" y="7975"/>
                    <a:pt x="1319" y="10171"/>
                    <a:pt x="2547" y="10663"/>
                  </a:cubicBezTo>
                  <a:cubicBezTo>
                    <a:pt x="3306" y="10964"/>
                    <a:pt x="3960" y="11098"/>
                    <a:pt x="4581" y="11098"/>
                  </a:cubicBezTo>
                  <a:cubicBezTo>
                    <a:pt x="6228" y="11098"/>
                    <a:pt x="7634" y="10152"/>
                    <a:pt x="10099" y="8863"/>
                  </a:cubicBezTo>
                  <a:cubicBezTo>
                    <a:pt x="13860" y="6898"/>
                    <a:pt x="18001" y="3676"/>
                    <a:pt x="18001" y="3676"/>
                  </a:cubicBezTo>
                  <a:cubicBezTo>
                    <a:pt x="16751" y="2619"/>
                    <a:pt x="16020" y="1443"/>
                    <a:pt x="16453" y="0"/>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8" name="Google Shape;4209;p57">
            <a:extLst>
              <a:ext uri="{FF2B5EF4-FFF2-40B4-BE49-F238E27FC236}">
                <a16:creationId xmlns:a16="http://schemas.microsoft.com/office/drawing/2014/main" xmlns="" id="{A5B51EBA-0DE4-498A-B7DD-EF148F8CF72C}"/>
              </a:ext>
            </a:extLst>
          </p:cNvPr>
          <p:cNvGrpSpPr/>
          <p:nvPr/>
        </p:nvGrpSpPr>
        <p:grpSpPr>
          <a:xfrm>
            <a:off x="5600259" y="2002191"/>
            <a:ext cx="1880425" cy="1530050"/>
            <a:chOff x="3731950" y="1806725"/>
            <a:chExt cx="1880425" cy="1530050"/>
          </a:xfrm>
        </p:grpSpPr>
        <p:sp>
          <p:nvSpPr>
            <p:cNvPr id="3289" name="Google Shape;4210;p57">
              <a:extLst>
                <a:ext uri="{FF2B5EF4-FFF2-40B4-BE49-F238E27FC236}">
                  <a16:creationId xmlns:a16="http://schemas.microsoft.com/office/drawing/2014/main" xmlns="" id="{676EC489-4C8C-460B-8272-867B257401E5}"/>
                </a:ext>
              </a:extLst>
            </p:cNvPr>
            <p:cNvSpPr/>
            <p:nvPr/>
          </p:nvSpPr>
          <p:spPr>
            <a:xfrm>
              <a:off x="3736650" y="1810125"/>
              <a:ext cx="1872325" cy="1526650"/>
            </a:xfrm>
            <a:custGeom>
              <a:avLst/>
              <a:gdLst/>
              <a:ahLst/>
              <a:cxnLst/>
              <a:rect l="l" t="t" r="r" b="b"/>
              <a:pathLst>
                <a:path w="74893" h="61066" extrusionOk="0">
                  <a:moveTo>
                    <a:pt x="4613" y="1"/>
                  </a:moveTo>
                  <a:cubicBezTo>
                    <a:pt x="2067" y="1"/>
                    <a:pt x="1" y="2065"/>
                    <a:pt x="1" y="4618"/>
                  </a:cubicBezTo>
                  <a:lnTo>
                    <a:pt x="1" y="56448"/>
                  </a:lnTo>
                  <a:cubicBezTo>
                    <a:pt x="1" y="59000"/>
                    <a:pt x="2067" y="61065"/>
                    <a:pt x="4613" y="61065"/>
                  </a:cubicBezTo>
                  <a:lnTo>
                    <a:pt x="70281" y="61065"/>
                  </a:lnTo>
                  <a:cubicBezTo>
                    <a:pt x="72827" y="61065"/>
                    <a:pt x="74893" y="59000"/>
                    <a:pt x="74893" y="56448"/>
                  </a:cubicBezTo>
                  <a:lnTo>
                    <a:pt x="74893" y="4618"/>
                  </a:lnTo>
                  <a:cubicBezTo>
                    <a:pt x="74893" y="2065"/>
                    <a:pt x="72827" y="1"/>
                    <a:pt x="70281"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4211;p57">
              <a:extLst>
                <a:ext uri="{FF2B5EF4-FFF2-40B4-BE49-F238E27FC236}">
                  <a16:creationId xmlns:a16="http://schemas.microsoft.com/office/drawing/2014/main" xmlns="" id="{CCBA87BE-6719-45A8-9A6F-8715D5143B2A}"/>
                </a:ext>
              </a:extLst>
            </p:cNvPr>
            <p:cNvSpPr/>
            <p:nvPr/>
          </p:nvSpPr>
          <p:spPr>
            <a:xfrm>
              <a:off x="3822150" y="2364575"/>
              <a:ext cx="1037575" cy="724700"/>
            </a:xfrm>
            <a:custGeom>
              <a:avLst/>
              <a:gdLst/>
              <a:ahLst/>
              <a:cxnLst/>
              <a:rect l="l" t="t" r="r" b="b"/>
              <a:pathLst>
                <a:path w="41503" h="28988" extrusionOk="0">
                  <a:moveTo>
                    <a:pt x="2967" y="0"/>
                  </a:moveTo>
                  <a:cubicBezTo>
                    <a:pt x="1329" y="0"/>
                    <a:pt x="1" y="1329"/>
                    <a:pt x="1" y="2966"/>
                  </a:cubicBezTo>
                  <a:lnTo>
                    <a:pt x="1" y="26028"/>
                  </a:lnTo>
                  <a:cubicBezTo>
                    <a:pt x="1" y="27664"/>
                    <a:pt x="1329" y="28987"/>
                    <a:pt x="2967" y="28987"/>
                  </a:cubicBezTo>
                  <a:lnTo>
                    <a:pt x="38542" y="28987"/>
                  </a:lnTo>
                  <a:cubicBezTo>
                    <a:pt x="40180" y="28987"/>
                    <a:pt x="41503" y="27664"/>
                    <a:pt x="41503" y="26028"/>
                  </a:cubicBezTo>
                  <a:lnTo>
                    <a:pt x="41503" y="2966"/>
                  </a:lnTo>
                  <a:cubicBezTo>
                    <a:pt x="41503" y="1329"/>
                    <a:pt x="40180" y="0"/>
                    <a:pt x="38542"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4212;p57">
              <a:extLst>
                <a:ext uri="{FF2B5EF4-FFF2-40B4-BE49-F238E27FC236}">
                  <a16:creationId xmlns:a16="http://schemas.microsoft.com/office/drawing/2014/main" xmlns="" id="{59674D81-CEAC-4764-9714-75AD22A27E0B}"/>
                </a:ext>
              </a:extLst>
            </p:cNvPr>
            <p:cNvSpPr/>
            <p:nvPr/>
          </p:nvSpPr>
          <p:spPr>
            <a:xfrm>
              <a:off x="4260900" y="2480025"/>
              <a:ext cx="513050" cy="513050"/>
            </a:xfrm>
            <a:custGeom>
              <a:avLst/>
              <a:gdLst/>
              <a:ahLst/>
              <a:cxnLst/>
              <a:rect l="l" t="t" r="r" b="b"/>
              <a:pathLst>
                <a:path w="20522" h="20522" extrusionOk="0">
                  <a:moveTo>
                    <a:pt x="10261" y="1"/>
                  </a:moveTo>
                  <a:cubicBezTo>
                    <a:pt x="4593" y="1"/>
                    <a:pt x="1" y="4597"/>
                    <a:pt x="1" y="10261"/>
                  </a:cubicBezTo>
                  <a:cubicBezTo>
                    <a:pt x="1" y="15929"/>
                    <a:pt x="4593" y="20521"/>
                    <a:pt x="10261" y="20521"/>
                  </a:cubicBezTo>
                  <a:cubicBezTo>
                    <a:pt x="15925" y="20521"/>
                    <a:pt x="20521" y="15929"/>
                    <a:pt x="20521" y="10261"/>
                  </a:cubicBezTo>
                  <a:cubicBezTo>
                    <a:pt x="20521" y="4597"/>
                    <a:pt x="15925" y="1"/>
                    <a:pt x="10261" y="1"/>
                  </a:cubicBezTo>
                  <a:close/>
                </a:path>
              </a:pathLst>
            </a:custGeom>
            <a:solidFill>
              <a:srgbClr val="EDE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4213;p57">
              <a:extLst>
                <a:ext uri="{FF2B5EF4-FFF2-40B4-BE49-F238E27FC236}">
                  <a16:creationId xmlns:a16="http://schemas.microsoft.com/office/drawing/2014/main" xmlns="" id="{2C8094D5-4695-4973-A29A-00D5DF488CC9}"/>
                </a:ext>
              </a:extLst>
            </p:cNvPr>
            <p:cNvSpPr/>
            <p:nvPr/>
          </p:nvSpPr>
          <p:spPr>
            <a:xfrm>
              <a:off x="4277375" y="2468275"/>
              <a:ext cx="416300" cy="513025"/>
            </a:xfrm>
            <a:custGeom>
              <a:avLst/>
              <a:gdLst/>
              <a:ahLst/>
              <a:cxnLst/>
              <a:rect l="l" t="t" r="r" b="b"/>
              <a:pathLst>
                <a:path w="16652" h="20521" extrusionOk="0">
                  <a:moveTo>
                    <a:pt x="10261" y="0"/>
                  </a:moveTo>
                  <a:cubicBezTo>
                    <a:pt x="4598" y="0"/>
                    <a:pt x="1" y="4596"/>
                    <a:pt x="1" y="10260"/>
                  </a:cubicBezTo>
                  <a:cubicBezTo>
                    <a:pt x="1" y="15928"/>
                    <a:pt x="4598" y="20521"/>
                    <a:pt x="10261" y="20521"/>
                  </a:cubicBezTo>
                  <a:cubicBezTo>
                    <a:pt x="12677" y="20521"/>
                    <a:pt x="14900" y="19683"/>
                    <a:pt x="16652" y="18282"/>
                  </a:cubicBezTo>
                  <a:lnTo>
                    <a:pt x="10261" y="10260"/>
                  </a:lnTo>
                  <a:lnTo>
                    <a:pt x="10261" y="0"/>
                  </a:ln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4214;p57">
              <a:extLst>
                <a:ext uri="{FF2B5EF4-FFF2-40B4-BE49-F238E27FC236}">
                  <a16:creationId xmlns:a16="http://schemas.microsoft.com/office/drawing/2014/main" xmlns="" id="{2CD9FC42-1725-48F3-8C05-87F77FBC2A69}"/>
                </a:ext>
              </a:extLst>
            </p:cNvPr>
            <p:cNvSpPr/>
            <p:nvPr/>
          </p:nvSpPr>
          <p:spPr>
            <a:xfrm>
              <a:off x="4533900" y="2468275"/>
              <a:ext cx="204500" cy="256525"/>
            </a:xfrm>
            <a:custGeom>
              <a:avLst/>
              <a:gdLst/>
              <a:ahLst/>
              <a:cxnLst/>
              <a:rect l="l" t="t" r="r" b="b"/>
              <a:pathLst>
                <a:path w="8180" h="10261" extrusionOk="0">
                  <a:moveTo>
                    <a:pt x="0" y="0"/>
                  </a:moveTo>
                  <a:lnTo>
                    <a:pt x="0" y="10260"/>
                  </a:lnTo>
                  <a:lnTo>
                    <a:pt x="8179" y="4063"/>
                  </a:lnTo>
                  <a:cubicBezTo>
                    <a:pt x="6302" y="1594"/>
                    <a:pt x="3337" y="0"/>
                    <a:pt x="0"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4215;p57">
              <a:extLst>
                <a:ext uri="{FF2B5EF4-FFF2-40B4-BE49-F238E27FC236}">
                  <a16:creationId xmlns:a16="http://schemas.microsoft.com/office/drawing/2014/main" xmlns="" id="{06B1DAA4-8890-41DC-B32C-B3513AB79CA4}"/>
                </a:ext>
              </a:extLst>
            </p:cNvPr>
            <p:cNvSpPr/>
            <p:nvPr/>
          </p:nvSpPr>
          <p:spPr>
            <a:xfrm>
              <a:off x="4533900" y="2569825"/>
              <a:ext cx="256525" cy="355500"/>
            </a:xfrm>
            <a:custGeom>
              <a:avLst/>
              <a:gdLst/>
              <a:ahLst/>
              <a:cxnLst/>
              <a:rect l="l" t="t" r="r" b="b"/>
              <a:pathLst>
                <a:path w="10261" h="14220" extrusionOk="0">
                  <a:moveTo>
                    <a:pt x="8179" y="1"/>
                  </a:moveTo>
                  <a:lnTo>
                    <a:pt x="0" y="6198"/>
                  </a:lnTo>
                  <a:lnTo>
                    <a:pt x="6391" y="14220"/>
                  </a:lnTo>
                  <a:cubicBezTo>
                    <a:pt x="8749" y="12342"/>
                    <a:pt x="10260" y="9445"/>
                    <a:pt x="10260" y="6198"/>
                  </a:cubicBezTo>
                  <a:cubicBezTo>
                    <a:pt x="10260" y="3870"/>
                    <a:pt x="9482" y="1721"/>
                    <a:pt x="8179" y="1"/>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4216;p57">
              <a:extLst>
                <a:ext uri="{FF2B5EF4-FFF2-40B4-BE49-F238E27FC236}">
                  <a16:creationId xmlns:a16="http://schemas.microsoft.com/office/drawing/2014/main" xmlns="" id="{EB4CE10D-C970-415B-9ECF-0EEF9F3C27EF}"/>
                </a:ext>
              </a:extLst>
            </p:cNvPr>
            <p:cNvSpPr/>
            <p:nvPr/>
          </p:nvSpPr>
          <p:spPr>
            <a:xfrm>
              <a:off x="3863350" y="2450075"/>
              <a:ext cx="436300" cy="16500"/>
            </a:xfrm>
            <a:custGeom>
              <a:avLst/>
              <a:gdLst/>
              <a:ahLst/>
              <a:cxnLst/>
              <a:rect l="l" t="t" r="r" b="b"/>
              <a:pathLst>
                <a:path w="17452" h="660" extrusionOk="0">
                  <a:moveTo>
                    <a:pt x="267" y="0"/>
                  </a:moveTo>
                  <a:cubicBezTo>
                    <a:pt x="120" y="0"/>
                    <a:pt x="1" y="121"/>
                    <a:pt x="1" y="262"/>
                  </a:cubicBezTo>
                  <a:lnTo>
                    <a:pt x="1" y="398"/>
                  </a:lnTo>
                  <a:cubicBezTo>
                    <a:pt x="1" y="545"/>
                    <a:pt x="120" y="659"/>
                    <a:pt x="267" y="659"/>
                  </a:cubicBezTo>
                  <a:lnTo>
                    <a:pt x="17189" y="659"/>
                  </a:lnTo>
                  <a:cubicBezTo>
                    <a:pt x="17336" y="659"/>
                    <a:pt x="17452" y="545"/>
                    <a:pt x="17452" y="398"/>
                  </a:cubicBezTo>
                  <a:lnTo>
                    <a:pt x="17452" y="262"/>
                  </a:lnTo>
                  <a:cubicBezTo>
                    <a:pt x="17452" y="121"/>
                    <a:pt x="17336" y="0"/>
                    <a:pt x="17189"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4217;p57">
              <a:extLst>
                <a:ext uri="{FF2B5EF4-FFF2-40B4-BE49-F238E27FC236}">
                  <a16:creationId xmlns:a16="http://schemas.microsoft.com/office/drawing/2014/main" xmlns="" id="{5057CEF0-3260-45CA-8222-3DD96F636F64}"/>
                </a:ext>
              </a:extLst>
            </p:cNvPr>
            <p:cNvSpPr/>
            <p:nvPr/>
          </p:nvSpPr>
          <p:spPr>
            <a:xfrm>
              <a:off x="3863350" y="2508775"/>
              <a:ext cx="436300" cy="16625"/>
            </a:xfrm>
            <a:custGeom>
              <a:avLst/>
              <a:gdLst/>
              <a:ahLst/>
              <a:cxnLst/>
              <a:rect l="l" t="t" r="r" b="b"/>
              <a:pathLst>
                <a:path w="17452" h="665" extrusionOk="0">
                  <a:moveTo>
                    <a:pt x="267" y="0"/>
                  </a:moveTo>
                  <a:cubicBezTo>
                    <a:pt x="120" y="0"/>
                    <a:pt x="1" y="121"/>
                    <a:pt x="1" y="268"/>
                  </a:cubicBezTo>
                  <a:lnTo>
                    <a:pt x="1" y="398"/>
                  </a:lnTo>
                  <a:cubicBezTo>
                    <a:pt x="1" y="545"/>
                    <a:pt x="120" y="664"/>
                    <a:pt x="267" y="664"/>
                  </a:cubicBezTo>
                  <a:lnTo>
                    <a:pt x="17189" y="664"/>
                  </a:lnTo>
                  <a:cubicBezTo>
                    <a:pt x="17336" y="664"/>
                    <a:pt x="17452" y="545"/>
                    <a:pt x="17452" y="398"/>
                  </a:cubicBezTo>
                  <a:lnTo>
                    <a:pt x="17452" y="268"/>
                  </a:lnTo>
                  <a:cubicBezTo>
                    <a:pt x="17452" y="121"/>
                    <a:pt x="17336" y="0"/>
                    <a:pt x="17189"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4218;p57">
              <a:extLst>
                <a:ext uri="{FF2B5EF4-FFF2-40B4-BE49-F238E27FC236}">
                  <a16:creationId xmlns:a16="http://schemas.microsoft.com/office/drawing/2014/main" xmlns="" id="{EA56252F-F613-4A57-BE7A-8B300D1FA264}"/>
                </a:ext>
              </a:extLst>
            </p:cNvPr>
            <p:cNvSpPr/>
            <p:nvPr/>
          </p:nvSpPr>
          <p:spPr>
            <a:xfrm>
              <a:off x="3863350" y="2567600"/>
              <a:ext cx="277325" cy="16500"/>
            </a:xfrm>
            <a:custGeom>
              <a:avLst/>
              <a:gdLst/>
              <a:ahLst/>
              <a:cxnLst/>
              <a:rect l="l" t="t" r="r" b="b"/>
              <a:pathLst>
                <a:path w="11093" h="660" extrusionOk="0">
                  <a:moveTo>
                    <a:pt x="267" y="1"/>
                  </a:moveTo>
                  <a:cubicBezTo>
                    <a:pt x="120" y="1"/>
                    <a:pt x="1" y="116"/>
                    <a:pt x="1" y="263"/>
                  </a:cubicBezTo>
                  <a:lnTo>
                    <a:pt x="1" y="399"/>
                  </a:lnTo>
                  <a:cubicBezTo>
                    <a:pt x="1" y="545"/>
                    <a:pt x="120" y="660"/>
                    <a:pt x="267" y="660"/>
                  </a:cubicBezTo>
                  <a:lnTo>
                    <a:pt x="10826" y="660"/>
                  </a:lnTo>
                  <a:cubicBezTo>
                    <a:pt x="10972" y="660"/>
                    <a:pt x="11092" y="545"/>
                    <a:pt x="11092" y="399"/>
                  </a:cubicBezTo>
                  <a:lnTo>
                    <a:pt x="11092" y="263"/>
                  </a:lnTo>
                  <a:cubicBezTo>
                    <a:pt x="11092" y="116"/>
                    <a:pt x="10972" y="1"/>
                    <a:pt x="10826"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4219;p57">
              <a:extLst>
                <a:ext uri="{FF2B5EF4-FFF2-40B4-BE49-F238E27FC236}">
                  <a16:creationId xmlns:a16="http://schemas.microsoft.com/office/drawing/2014/main" xmlns="" id="{5FFCC319-0E5D-456D-83C9-FFD3C8C11117}"/>
                </a:ext>
              </a:extLst>
            </p:cNvPr>
            <p:cNvSpPr/>
            <p:nvPr/>
          </p:nvSpPr>
          <p:spPr>
            <a:xfrm>
              <a:off x="3863350" y="2626300"/>
              <a:ext cx="277325" cy="16500"/>
            </a:xfrm>
            <a:custGeom>
              <a:avLst/>
              <a:gdLst/>
              <a:ahLst/>
              <a:cxnLst/>
              <a:rect l="l" t="t" r="r" b="b"/>
              <a:pathLst>
                <a:path w="11093" h="660" extrusionOk="0">
                  <a:moveTo>
                    <a:pt x="267" y="1"/>
                  </a:moveTo>
                  <a:cubicBezTo>
                    <a:pt x="120" y="1"/>
                    <a:pt x="1" y="121"/>
                    <a:pt x="1" y="262"/>
                  </a:cubicBezTo>
                  <a:lnTo>
                    <a:pt x="1" y="399"/>
                  </a:lnTo>
                  <a:cubicBezTo>
                    <a:pt x="1" y="544"/>
                    <a:pt x="120" y="660"/>
                    <a:pt x="267" y="660"/>
                  </a:cubicBezTo>
                  <a:lnTo>
                    <a:pt x="10826" y="660"/>
                  </a:lnTo>
                  <a:cubicBezTo>
                    <a:pt x="10972" y="660"/>
                    <a:pt x="11092" y="544"/>
                    <a:pt x="11092" y="399"/>
                  </a:cubicBezTo>
                  <a:lnTo>
                    <a:pt x="11092" y="262"/>
                  </a:lnTo>
                  <a:cubicBezTo>
                    <a:pt x="11092" y="121"/>
                    <a:pt x="10972" y="1"/>
                    <a:pt x="10826"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4220;p57">
              <a:extLst>
                <a:ext uri="{FF2B5EF4-FFF2-40B4-BE49-F238E27FC236}">
                  <a16:creationId xmlns:a16="http://schemas.microsoft.com/office/drawing/2014/main" xmlns="" id="{ADCF4922-2E33-426F-BD97-60F77C640D2A}"/>
                </a:ext>
              </a:extLst>
            </p:cNvPr>
            <p:cNvSpPr/>
            <p:nvPr/>
          </p:nvSpPr>
          <p:spPr>
            <a:xfrm>
              <a:off x="3731950" y="1806725"/>
              <a:ext cx="1880425" cy="114825"/>
            </a:xfrm>
            <a:custGeom>
              <a:avLst/>
              <a:gdLst/>
              <a:ahLst/>
              <a:cxnLst/>
              <a:rect l="l" t="t" r="r" b="b"/>
              <a:pathLst>
                <a:path w="75217" h="4593" extrusionOk="0">
                  <a:moveTo>
                    <a:pt x="3394" y="0"/>
                  </a:moveTo>
                  <a:cubicBezTo>
                    <a:pt x="1523" y="0"/>
                    <a:pt x="1" y="1522"/>
                    <a:pt x="1" y="3394"/>
                  </a:cubicBezTo>
                  <a:lnTo>
                    <a:pt x="1" y="4592"/>
                  </a:lnTo>
                  <a:lnTo>
                    <a:pt x="75217" y="4592"/>
                  </a:lnTo>
                  <a:lnTo>
                    <a:pt x="75217" y="3394"/>
                  </a:lnTo>
                  <a:cubicBezTo>
                    <a:pt x="75217" y="1522"/>
                    <a:pt x="73700" y="0"/>
                    <a:pt x="71823"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4221;p57">
              <a:extLst>
                <a:ext uri="{FF2B5EF4-FFF2-40B4-BE49-F238E27FC236}">
                  <a16:creationId xmlns:a16="http://schemas.microsoft.com/office/drawing/2014/main" xmlns="" id="{4D5D5836-4CDF-445B-95ED-58BDEE974528}"/>
                </a:ext>
              </a:extLst>
            </p:cNvPr>
            <p:cNvSpPr/>
            <p:nvPr/>
          </p:nvSpPr>
          <p:spPr>
            <a:xfrm>
              <a:off x="3827000" y="1990275"/>
              <a:ext cx="311050" cy="311050"/>
            </a:xfrm>
            <a:custGeom>
              <a:avLst/>
              <a:gdLst/>
              <a:ahLst/>
              <a:cxnLst/>
              <a:rect l="l" t="t" r="r" b="b"/>
              <a:pathLst>
                <a:path w="12442" h="12442" extrusionOk="0">
                  <a:moveTo>
                    <a:pt x="1323" y="0"/>
                  </a:moveTo>
                  <a:cubicBezTo>
                    <a:pt x="591" y="0"/>
                    <a:pt x="0" y="591"/>
                    <a:pt x="0" y="1318"/>
                  </a:cubicBezTo>
                  <a:lnTo>
                    <a:pt x="0" y="11124"/>
                  </a:lnTo>
                  <a:cubicBezTo>
                    <a:pt x="0" y="11851"/>
                    <a:pt x="591" y="12442"/>
                    <a:pt x="1323" y="12442"/>
                  </a:cubicBezTo>
                  <a:lnTo>
                    <a:pt x="11124" y="12442"/>
                  </a:lnTo>
                  <a:cubicBezTo>
                    <a:pt x="11851" y="12442"/>
                    <a:pt x="12442" y="11851"/>
                    <a:pt x="12442" y="11124"/>
                  </a:cubicBezTo>
                  <a:lnTo>
                    <a:pt x="12442" y="1318"/>
                  </a:lnTo>
                  <a:cubicBezTo>
                    <a:pt x="12442" y="591"/>
                    <a:pt x="11851" y="0"/>
                    <a:pt x="11124"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4222;p57">
              <a:extLst>
                <a:ext uri="{FF2B5EF4-FFF2-40B4-BE49-F238E27FC236}">
                  <a16:creationId xmlns:a16="http://schemas.microsoft.com/office/drawing/2014/main" xmlns="" id="{BF2CC302-AB29-498E-B577-F710A71336F7}"/>
                </a:ext>
              </a:extLst>
            </p:cNvPr>
            <p:cNvSpPr/>
            <p:nvPr/>
          </p:nvSpPr>
          <p:spPr>
            <a:xfrm>
              <a:off x="3844375" y="2082675"/>
              <a:ext cx="268950" cy="164775"/>
            </a:xfrm>
            <a:custGeom>
              <a:avLst/>
              <a:gdLst/>
              <a:ahLst/>
              <a:cxnLst/>
              <a:rect l="l" t="t" r="r" b="b"/>
              <a:pathLst>
                <a:path w="10758" h="6591" extrusionOk="0">
                  <a:moveTo>
                    <a:pt x="7481" y="1"/>
                  </a:moveTo>
                  <a:cubicBezTo>
                    <a:pt x="7351" y="1"/>
                    <a:pt x="7221" y="64"/>
                    <a:pt x="7145" y="195"/>
                  </a:cubicBezTo>
                  <a:lnTo>
                    <a:pt x="4854" y="4008"/>
                  </a:lnTo>
                  <a:lnTo>
                    <a:pt x="3186" y="2282"/>
                  </a:lnTo>
                  <a:cubicBezTo>
                    <a:pt x="3108" y="2200"/>
                    <a:pt x="3005" y="2161"/>
                    <a:pt x="2903" y="2161"/>
                  </a:cubicBezTo>
                  <a:cubicBezTo>
                    <a:pt x="2771" y="2161"/>
                    <a:pt x="2640" y="2226"/>
                    <a:pt x="2563" y="2350"/>
                  </a:cubicBezTo>
                  <a:lnTo>
                    <a:pt x="1" y="6591"/>
                  </a:lnTo>
                  <a:lnTo>
                    <a:pt x="10758" y="6591"/>
                  </a:lnTo>
                  <a:lnTo>
                    <a:pt x="7840" y="231"/>
                  </a:lnTo>
                  <a:cubicBezTo>
                    <a:pt x="7771" y="80"/>
                    <a:pt x="7626" y="1"/>
                    <a:pt x="748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4223;p57">
              <a:extLst>
                <a:ext uri="{FF2B5EF4-FFF2-40B4-BE49-F238E27FC236}">
                  <a16:creationId xmlns:a16="http://schemas.microsoft.com/office/drawing/2014/main" xmlns="" id="{402282CC-F01E-4953-B606-B2238C847259}"/>
                </a:ext>
              </a:extLst>
            </p:cNvPr>
            <p:cNvSpPr/>
            <p:nvPr/>
          </p:nvSpPr>
          <p:spPr>
            <a:xfrm>
              <a:off x="3926625" y="2051575"/>
              <a:ext cx="48525" cy="48525"/>
            </a:xfrm>
            <a:custGeom>
              <a:avLst/>
              <a:gdLst/>
              <a:ahLst/>
              <a:cxnLst/>
              <a:rect l="l" t="t" r="r" b="b"/>
              <a:pathLst>
                <a:path w="1941" h="1941" extrusionOk="0">
                  <a:moveTo>
                    <a:pt x="973" y="1"/>
                  </a:moveTo>
                  <a:cubicBezTo>
                    <a:pt x="434" y="1"/>
                    <a:pt x="0" y="435"/>
                    <a:pt x="0" y="968"/>
                  </a:cubicBezTo>
                  <a:cubicBezTo>
                    <a:pt x="0" y="1507"/>
                    <a:pt x="434" y="1941"/>
                    <a:pt x="973" y="1941"/>
                  </a:cubicBezTo>
                  <a:cubicBezTo>
                    <a:pt x="1506" y="1941"/>
                    <a:pt x="1941" y="1507"/>
                    <a:pt x="1941" y="968"/>
                  </a:cubicBezTo>
                  <a:cubicBezTo>
                    <a:pt x="1941" y="435"/>
                    <a:pt x="1506" y="1"/>
                    <a:pt x="973"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4224;p57">
              <a:extLst>
                <a:ext uri="{FF2B5EF4-FFF2-40B4-BE49-F238E27FC236}">
                  <a16:creationId xmlns:a16="http://schemas.microsoft.com/office/drawing/2014/main" xmlns="" id="{4795F465-A674-4E22-8457-EA6C655E4DEC}"/>
                </a:ext>
              </a:extLst>
            </p:cNvPr>
            <p:cNvSpPr/>
            <p:nvPr/>
          </p:nvSpPr>
          <p:spPr>
            <a:xfrm>
              <a:off x="4185475" y="1990275"/>
              <a:ext cx="311075" cy="311050"/>
            </a:xfrm>
            <a:custGeom>
              <a:avLst/>
              <a:gdLst/>
              <a:ahLst/>
              <a:cxnLst/>
              <a:rect l="l" t="t" r="r" b="b"/>
              <a:pathLst>
                <a:path w="12443" h="12442" extrusionOk="0">
                  <a:moveTo>
                    <a:pt x="1323" y="0"/>
                  </a:moveTo>
                  <a:cubicBezTo>
                    <a:pt x="592" y="0"/>
                    <a:pt x="1" y="591"/>
                    <a:pt x="1" y="1318"/>
                  </a:cubicBezTo>
                  <a:lnTo>
                    <a:pt x="1" y="11124"/>
                  </a:lnTo>
                  <a:cubicBezTo>
                    <a:pt x="1" y="11851"/>
                    <a:pt x="592" y="12442"/>
                    <a:pt x="1323" y="12442"/>
                  </a:cubicBezTo>
                  <a:lnTo>
                    <a:pt x="11124" y="12442"/>
                  </a:lnTo>
                  <a:cubicBezTo>
                    <a:pt x="11851" y="12442"/>
                    <a:pt x="12442" y="11851"/>
                    <a:pt x="12442" y="11124"/>
                  </a:cubicBezTo>
                  <a:lnTo>
                    <a:pt x="12442" y="1318"/>
                  </a:lnTo>
                  <a:cubicBezTo>
                    <a:pt x="12442" y="591"/>
                    <a:pt x="11851" y="0"/>
                    <a:pt x="11124"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4225;p57">
              <a:extLst>
                <a:ext uri="{FF2B5EF4-FFF2-40B4-BE49-F238E27FC236}">
                  <a16:creationId xmlns:a16="http://schemas.microsoft.com/office/drawing/2014/main" xmlns="" id="{B95EDBE6-38BA-4220-8136-15FF328F5638}"/>
                </a:ext>
              </a:extLst>
            </p:cNvPr>
            <p:cNvSpPr/>
            <p:nvPr/>
          </p:nvSpPr>
          <p:spPr>
            <a:xfrm>
              <a:off x="4278950" y="2230300"/>
              <a:ext cx="124250" cy="31025"/>
            </a:xfrm>
            <a:custGeom>
              <a:avLst/>
              <a:gdLst/>
              <a:ahLst/>
              <a:cxnLst/>
              <a:rect l="l" t="t" r="r" b="b"/>
              <a:pathLst>
                <a:path w="4970" h="1241" extrusionOk="0">
                  <a:moveTo>
                    <a:pt x="2486" y="1"/>
                  </a:moveTo>
                  <a:cubicBezTo>
                    <a:pt x="1110" y="1"/>
                    <a:pt x="0" y="278"/>
                    <a:pt x="0" y="618"/>
                  </a:cubicBezTo>
                  <a:cubicBezTo>
                    <a:pt x="0" y="963"/>
                    <a:pt x="1110" y="1241"/>
                    <a:pt x="2486" y="1241"/>
                  </a:cubicBezTo>
                  <a:cubicBezTo>
                    <a:pt x="3855" y="1241"/>
                    <a:pt x="4969" y="963"/>
                    <a:pt x="4969" y="618"/>
                  </a:cubicBezTo>
                  <a:cubicBezTo>
                    <a:pt x="4969" y="278"/>
                    <a:pt x="3855" y="1"/>
                    <a:pt x="2486"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4226;p57">
              <a:extLst>
                <a:ext uri="{FF2B5EF4-FFF2-40B4-BE49-F238E27FC236}">
                  <a16:creationId xmlns:a16="http://schemas.microsoft.com/office/drawing/2014/main" xmlns="" id="{C582E694-3586-4984-8920-2D1254263872}"/>
                </a:ext>
              </a:extLst>
            </p:cNvPr>
            <p:cNvSpPr/>
            <p:nvPr/>
          </p:nvSpPr>
          <p:spPr>
            <a:xfrm>
              <a:off x="4257925" y="2055900"/>
              <a:ext cx="166325" cy="184375"/>
            </a:xfrm>
            <a:custGeom>
              <a:avLst/>
              <a:gdLst/>
              <a:ahLst/>
              <a:cxnLst/>
              <a:rect l="l" t="t" r="r" b="b"/>
              <a:pathLst>
                <a:path w="6653" h="7375" extrusionOk="0">
                  <a:moveTo>
                    <a:pt x="3289" y="1078"/>
                  </a:moveTo>
                  <a:cubicBezTo>
                    <a:pt x="4387" y="1078"/>
                    <a:pt x="5277" y="1925"/>
                    <a:pt x="5277" y="2965"/>
                  </a:cubicBezTo>
                  <a:cubicBezTo>
                    <a:pt x="5277" y="4012"/>
                    <a:pt x="4387" y="4854"/>
                    <a:pt x="3289" y="4854"/>
                  </a:cubicBezTo>
                  <a:cubicBezTo>
                    <a:pt x="2191" y="4854"/>
                    <a:pt x="1302" y="4012"/>
                    <a:pt x="1302" y="2965"/>
                  </a:cubicBezTo>
                  <a:cubicBezTo>
                    <a:pt x="1302" y="1925"/>
                    <a:pt x="2191" y="1078"/>
                    <a:pt x="3289" y="1078"/>
                  </a:cubicBezTo>
                  <a:close/>
                  <a:moveTo>
                    <a:pt x="3324" y="0"/>
                  </a:moveTo>
                  <a:cubicBezTo>
                    <a:pt x="2548" y="0"/>
                    <a:pt x="1773" y="298"/>
                    <a:pt x="1182" y="894"/>
                  </a:cubicBezTo>
                  <a:cubicBezTo>
                    <a:pt x="1" y="2087"/>
                    <a:pt x="1" y="4022"/>
                    <a:pt x="1182" y="5214"/>
                  </a:cubicBezTo>
                  <a:lnTo>
                    <a:pt x="3327" y="7374"/>
                  </a:lnTo>
                  <a:lnTo>
                    <a:pt x="5470" y="5214"/>
                  </a:lnTo>
                  <a:cubicBezTo>
                    <a:pt x="6653" y="4022"/>
                    <a:pt x="6653" y="2087"/>
                    <a:pt x="5470" y="894"/>
                  </a:cubicBezTo>
                  <a:cubicBezTo>
                    <a:pt x="4877" y="298"/>
                    <a:pt x="4100" y="0"/>
                    <a:pt x="3324"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6" name="Google Shape;4277;p57">
            <a:extLst>
              <a:ext uri="{FF2B5EF4-FFF2-40B4-BE49-F238E27FC236}">
                <a16:creationId xmlns:a16="http://schemas.microsoft.com/office/drawing/2014/main" xmlns="" id="{DFCC19B4-7CDD-4812-9050-248A2CFDEB42}"/>
              </a:ext>
            </a:extLst>
          </p:cNvPr>
          <p:cNvSpPr/>
          <p:nvPr/>
        </p:nvSpPr>
        <p:spPr>
          <a:xfrm>
            <a:off x="5973096" y="1971581"/>
            <a:ext cx="289075" cy="128450"/>
          </a:xfrm>
          <a:custGeom>
            <a:avLst/>
            <a:gdLst/>
            <a:ahLst/>
            <a:cxnLst/>
            <a:rect l="l" t="t" r="r" b="b"/>
            <a:pathLst>
              <a:path w="11563" h="5138" extrusionOk="0">
                <a:moveTo>
                  <a:pt x="3992" y="0"/>
                </a:moveTo>
                <a:cubicBezTo>
                  <a:pt x="1665" y="0"/>
                  <a:pt x="0" y="1175"/>
                  <a:pt x="0" y="1175"/>
                </a:cubicBezTo>
                <a:cubicBezTo>
                  <a:pt x="476" y="3777"/>
                  <a:pt x="2955" y="4848"/>
                  <a:pt x="3920" y="4848"/>
                </a:cubicBezTo>
                <a:cubicBezTo>
                  <a:pt x="4111" y="4848"/>
                  <a:pt x="4243" y="4806"/>
                  <a:pt x="4288" y="4725"/>
                </a:cubicBezTo>
                <a:cubicBezTo>
                  <a:pt x="4537" y="4277"/>
                  <a:pt x="2150" y="3150"/>
                  <a:pt x="3529" y="3150"/>
                </a:cubicBezTo>
                <a:cubicBezTo>
                  <a:pt x="3628" y="3150"/>
                  <a:pt x="3746" y="3156"/>
                  <a:pt x="3886" y="3168"/>
                </a:cubicBezTo>
                <a:cubicBezTo>
                  <a:pt x="5819" y="3338"/>
                  <a:pt x="7115" y="5137"/>
                  <a:pt x="7586" y="5137"/>
                </a:cubicBezTo>
                <a:cubicBezTo>
                  <a:pt x="7624" y="5137"/>
                  <a:pt x="7656" y="5126"/>
                  <a:pt x="7683" y="5102"/>
                </a:cubicBezTo>
                <a:cubicBezTo>
                  <a:pt x="8048" y="4773"/>
                  <a:pt x="11562" y="3345"/>
                  <a:pt x="7567" y="998"/>
                </a:cubicBezTo>
                <a:cubicBezTo>
                  <a:pt x="6299" y="254"/>
                  <a:pt x="5074" y="0"/>
                  <a:pt x="3992"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4276;p57">
            <a:extLst>
              <a:ext uri="{FF2B5EF4-FFF2-40B4-BE49-F238E27FC236}">
                <a16:creationId xmlns:a16="http://schemas.microsoft.com/office/drawing/2014/main" xmlns="" id="{92D59D94-2977-4C99-B302-855C83E2839E}"/>
              </a:ext>
            </a:extLst>
          </p:cNvPr>
          <p:cNvSpPr/>
          <p:nvPr/>
        </p:nvSpPr>
        <p:spPr>
          <a:xfrm>
            <a:off x="5537034" y="2250982"/>
            <a:ext cx="228400" cy="212075"/>
          </a:xfrm>
          <a:custGeom>
            <a:avLst/>
            <a:gdLst/>
            <a:ahLst/>
            <a:cxnLst/>
            <a:rect l="l" t="t" r="r" b="b"/>
            <a:pathLst>
              <a:path w="9136" h="8483" extrusionOk="0">
                <a:moveTo>
                  <a:pt x="8549" y="0"/>
                </a:moveTo>
                <a:cubicBezTo>
                  <a:pt x="8009" y="0"/>
                  <a:pt x="5104" y="2033"/>
                  <a:pt x="3326" y="3573"/>
                </a:cubicBezTo>
                <a:cubicBezTo>
                  <a:pt x="2469" y="4322"/>
                  <a:pt x="1950" y="5038"/>
                  <a:pt x="1950" y="5038"/>
                </a:cubicBezTo>
                <a:cubicBezTo>
                  <a:pt x="1950" y="5038"/>
                  <a:pt x="0" y="8113"/>
                  <a:pt x="2778" y="8442"/>
                </a:cubicBezTo>
                <a:cubicBezTo>
                  <a:pt x="3012" y="8470"/>
                  <a:pt x="3240" y="8483"/>
                  <a:pt x="3460" y="8483"/>
                </a:cubicBezTo>
                <a:cubicBezTo>
                  <a:pt x="5853" y="8483"/>
                  <a:pt x="7406" y="6954"/>
                  <a:pt x="7410" y="6293"/>
                </a:cubicBezTo>
                <a:cubicBezTo>
                  <a:pt x="7415" y="5572"/>
                  <a:pt x="5915" y="3276"/>
                  <a:pt x="5915" y="3276"/>
                </a:cubicBezTo>
                <a:cubicBezTo>
                  <a:pt x="5915" y="3276"/>
                  <a:pt x="8561" y="1017"/>
                  <a:pt x="8733" y="771"/>
                </a:cubicBezTo>
                <a:cubicBezTo>
                  <a:pt x="8901" y="530"/>
                  <a:pt x="9136" y="227"/>
                  <a:pt x="8597" y="8"/>
                </a:cubicBezTo>
                <a:cubicBezTo>
                  <a:pt x="8584" y="3"/>
                  <a:pt x="8568" y="0"/>
                  <a:pt x="8549"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8" name="Google Shape;4259;p57">
            <a:extLst>
              <a:ext uri="{FF2B5EF4-FFF2-40B4-BE49-F238E27FC236}">
                <a16:creationId xmlns:a16="http://schemas.microsoft.com/office/drawing/2014/main" xmlns="" id="{0B4CBEEF-DE99-4057-A055-234B52FA3F15}"/>
              </a:ext>
            </a:extLst>
          </p:cNvPr>
          <p:cNvGrpSpPr/>
          <p:nvPr/>
        </p:nvGrpSpPr>
        <p:grpSpPr>
          <a:xfrm>
            <a:off x="742551" y="3308179"/>
            <a:ext cx="1057913" cy="1302550"/>
            <a:chOff x="3643450" y="3004975"/>
            <a:chExt cx="1057913" cy="1302550"/>
          </a:xfrm>
        </p:grpSpPr>
        <p:sp>
          <p:nvSpPr>
            <p:cNvPr id="3309" name="Google Shape;4260;p57">
              <a:extLst>
                <a:ext uri="{FF2B5EF4-FFF2-40B4-BE49-F238E27FC236}">
                  <a16:creationId xmlns:a16="http://schemas.microsoft.com/office/drawing/2014/main" xmlns="" id="{D88BABD3-09AB-49B5-80AF-05FBF8C79FA6}"/>
                </a:ext>
              </a:extLst>
            </p:cNvPr>
            <p:cNvSpPr/>
            <p:nvPr/>
          </p:nvSpPr>
          <p:spPr>
            <a:xfrm>
              <a:off x="3822425" y="3431150"/>
              <a:ext cx="583500" cy="876375"/>
            </a:xfrm>
            <a:custGeom>
              <a:avLst/>
              <a:gdLst/>
              <a:ahLst/>
              <a:cxnLst/>
              <a:rect l="l" t="t" r="r" b="b"/>
              <a:pathLst>
                <a:path w="23340" h="35055" extrusionOk="0">
                  <a:moveTo>
                    <a:pt x="13592" y="0"/>
                  </a:moveTo>
                  <a:cubicBezTo>
                    <a:pt x="11017" y="0"/>
                    <a:pt x="6956" y="979"/>
                    <a:pt x="6956" y="979"/>
                  </a:cubicBezTo>
                  <a:cubicBezTo>
                    <a:pt x="6956" y="979"/>
                    <a:pt x="2196" y="2695"/>
                    <a:pt x="1182" y="4233"/>
                  </a:cubicBezTo>
                  <a:cubicBezTo>
                    <a:pt x="0" y="6026"/>
                    <a:pt x="2040" y="14482"/>
                    <a:pt x="1945" y="17933"/>
                  </a:cubicBezTo>
                  <a:cubicBezTo>
                    <a:pt x="1851" y="21385"/>
                    <a:pt x="1658" y="35055"/>
                    <a:pt x="1658" y="35055"/>
                  </a:cubicBezTo>
                  <a:lnTo>
                    <a:pt x="23340" y="35055"/>
                  </a:lnTo>
                  <a:cubicBezTo>
                    <a:pt x="22174" y="28246"/>
                    <a:pt x="22446" y="1534"/>
                    <a:pt x="19591" y="938"/>
                  </a:cubicBezTo>
                  <a:cubicBezTo>
                    <a:pt x="19591" y="938"/>
                    <a:pt x="16337" y="43"/>
                    <a:pt x="13770" y="2"/>
                  </a:cubicBezTo>
                  <a:cubicBezTo>
                    <a:pt x="13711" y="1"/>
                    <a:pt x="13652" y="0"/>
                    <a:pt x="13592"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4261;p57">
              <a:extLst>
                <a:ext uri="{FF2B5EF4-FFF2-40B4-BE49-F238E27FC236}">
                  <a16:creationId xmlns:a16="http://schemas.microsoft.com/office/drawing/2014/main" xmlns="" id="{0B1CA51A-4BD6-440A-A35F-92BB1795CBFA}"/>
                </a:ext>
              </a:extLst>
            </p:cNvPr>
            <p:cNvSpPr/>
            <p:nvPr/>
          </p:nvSpPr>
          <p:spPr>
            <a:xfrm>
              <a:off x="3964150" y="3324875"/>
              <a:ext cx="224775" cy="183850"/>
            </a:xfrm>
            <a:custGeom>
              <a:avLst/>
              <a:gdLst/>
              <a:ahLst/>
              <a:cxnLst/>
              <a:rect l="l" t="t" r="r" b="b"/>
              <a:pathLst>
                <a:path w="8991" h="7354" extrusionOk="0">
                  <a:moveTo>
                    <a:pt x="0" y="1"/>
                  </a:moveTo>
                  <a:lnTo>
                    <a:pt x="0" y="1"/>
                  </a:lnTo>
                  <a:cubicBezTo>
                    <a:pt x="910" y="1156"/>
                    <a:pt x="1648" y="4064"/>
                    <a:pt x="1303" y="6302"/>
                  </a:cubicBezTo>
                  <a:cubicBezTo>
                    <a:pt x="1635" y="6791"/>
                    <a:pt x="3008" y="7353"/>
                    <a:pt x="4586" y="7353"/>
                  </a:cubicBezTo>
                  <a:cubicBezTo>
                    <a:pt x="6116" y="7353"/>
                    <a:pt x="7837" y="6826"/>
                    <a:pt x="8990" y="5194"/>
                  </a:cubicBezTo>
                  <a:cubicBezTo>
                    <a:pt x="7176" y="2674"/>
                    <a:pt x="7929" y="377"/>
                    <a:pt x="7929" y="377"/>
                  </a:cubicBezTo>
                  <a:lnTo>
                    <a:pt x="7929" y="377"/>
                  </a:lnTo>
                  <a:cubicBezTo>
                    <a:pt x="7929" y="377"/>
                    <a:pt x="7874" y="377"/>
                    <a:pt x="7772" y="377"/>
                  </a:cubicBezTo>
                  <a:cubicBezTo>
                    <a:pt x="6829" y="377"/>
                    <a:pt x="1871" y="360"/>
                    <a:pt x="0"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4262;p57">
              <a:extLst>
                <a:ext uri="{FF2B5EF4-FFF2-40B4-BE49-F238E27FC236}">
                  <a16:creationId xmlns:a16="http://schemas.microsoft.com/office/drawing/2014/main" xmlns="" id="{796EE96E-6019-4C55-8EE3-6A4A108F8854}"/>
                </a:ext>
              </a:extLst>
            </p:cNvPr>
            <p:cNvSpPr/>
            <p:nvPr/>
          </p:nvSpPr>
          <p:spPr>
            <a:xfrm>
              <a:off x="4043500" y="3331925"/>
              <a:ext cx="131300" cy="99525"/>
            </a:xfrm>
            <a:custGeom>
              <a:avLst/>
              <a:gdLst/>
              <a:ahLst/>
              <a:cxnLst/>
              <a:rect l="l" t="t" r="r" b="b"/>
              <a:pathLst>
                <a:path w="5252" h="3981" extrusionOk="0">
                  <a:moveTo>
                    <a:pt x="0" y="1"/>
                  </a:moveTo>
                  <a:cubicBezTo>
                    <a:pt x="1914" y="85"/>
                    <a:pt x="3944" y="95"/>
                    <a:pt x="4566" y="95"/>
                  </a:cubicBezTo>
                  <a:lnTo>
                    <a:pt x="4571" y="95"/>
                  </a:lnTo>
                  <a:cubicBezTo>
                    <a:pt x="3959" y="95"/>
                    <a:pt x="1919" y="85"/>
                    <a:pt x="0" y="1"/>
                  </a:cubicBezTo>
                  <a:close/>
                  <a:moveTo>
                    <a:pt x="4755" y="95"/>
                  </a:moveTo>
                  <a:lnTo>
                    <a:pt x="4755" y="95"/>
                  </a:lnTo>
                  <a:cubicBezTo>
                    <a:pt x="4754" y="98"/>
                    <a:pt x="4180" y="1860"/>
                    <a:pt x="5245" y="3976"/>
                  </a:cubicBezTo>
                  <a:cubicBezTo>
                    <a:pt x="5247" y="3976"/>
                    <a:pt x="5248" y="3976"/>
                    <a:pt x="5249" y="3976"/>
                  </a:cubicBezTo>
                  <a:lnTo>
                    <a:pt x="5249" y="3976"/>
                  </a:lnTo>
                  <a:cubicBezTo>
                    <a:pt x="4187" y="1858"/>
                    <a:pt x="4754" y="98"/>
                    <a:pt x="4755" y="95"/>
                  </a:cubicBezTo>
                  <a:close/>
                  <a:moveTo>
                    <a:pt x="5249" y="3976"/>
                  </a:moveTo>
                  <a:cubicBezTo>
                    <a:pt x="5250" y="3978"/>
                    <a:pt x="5251" y="3979"/>
                    <a:pt x="5252" y="3981"/>
                  </a:cubicBezTo>
                  <a:cubicBezTo>
                    <a:pt x="5252" y="3977"/>
                    <a:pt x="5252" y="3976"/>
                    <a:pt x="5249" y="3976"/>
                  </a:cubicBezTo>
                  <a:close/>
                </a:path>
              </a:pathLst>
            </a:custGeom>
            <a:solidFill>
              <a:srgbClr val="FCCA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4263;p57">
              <a:extLst>
                <a:ext uri="{FF2B5EF4-FFF2-40B4-BE49-F238E27FC236}">
                  <a16:creationId xmlns:a16="http://schemas.microsoft.com/office/drawing/2014/main" xmlns="" id="{00940D38-FA6B-45CF-B953-992DB5CEEB53}"/>
                </a:ext>
              </a:extLst>
            </p:cNvPr>
            <p:cNvSpPr/>
            <p:nvPr/>
          </p:nvSpPr>
          <p:spPr>
            <a:xfrm>
              <a:off x="4174625" y="3431300"/>
              <a:ext cx="4100" cy="7350"/>
            </a:xfrm>
            <a:custGeom>
              <a:avLst/>
              <a:gdLst/>
              <a:ahLst/>
              <a:cxnLst/>
              <a:rect l="l" t="t" r="r" b="b"/>
              <a:pathLst>
                <a:path w="164" h="294" extrusionOk="0">
                  <a:moveTo>
                    <a:pt x="0" y="1"/>
                  </a:moveTo>
                  <a:cubicBezTo>
                    <a:pt x="48" y="100"/>
                    <a:pt x="101" y="194"/>
                    <a:pt x="157" y="293"/>
                  </a:cubicBezTo>
                  <a:lnTo>
                    <a:pt x="164" y="288"/>
                  </a:lnTo>
                  <a:cubicBezTo>
                    <a:pt x="106" y="194"/>
                    <a:pt x="53" y="100"/>
                    <a:pt x="7" y="6"/>
                  </a:cubicBezTo>
                  <a:cubicBezTo>
                    <a:pt x="7" y="1"/>
                    <a:pt x="7" y="1"/>
                    <a:pt x="0" y="1"/>
                  </a:cubicBezTo>
                  <a:close/>
                </a:path>
              </a:pathLst>
            </a:custGeom>
            <a:solidFill>
              <a:srgbClr val="F96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4264;p57">
              <a:extLst>
                <a:ext uri="{FF2B5EF4-FFF2-40B4-BE49-F238E27FC236}">
                  <a16:creationId xmlns:a16="http://schemas.microsoft.com/office/drawing/2014/main" xmlns="" id="{77723C64-3A75-45BF-BFA2-2D69B41C194E}"/>
                </a:ext>
              </a:extLst>
            </p:cNvPr>
            <p:cNvSpPr/>
            <p:nvPr/>
          </p:nvSpPr>
          <p:spPr>
            <a:xfrm>
              <a:off x="4043500" y="3331925"/>
              <a:ext cx="135075" cy="113400"/>
            </a:xfrm>
            <a:custGeom>
              <a:avLst/>
              <a:gdLst/>
              <a:ahLst/>
              <a:cxnLst/>
              <a:rect l="l" t="t" r="r" b="b"/>
              <a:pathLst>
                <a:path w="5403" h="4536" extrusionOk="0">
                  <a:moveTo>
                    <a:pt x="0" y="1"/>
                  </a:moveTo>
                  <a:cubicBezTo>
                    <a:pt x="5" y="1277"/>
                    <a:pt x="58" y="2711"/>
                    <a:pt x="1072" y="3604"/>
                  </a:cubicBezTo>
                  <a:cubicBezTo>
                    <a:pt x="1825" y="4268"/>
                    <a:pt x="2746" y="4536"/>
                    <a:pt x="3693" y="4536"/>
                  </a:cubicBezTo>
                  <a:cubicBezTo>
                    <a:pt x="4263" y="4536"/>
                    <a:pt x="4849" y="4436"/>
                    <a:pt x="5402" y="4268"/>
                  </a:cubicBezTo>
                  <a:cubicBezTo>
                    <a:pt x="5346" y="4169"/>
                    <a:pt x="5293" y="4075"/>
                    <a:pt x="5245" y="3976"/>
                  </a:cubicBezTo>
                  <a:cubicBezTo>
                    <a:pt x="4179" y="1858"/>
                    <a:pt x="4755" y="95"/>
                    <a:pt x="4755" y="95"/>
                  </a:cubicBezTo>
                  <a:lnTo>
                    <a:pt x="4566" y="95"/>
                  </a:lnTo>
                  <a:cubicBezTo>
                    <a:pt x="3944" y="95"/>
                    <a:pt x="1914" y="8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4265;p57">
              <a:extLst>
                <a:ext uri="{FF2B5EF4-FFF2-40B4-BE49-F238E27FC236}">
                  <a16:creationId xmlns:a16="http://schemas.microsoft.com/office/drawing/2014/main" xmlns="" id="{DC1EFE90-FCCD-4F94-8264-7CC5BD39C3FC}"/>
                </a:ext>
              </a:extLst>
            </p:cNvPr>
            <p:cNvSpPr/>
            <p:nvPr/>
          </p:nvSpPr>
          <p:spPr>
            <a:xfrm>
              <a:off x="3875500" y="3275325"/>
              <a:ext cx="104775" cy="79875"/>
            </a:xfrm>
            <a:custGeom>
              <a:avLst/>
              <a:gdLst/>
              <a:ahLst/>
              <a:cxnLst/>
              <a:rect l="l" t="t" r="r" b="b"/>
              <a:pathLst>
                <a:path w="4191" h="3195" extrusionOk="0">
                  <a:moveTo>
                    <a:pt x="1225" y="1"/>
                  </a:moveTo>
                  <a:cubicBezTo>
                    <a:pt x="652" y="1"/>
                    <a:pt x="1" y="269"/>
                    <a:pt x="37" y="916"/>
                  </a:cubicBezTo>
                  <a:cubicBezTo>
                    <a:pt x="88" y="1953"/>
                    <a:pt x="1370" y="3195"/>
                    <a:pt x="2524" y="3195"/>
                  </a:cubicBezTo>
                  <a:cubicBezTo>
                    <a:pt x="2669" y="3195"/>
                    <a:pt x="2812" y="3175"/>
                    <a:pt x="2950" y="3133"/>
                  </a:cubicBezTo>
                  <a:cubicBezTo>
                    <a:pt x="4190" y="2757"/>
                    <a:pt x="3609" y="1878"/>
                    <a:pt x="3609" y="1878"/>
                  </a:cubicBezTo>
                  <a:lnTo>
                    <a:pt x="2082" y="210"/>
                  </a:lnTo>
                  <a:cubicBezTo>
                    <a:pt x="2082" y="210"/>
                    <a:pt x="1685" y="1"/>
                    <a:pt x="1241" y="1"/>
                  </a:cubicBezTo>
                  <a:cubicBezTo>
                    <a:pt x="1235" y="1"/>
                    <a:pt x="1230" y="1"/>
                    <a:pt x="1225"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4266;p57">
              <a:extLst>
                <a:ext uri="{FF2B5EF4-FFF2-40B4-BE49-F238E27FC236}">
                  <a16:creationId xmlns:a16="http://schemas.microsoft.com/office/drawing/2014/main" xmlns="" id="{AE4F6C80-5A28-4378-967F-AC9CA23BA097}"/>
                </a:ext>
              </a:extLst>
            </p:cNvPr>
            <p:cNvSpPr/>
            <p:nvPr/>
          </p:nvSpPr>
          <p:spPr>
            <a:xfrm>
              <a:off x="3890650" y="3288175"/>
              <a:ext cx="70925" cy="54150"/>
            </a:xfrm>
            <a:custGeom>
              <a:avLst/>
              <a:gdLst/>
              <a:ahLst/>
              <a:cxnLst/>
              <a:rect l="l" t="t" r="r" b="b"/>
              <a:pathLst>
                <a:path w="2837" h="2166" extrusionOk="0">
                  <a:moveTo>
                    <a:pt x="833" y="0"/>
                  </a:moveTo>
                  <a:cubicBezTo>
                    <a:pt x="440" y="0"/>
                    <a:pt x="1" y="177"/>
                    <a:pt x="22" y="621"/>
                  </a:cubicBezTo>
                  <a:cubicBezTo>
                    <a:pt x="59" y="1323"/>
                    <a:pt x="922" y="2165"/>
                    <a:pt x="1706" y="2165"/>
                  </a:cubicBezTo>
                  <a:cubicBezTo>
                    <a:pt x="1806" y="2165"/>
                    <a:pt x="1900" y="2149"/>
                    <a:pt x="1994" y="2122"/>
                  </a:cubicBezTo>
                  <a:cubicBezTo>
                    <a:pt x="2836" y="1866"/>
                    <a:pt x="2443" y="1270"/>
                    <a:pt x="2443" y="1270"/>
                  </a:cubicBezTo>
                  <a:lnTo>
                    <a:pt x="1408" y="146"/>
                  </a:lnTo>
                  <a:cubicBezTo>
                    <a:pt x="1408" y="146"/>
                    <a:pt x="1142" y="0"/>
                    <a:pt x="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4267;p57">
              <a:extLst>
                <a:ext uri="{FF2B5EF4-FFF2-40B4-BE49-F238E27FC236}">
                  <a16:creationId xmlns:a16="http://schemas.microsoft.com/office/drawing/2014/main" xmlns="" id="{F724E17C-F227-4062-835D-2747DC9D76AF}"/>
                </a:ext>
              </a:extLst>
            </p:cNvPr>
            <p:cNvSpPr/>
            <p:nvPr/>
          </p:nvSpPr>
          <p:spPr>
            <a:xfrm>
              <a:off x="3885175" y="3054050"/>
              <a:ext cx="317700" cy="349500"/>
            </a:xfrm>
            <a:custGeom>
              <a:avLst/>
              <a:gdLst/>
              <a:ahLst/>
              <a:cxnLst/>
              <a:rect l="l" t="t" r="r" b="b"/>
              <a:pathLst>
                <a:path w="12708" h="13980" extrusionOk="0">
                  <a:moveTo>
                    <a:pt x="5376" y="1"/>
                  </a:moveTo>
                  <a:cubicBezTo>
                    <a:pt x="2700" y="1"/>
                    <a:pt x="60" y="1703"/>
                    <a:pt x="32" y="4313"/>
                  </a:cubicBezTo>
                  <a:cubicBezTo>
                    <a:pt x="0" y="6645"/>
                    <a:pt x="529" y="8386"/>
                    <a:pt x="2527" y="10954"/>
                  </a:cubicBezTo>
                  <a:cubicBezTo>
                    <a:pt x="3531" y="12246"/>
                    <a:pt x="5466" y="13585"/>
                    <a:pt x="7374" y="13888"/>
                  </a:cubicBezTo>
                  <a:cubicBezTo>
                    <a:pt x="7744" y="13948"/>
                    <a:pt x="8112" y="13980"/>
                    <a:pt x="8469" y="13980"/>
                  </a:cubicBezTo>
                  <a:cubicBezTo>
                    <a:pt x="9520" y="13980"/>
                    <a:pt x="10484" y="13703"/>
                    <a:pt x="11170" y="13036"/>
                  </a:cubicBezTo>
                  <a:cubicBezTo>
                    <a:pt x="11993" y="12241"/>
                    <a:pt x="12708" y="10300"/>
                    <a:pt x="12369" y="8507"/>
                  </a:cubicBezTo>
                  <a:cubicBezTo>
                    <a:pt x="11809" y="5521"/>
                    <a:pt x="10742" y="3027"/>
                    <a:pt x="9256" y="1531"/>
                  </a:cubicBezTo>
                  <a:cubicBezTo>
                    <a:pt x="8203" y="472"/>
                    <a:pt x="6785" y="1"/>
                    <a:pt x="5376"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4268;p57">
              <a:extLst>
                <a:ext uri="{FF2B5EF4-FFF2-40B4-BE49-F238E27FC236}">
                  <a16:creationId xmlns:a16="http://schemas.microsoft.com/office/drawing/2014/main" xmlns="" id="{1FEB6CEB-B763-414D-A5AD-41B63373B976}"/>
                </a:ext>
              </a:extLst>
            </p:cNvPr>
            <p:cNvSpPr/>
            <p:nvPr/>
          </p:nvSpPr>
          <p:spPr>
            <a:xfrm>
              <a:off x="3851975" y="3004975"/>
              <a:ext cx="335625" cy="323225"/>
            </a:xfrm>
            <a:custGeom>
              <a:avLst/>
              <a:gdLst/>
              <a:ahLst/>
              <a:cxnLst/>
              <a:rect l="l" t="t" r="r" b="b"/>
              <a:pathLst>
                <a:path w="13425" h="12929" extrusionOk="0">
                  <a:moveTo>
                    <a:pt x="7460" y="0"/>
                  </a:moveTo>
                  <a:cubicBezTo>
                    <a:pt x="5879" y="0"/>
                    <a:pt x="4105" y="593"/>
                    <a:pt x="3562" y="2103"/>
                  </a:cubicBezTo>
                  <a:cubicBezTo>
                    <a:pt x="1767" y="2369"/>
                    <a:pt x="1057" y="3463"/>
                    <a:pt x="775" y="3892"/>
                  </a:cubicBezTo>
                  <a:cubicBezTo>
                    <a:pt x="0" y="5084"/>
                    <a:pt x="116" y="6998"/>
                    <a:pt x="591" y="8305"/>
                  </a:cubicBezTo>
                  <a:cubicBezTo>
                    <a:pt x="1146" y="9822"/>
                    <a:pt x="978" y="10815"/>
                    <a:pt x="2066" y="11082"/>
                  </a:cubicBezTo>
                  <a:cubicBezTo>
                    <a:pt x="2491" y="11186"/>
                    <a:pt x="3516" y="12929"/>
                    <a:pt x="3817" y="12929"/>
                  </a:cubicBezTo>
                  <a:cubicBezTo>
                    <a:pt x="3831" y="12929"/>
                    <a:pt x="3844" y="12925"/>
                    <a:pt x="3855" y="12917"/>
                  </a:cubicBezTo>
                  <a:cubicBezTo>
                    <a:pt x="4299" y="12588"/>
                    <a:pt x="3531" y="11432"/>
                    <a:pt x="3640" y="10653"/>
                  </a:cubicBezTo>
                  <a:lnTo>
                    <a:pt x="3640" y="10653"/>
                  </a:lnTo>
                  <a:cubicBezTo>
                    <a:pt x="3645" y="10653"/>
                    <a:pt x="3651" y="10653"/>
                    <a:pt x="3656" y="10653"/>
                  </a:cubicBezTo>
                  <a:cubicBezTo>
                    <a:pt x="4207" y="10653"/>
                    <a:pt x="5087" y="9590"/>
                    <a:pt x="5402" y="7363"/>
                  </a:cubicBezTo>
                  <a:cubicBezTo>
                    <a:pt x="5650" y="7439"/>
                    <a:pt x="5926" y="7473"/>
                    <a:pt x="6222" y="7473"/>
                  </a:cubicBezTo>
                  <a:cubicBezTo>
                    <a:pt x="8180" y="7473"/>
                    <a:pt x="10978" y="5987"/>
                    <a:pt x="11814" y="5282"/>
                  </a:cubicBezTo>
                  <a:cubicBezTo>
                    <a:pt x="12933" y="4331"/>
                    <a:pt x="13425" y="3547"/>
                    <a:pt x="13106" y="2787"/>
                  </a:cubicBezTo>
                  <a:cubicBezTo>
                    <a:pt x="12938" y="2386"/>
                    <a:pt x="11803" y="2239"/>
                    <a:pt x="11427" y="2103"/>
                  </a:cubicBezTo>
                  <a:cubicBezTo>
                    <a:pt x="11212" y="2029"/>
                    <a:pt x="10669" y="1010"/>
                    <a:pt x="9549" y="424"/>
                  </a:cubicBezTo>
                  <a:cubicBezTo>
                    <a:pt x="9032" y="156"/>
                    <a:pt x="8271" y="0"/>
                    <a:pt x="7460"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4269;p57">
              <a:extLst>
                <a:ext uri="{FF2B5EF4-FFF2-40B4-BE49-F238E27FC236}">
                  <a16:creationId xmlns:a16="http://schemas.microsoft.com/office/drawing/2014/main" xmlns="" id="{8337E2BC-37B7-4514-AB35-EE966B304CF0}"/>
                </a:ext>
              </a:extLst>
            </p:cNvPr>
            <p:cNvSpPr/>
            <p:nvPr/>
          </p:nvSpPr>
          <p:spPr>
            <a:xfrm>
              <a:off x="4027300" y="3696950"/>
              <a:ext cx="231825" cy="134125"/>
            </a:xfrm>
            <a:custGeom>
              <a:avLst/>
              <a:gdLst/>
              <a:ahLst/>
              <a:cxnLst/>
              <a:rect l="l" t="t" r="r" b="b"/>
              <a:pathLst>
                <a:path w="9273" h="5365" extrusionOk="0">
                  <a:moveTo>
                    <a:pt x="5193" y="1"/>
                  </a:moveTo>
                  <a:cubicBezTo>
                    <a:pt x="4046" y="1"/>
                    <a:pt x="653" y="1607"/>
                    <a:pt x="653" y="1607"/>
                  </a:cubicBezTo>
                  <a:cubicBezTo>
                    <a:pt x="653" y="1607"/>
                    <a:pt x="1" y="4148"/>
                    <a:pt x="2542" y="5167"/>
                  </a:cubicBezTo>
                  <a:cubicBezTo>
                    <a:pt x="2885" y="5305"/>
                    <a:pt x="3199" y="5364"/>
                    <a:pt x="3485" y="5364"/>
                  </a:cubicBezTo>
                  <a:cubicBezTo>
                    <a:pt x="5314" y="5364"/>
                    <a:pt x="6014" y="2940"/>
                    <a:pt x="6014" y="2940"/>
                  </a:cubicBezTo>
                  <a:cubicBezTo>
                    <a:pt x="6014" y="2940"/>
                    <a:pt x="7751" y="5322"/>
                    <a:pt x="8498" y="5322"/>
                  </a:cubicBezTo>
                  <a:cubicBezTo>
                    <a:pt x="8553" y="5322"/>
                    <a:pt x="8602" y="5310"/>
                    <a:pt x="8644" y="5283"/>
                  </a:cubicBezTo>
                  <a:cubicBezTo>
                    <a:pt x="9272" y="4891"/>
                    <a:pt x="6171" y="446"/>
                    <a:pt x="5465" y="53"/>
                  </a:cubicBezTo>
                  <a:cubicBezTo>
                    <a:pt x="5401" y="17"/>
                    <a:pt x="5309" y="1"/>
                    <a:pt x="5193"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4270;p57">
              <a:extLst>
                <a:ext uri="{FF2B5EF4-FFF2-40B4-BE49-F238E27FC236}">
                  <a16:creationId xmlns:a16="http://schemas.microsoft.com/office/drawing/2014/main" xmlns="" id="{1D6DB273-A155-4D67-A0ED-3E7D33F1A444}"/>
                </a:ext>
              </a:extLst>
            </p:cNvPr>
            <p:cNvSpPr/>
            <p:nvPr/>
          </p:nvSpPr>
          <p:spPr>
            <a:xfrm>
              <a:off x="3643450" y="3508725"/>
              <a:ext cx="373175" cy="555400"/>
            </a:xfrm>
            <a:custGeom>
              <a:avLst/>
              <a:gdLst/>
              <a:ahLst/>
              <a:cxnLst/>
              <a:rect l="l" t="t" r="r" b="b"/>
              <a:pathLst>
                <a:path w="14927" h="22216" extrusionOk="0">
                  <a:moveTo>
                    <a:pt x="10316" y="1"/>
                  </a:moveTo>
                  <a:cubicBezTo>
                    <a:pt x="8816" y="1"/>
                    <a:pt x="7164" y="1126"/>
                    <a:pt x="5863" y="4193"/>
                  </a:cubicBezTo>
                  <a:cubicBezTo>
                    <a:pt x="5863" y="4193"/>
                    <a:pt x="0" y="18651"/>
                    <a:pt x="3473" y="21204"/>
                  </a:cubicBezTo>
                  <a:cubicBezTo>
                    <a:pt x="4468" y="21935"/>
                    <a:pt x="5365" y="22216"/>
                    <a:pt x="6155" y="22216"/>
                  </a:cubicBezTo>
                  <a:cubicBezTo>
                    <a:pt x="7979" y="22216"/>
                    <a:pt x="9239" y="20721"/>
                    <a:pt x="9837" y="19802"/>
                  </a:cubicBezTo>
                  <a:cubicBezTo>
                    <a:pt x="11840" y="16701"/>
                    <a:pt x="13089" y="9636"/>
                    <a:pt x="14219" y="5661"/>
                  </a:cubicBezTo>
                  <a:cubicBezTo>
                    <a:pt x="14927" y="3174"/>
                    <a:pt x="12835" y="1"/>
                    <a:pt x="10316" y="1"/>
                  </a:cubicBezTo>
                  <a:close/>
                </a:path>
              </a:pathLst>
            </a:custGeom>
            <a:gradFill>
              <a:gsLst>
                <a:gs pos="0">
                  <a:srgbClr val="3DB0FD"/>
                </a:gs>
                <a:gs pos="100000">
                  <a:srgbClr val="308EF7"/>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4271;p57">
              <a:extLst>
                <a:ext uri="{FF2B5EF4-FFF2-40B4-BE49-F238E27FC236}">
                  <a16:creationId xmlns:a16="http://schemas.microsoft.com/office/drawing/2014/main" xmlns="" id="{99FD35C2-B8DA-4097-A04F-6A0A6C4F5410}"/>
                </a:ext>
              </a:extLst>
            </p:cNvPr>
            <p:cNvSpPr/>
            <p:nvPr/>
          </p:nvSpPr>
          <p:spPr>
            <a:xfrm>
              <a:off x="4202863" y="3458075"/>
              <a:ext cx="498500" cy="562200"/>
            </a:xfrm>
            <a:custGeom>
              <a:avLst/>
              <a:gdLst/>
              <a:ahLst/>
              <a:cxnLst/>
              <a:rect l="l" t="t" r="r" b="b"/>
              <a:pathLst>
                <a:path w="19940" h="22488" extrusionOk="0">
                  <a:moveTo>
                    <a:pt x="4248" y="1"/>
                  </a:moveTo>
                  <a:cubicBezTo>
                    <a:pt x="1316" y="1"/>
                    <a:pt x="1" y="4544"/>
                    <a:pt x="1637" y="7336"/>
                  </a:cubicBezTo>
                  <a:cubicBezTo>
                    <a:pt x="3760" y="10961"/>
                    <a:pt x="10896" y="22487"/>
                    <a:pt x="15170" y="22487"/>
                  </a:cubicBezTo>
                  <a:cubicBezTo>
                    <a:pt x="15718" y="22487"/>
                    <a:pt x="16218" y="22298"/>
                    <a:pt x="16655" y="21879"/>
                  </a:cubicBezTo>
                  <a:cubicBezTo>
                    <a:pt x="19940" y="18726"/>
                    <a:pt x="9245" y="3571"/>
                    <a:pt x="9245" y="3571"/>
                  </a:cubicBezTo>
                  <a:cubicBezTo>
                    <a:pt x="7320" y="981"/>
                    <a:pt x="5610" y="1"/>
                    <a:pt x="4248" y="1"/>
                  </a:cubicBezTo>
                  <a:close/>
                </a:path>
              </a:pathLst>
            </a:custGeom>
            <a:gradFill>
              <a:gsLst>
                <a:gs pos="0">
                  <a:srgbClr val="3DB0FD"/>
                </a:gs>
                <a:gs pos="100000">
                  <a:srgbClr val="308EF7"/>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4272;p57">
              <a:extLst>
                <a:ext uri="{FF2B5EF4-FFF2-40B4-BE49-F238E27FC236}">
                  <a16:creationId xmlns:a16="http://schemas.microsoft.com/office/drawing/2014/main" xmlns="" id="{7C5C3E0B-2210-4073-96A2-B7FFA49CBB86}"/>
                </a:ext>
              </a:extLst>
            </p:cNvPr>
            <p:cNvSpPr/>
            <p:nvPr/>
          </p:nvSpPr>
          <p:spPr>
            <a:xfrm>
              <a:off x="3690900" y="3740900"/>
              <a:ext cx="418375" cy="344675"/>
            </a:xfrm>
            <a:custGeom>
              <a:avLst/>
              <a:gdLst/>
              <a:ahLst/>
              <a:cxnLst/>
              <a:rect l="l" t="t" r="r" b="b"/>
              <a:pathLst>
                <a:path w="16735" h="13787" extrusionOk="0">
                  <a:moveTo>
                    <a:pt x="14121" y="1"/>
                  </a:moveTo>
                  <a:lnTo>
                    <a:pt x="11406" y="1145"/>
                  </a:lnTo>
                  <a:cubicBezTo>
                    <a:pt x="9236" y="2323"/>
                    <a:pt x="2318" y="5313"/>
                    <a:pt x="1308" y="8535"/>
                  </a:cubicBezTo>
                  <a:cubicBezTo>
                    <a:pt x="1" y="12713"/>
                    <a:pt x="1930" y="13739"/>
                    <a:pt x="3860" y="13785"/>
                  </a:cubicBezTo>
                  <a:cubicBezTo>
                    <a:pt x="3904" y="13786"/>
                    <a:pt x="3947" y="13787"/>
                    <a:pt x="3991" y="13787"/>
                  </a:cubicBezTo>
                  <a:cubicBezTo>
                    <a:pt x="6368" y="13787"/>
                    <a:pt x="8478" y="12233"/>
                    <a:pt x="11354" y="9183"/>
                  </a:cubicBezTo>
                  <a:cubicBezTo>
                    <a:pt x="14319" y="6035"/>
                    <a:pt x="16735" y="3604"/>
                    <a:pt x="16735" y="3604"/>
                  </a:cubicBezTo>
                  <a:cubicBezTo>
                    <a:pt x="15108" y="2772"/>
                    <a:pt x="14015" y="1679"/>
                    <a:pt x="14121" y="1"/>
                  </a:cubicBezTo>
                  <a:close/>
                </a:path>
              </a:pathLst>
            </a:custGeom>
            <a:gradFill>
              <a:gsLst>
                <a:gs pos="0">
                  <a:srgbClr val="3DB0FD"/>
                </a:gs>
                <a:gs pos="100000">
                  <a:srgbClr val="308EF7"/>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4273;p57">
              <a:extLst>
                <a:ext uri="{FF2B5EF4-FFF2-40B4-BE49-F238E27FC236}">
                  <a16:creationId xmlns:a16="http://schemas.microsoft.com/office/drawing/2014/main" xmlns="" id="{9F695230-801F-426E-B697-E52FA6DA8527}"/>
                </a:ext>
              </a:extLst>
            </p:cNvPr>
            <p:cNvSpPr/>
            <p:nvPr/>
          </p:nvSpPr>
          <p:spPr>
            <a:xfrm>
              <a:off x="4236100" y="3871513"/>
              <a:ext cx="415775" cy="254400"/>
            </a:xfrm>
            <a:custGeom>
              <a:avLst/>
              <a:gdLst/>
              <a:ahLst/>
              <a:cxnLst/>
              <a:rect l="l" t="t" r="r" b="b"/>
              <a:pathLst>
                <a:path w="16631" h="10176" extrusionOk="0">
                  <a:moveTo>
                    <a:pt x="12223" y="1"/>
                  </a:moveTo>
                  <a:cubicBezTo>
                    <a:pt x="9024" y="1"/>
                    <a:pt x="4063" y="4290"/>
                    <a:pt x="1840" y="5160"/>
                  </a:cubicBezTo>
                  <a:lnTo>
                    <a:pt x="0" y="5856"/>
                  </a:lnTo>
                  <a:cubicBezTo>
                    <a:pt x="1355" y="6855"/>
                    <a:pt x="1485" y="8397"/>
                    <a:pt x="1077" y="10176"/>
                  </a:cubicBezTo>
                  <a:cubicBezTo>
                    <a:pt x="1077" y="10176"/>
                    <a:pt x="2468" y="10082"/>
                    <a:pt x="7143" y="9323"/>
                  </a:cubicBezTo>
                  <a:cubicBezTo>
                    <a:pt x="11359" y="8638"/>
                    <a:pt x="14376" y="7702"/>
                    <a:pt x="15390" y="5856"/>
                  </a:cubicBezTo>
                  <a:cubicBezTo>
                    <a:pt x="16316" y="4168"/>
                    <a:pt x="16630" y="402"/>
                    <a:pt x="12530" y="15"/>
                  </a:cubicBezTo>
                  <a:cubicBezTo>
                    <a:pt x="12429" y="5"/>
                    <a:pt x="12327" y="1"/>
                    <a:pt x="12223" y="1"/>
                  </a:cubicBezTo>
                  <a:close/>
                </a:path>
              </a:pathLst>
            </a:custGeom>
            <a:gradFill>
              <a:gsLst>
                <a:gs pos="0">
                  <a:srgbClr val="3DB0FD"/>
                </a:gs>
                <a:gs pos="100000">
                  <a:srgbClr val="308EF7"/>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4274;p57">
              <a:extLst>
                <a:ext uri="{FF2B5EF4-FFF2-40B4-BE49-F238E27FC236}">
                  <a16:creationId xmlns:a16="http://schemas.microsoft.com/office/drawing/2014/main" xmlns="" id="{2B920295-8962-4F70-863C-0C48D684331A}"/>
                </a:ext>
              </a:extLst>
            </p:cNvPr>
            <p:cNvSpPr/>
            <p:nvPr/>
          </p:nvSpPr>
          <p:spPr>
            <a:xfrm>
              <a:off x="4089450" y="3882600"/>
              <a:ext cx="188850" cy="232225"/>
            </a:xfrm>
            <a:custGeom>
              <a:avLst/>
              <a:gdLst/>
              <a:ahLst/>
              <a:cxnLst/>
              <a:rect l="l" t="t" r="r" b="b"/>
              <a:pathLst>
                <a:path w="7554" h="9289" extrusionOk="0">
                  <a:moveTo>
                    <a:pt x="6847" y="0"/>
                  </a:moveTo>
                  <a:cubicBezTo>
                    <a:pt x="6841" y="0"/>
                    <a:pt x="6834" y="0"/>
                    <a:pt x="6827" y="1"/>
                  </a:cubicBezTo>
                  <a:lnTo>
                    <a:pt x="2697" y="157"/>
                  </a:lnTo>
                  <a:cubicBezTo>
                    <a:pt x="2435" y="169"/>
                    <a:pt x="2215" y="367"/>
                    <a:pt x="2142" y="649"/>
                  </a:cubicBezTo>
                  <a:lnTo>
                    <a:pt x="119" y="8378"/>
                  </a:lnTo>
                  <a:cubicBezTo>
                    <a:pt x="1" y="8831"/>
                    <a:pt x="302" y="9289"/>
                    <a:pt x="709" y="9289"/>
                  </a:cubicBezTo>
                  <a:cubicBezTo>
                    <a:pt x="716" y="9289"/>
                    <a:pt x="723" y="9288"/>
                    <a:pt x="730" y="9288"/>
                  </a:cubicBezTo>
                  <a:lnTo>
                    <a:pt x="4862" y="9131"/>
                  </a:lnTo>
                  <a:cubicBezTo>
                    <a:pt x="5118" y="9121"/>
                    <a:pt x="5343" y="8923"/>
                    <a:pt x="5415" y="8641"/>
                  </a:cubicBezTo>
                  <a:lnTo>
                    <a:pt x="7435" y="910"/>
                  </a:lnTo>
                  <a:cubicBezTo>
                    <a:pt x="7553" y="458"/>
                    <a:pt x="7256" y="0"/>
                    <a:pt x="6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4275;p57">
              <a:extLst>
                <a:ext uri="{FF2B5EF4-FFF2-40B4-BE49-F238E27FC236}">
                  <a16:creationId xmlns:a16="http://schemas.microsoft.com/office/drawing/2014/main" xmlns="" id="{5F2EC1DA-84DB-484C-995E-BA693E798E80}"/>
                </a:ext>
              </a:extLst>
            </p:cNvPr>
            <p:cNvSpPr/>
            <p:nvPr/>
          </p:nvSpPr>
          <p:spPr>
            <a:xfrm>
              <a:off x="4120000" y="3987000"/>
              <a:ext cx="188000" cy="138925"/>
            </a:xfrm>
            <a:custGeom>
              <a:avLst/>
              <a:gdLst/>
              <a:ahLst/>
              <a:cxnLst/>
              <a:rect l="l" t="t" r="r" b="b"/>
              <a:pathLst>
                <a:path w="7520" h="5557" extrusionOk="0">
                  <a:moveTo>
                    <a:pt x="2911" y="0"/>
                  </a:moveTo>
                  <a:cubicBezTo>
                    <a:pt x="2741" y="0"/>
                    <a:pt x="2608" y="46"/>
                    <a:pt x="2605" y="273"/>
                  </a:cubicBezTo>
                  <a:cubicBezTo>
                    <a:pt x="2593" y="780"/>
                    <a:pt x="3394" y="911"/>
                    <a:pt x="3776" y="1000"/>
                  </a:cubicBezTo>
                  <a:cubicBezTo>
                    <a:pt x="3974" y="1046"/>
                    <a:pt x="4398" y="1135"/>
                    <a:pt x="4466" y="1365"/>
                  </a:cubicBezTo>
                  <a:cubicBezTo>
                    <a:pt x="4524" y="1570"/>
                    <a:pt x="4330" y="1596"/>
                    <a:pt x="4200" y="1611"/>
                  </a:cubicBezTo>
                  <a:cubicBezTo>
                    <a:pt x="4127" y="1620"/>
                    <a:pt x="4054" y="1624"/>
                    <a:pt x="3981" y="1624"/>
                  </a:cubicBezTo>
                  <a:cubicBezTo>
                    <a:pt x="3576" y="1624"/>
                    <a:pt x="3170" y="1506"/>
                    <a:pt x="2771" y="1476"/>
                  </a:cubicBezTo>
                  <a:cubicBezTo>
                    <a:pt x="2557" y="1461"/>
                    <a:pt x="2334" y="1452"/>
                    <a:pt x="2110" y="1452"/>
                  </a:cubicBezTo>
                  <a:cubicBezTo>
                    <a:pt x="1618" y="1452"/>
                    <a:pt x="1115" y="1492"/>
                    <a:pt x="659" y="1585"/>
                  </a:cubicBezTo>
                  <a:cubicBezTo>
                    <a:pt x="512" y="1611"/>
                    <a:pt x="20" y="1773"/>
                    <a:pt x="15" y="2359"/>
                  </a:cubicBezTo>
                  <a:cubicBezTo>
                    <a:pt x="0" y="3243"/>
                    <a:pt x="623" y="3897"/>
                    <a:pt x="1282" y="4399"/>
                  </a:cubicBezTo>
                  <a:cubicBezTo>
                    <a:pt x="2356" y="5219"/>
                    <a:pt x="3852" y="5557"/>
                    <a:pt x="4889" y="5557"/>
                  </a:cubicBezTo>
                  <a:cubicBezTo>
                    <a:pt x="5411" y="5557"/>
                    <a:pt x="5816" y="5471"/>
                    <a:pt x="5993" y="5319"/>
                  </a:cubicBezTo>
                  <a:cubicBezTo>
                    <a:pt x="6793" y="4640"/>
                    <a:pt x="7519" y="2516"/>
                    <a:pt x="6208" y="889"/>
                  </a:cubicBezTo>
                  <a:cubicBezTo>
                    <a:pt x="5685" y="242"/>
                    <a:pt x="5088" y="54"/>
                    <a:pt x="4330" y="22"/>
                  </a:cubicBezTo>
                  <a:cubicBezTo>
                    <a:pt x="4214" y="18"/>
                    <a:pt x="4097" y="17"/>
                    <a:pt x="3980" y="17"/>
                  </a:cubicBezTo>
                  <a:cubicBezTo>
                    <a:pt x="3747" y="17"/>
                    <a:pt x="3514" y="22"/>
                    <a:pt x="3284" y="22"/>
                  </a:cubicBezTo>
                  <a:cubicBezTo>
                    <a:pt x="3162" y="22"/>
                    <a:pt x="3028" y="0"/>
                    <a:pt x="2911"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5" name="Google Shape;4227;p57">
            <a:extLst>
              <a:ext uri="{FF2B5EF4-FFF2-40B4-BE49-F238E27FC236}">
                <a16:creationId xmlns:a16="http://schemas.microsoft.com/office/drawing/2014/main" xmlns="" id="{D0F12D01-3511-473D-9E17-637B70405B3A}"/>
              </a:ext>
            </a:extLst>
          </p:cNvPr>
          <p:cNvGrpSpPr/>
          <p:nvPr/>
        </p:nvGrpSpPr>
        <p:grpSpPr>
          <a:xfrm>
            <a:off x="6863234" y="2473482"/>
            <a:ext cx="918450" cy="1530275"/>
            <a:chOff x="5816625" y="1806613"/>
            <a:chExt cx="918450" cy="1530275"/>
          </a:xfrm>
        </p:grpSpPr>
        <p:sp>
          <p:nvSpPr>
            <p:cNvPr id="3326" name="Google Shape;4228;p57">
              <a:extLst>
                <a:ext uri="{FF2B5EF4-FFF2-40B4-BE49-F238E27FC236}">
                  <a16:creationId xmlns:a16="http://schemas.microsoft.com/office/drawing/2014/main" xmlns="" id="{817B0ACF-C004-41DC-8553-12F5319F5404}"/>
                </a:ext>
              </a:extLst>
            </p:cNvPr>
            <p:cNvSpPr/>
            <p:nvPr/>
          </p:nvSpPr>
          <p:spPr>
            <a:xfrm>
              <a:off x="5816625" y="1806613"/>
              <a:ext cx="918450" cy="1530275"/>
            </a:xfrm>
            <a:custGeom>
              <a:avLst/>
              <a:gdLst/>
              <a:ahLst/>
              <a:cxnLst/>
              <a:rect l="l" t="t" r="r" b="b"/>
              <a:pathLst>
                <a:path w="36738" h="61211" extrusionOk="0">
                  <a:moveTo>
                    <a:pt x="3044" y="1"/>
                  </a:moveTo>
                  <a:cubicBezTo>
                    <a:pt x="1361" y="1"/>
                    <a:pt x="0" y="1365"/>
                    <a:pt x="0" y="3044"/>
                  </a:cubicBezTo>
                  <a:lnTo>
                    <a:pt x="0" y="58167"/>
                  </a:lnTo>
                  <a:cubicBezTo>
                    <a:pt x="0" y="59847"/>
                    <a:pt x="1361" y="61211"/>
                    <a:pt x="3044" y="61211"/>
                  </a:cubicBezTo>
                  <a:lnTo>
                    <a:pt x="33694" y="61211"/>
                  </a:lnTo>
                  <a:cubicBezTo>
                    <a:pt x="35379" y="61211"/>
                    <a:pt x="36738" y="59847"/>
                    <a:pt x="36738" y="58167"/>
                  </a:cubicBezTo>
                  <a:lnTo>
                    <a:pt x="36738" y="3044"/>
                  </a:lnTo>
                  <a:cubicBezTo>
                    <a:pt x="36738" y="1365"/>
                    <a:pt x="35379" y="1"/>
                    <a:pt x="33694"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4229;p57">
              <a:extLst>
                <a:ext uri="{FF2B5EF4-FFF2-40B4-BE49-F238E27FC236}">
                  <a16:creationId xmlns:a16="http://schemas.microsoft.com/office/drawing/2014/main" xmlns="" id="{D23AF6EC-97A8-4C03-B5CC-0B36EF8CD50C}"/>
                </a:ext>
              </a:extLst>
            </p:cNvPr>
            <p:cNvSpPr/>
            <p:nvPr/>
          </p:nvSpPr>
          <p:spPr>
            <a:xfrm>
              <a:off x="5856625" y="1853413"/>
              <a:ext cx="838450" cy="1338900"/>
            </a:xfrm>
            <a:custGeom>
              <a:avLst/>
              <a:gdLst/>
              <a:ahLst/>
              <a:cxnLst/>
              <a:rect l="l" t="t" r="r" b="b"/>
              <a:pathLst>
                <a:path w="33538" h="53556" extrusionOk="0">
                  <a:moveTo>
                    <a:pt x="2020" y="0"/>
                  </a:moveTo>
                  <a:cubicBezTo>
                    <a:pt x="905" y="0"/>
                    <a:pt x="1" y="905"/>
                    <a:pt x="1" y="2020"/>
                  </a:cubicBezTo>
                  <a:lnTo>
                    <a:pt x="1" y="51537"/>
                  </a:lnTo>
                  <a:cubicBezTo>
                    <a:pt x="1" y="52651"/>
                    <a:pt x="905" y="53556"/>
                    <a:pt x="2020" y="53556"/>
                  </a:cubicBezTo>
                  <a:lnTo>
                    <a:pt x="31520" y="53556"/>
                  </a:lnTo>
                  <a:cubicBezTo>
                    <a:pt x="32633" y="53556"/>
                    <a:pt x="33538" y="52651"/>
                    <a:pt x="33538" y="51537"/>
                  </a:cubicBezTo>
                  <a:lnTo>
                    <a:pt x="33538" y="2020"/>
                  </a:lnTo>
                  <a:cubicBezTo>
                    <a:pt x="33538" y="905"/>
                    <a:pt x="32633" y="0"/>
                    <a:pt x="31520"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4230;p57">
              <a:extLst>
                <a:ext uri="{FF2B5EF4-FFF2-40B4-BE49-F238E27FC236}">
                  <a16:creationId xmlns:a16="http://schemas.microsoft.com/office/drawing/2014/main" xmlns="" id="{62F1FE4A-B62C-4820-BB66-FA8DEBE88DAF}"/>
                </a:ext>
              </a:extLst>
            </p:cNvPr>
            <p:cNvSpPr/>
            <p:nvPr/>
          </p:nvSpPr>
          <p:spPr>
            <a:xfrm>
              <a:off x="5904875" y="2876963"/>
              <a:ext cx="288175" cy="276125"/>
            </a:xfrm>
            <a:custGeom>
              <a:avLst/>
              <a:gdLst/>
              <a:ahLst/>
              <a:cxnLst/>
              <a:rect l="l" t="t" r="r" b="b"/>
              <a:pathLst>
                <a:path w="11527" h="11045" extrusionOk="0">
                  <a:moveTo>
                    <a:pt x="1454" y="0"/>
                  </a:moveTo>
                  <a:cubicBezTo>
                    <a:pt x="655" y="0"/>
                    <a:pt x="1" y="654"/>
                    <a:pt x="1" y="1453"/>
                  </a:cubicBezTo>
                  <a:lnTo>
                    <a:pt x="1" y="9591"/>
                  </a:lnTo>
                  <a:cubicBezTo>
                    <a:pt x="1" y="10391"/>
                    <a:pt x="655" y="11045"/>
                    <a:pt x="1454" y="11045"/>
                  </a:cubicBezTo>
                  <a:lnTo>
                    <a:pt x="10073" y="11045"/>
                  </a:lnTo>
                  <a:cubicBezTo>
                    <a:pt x="10872" y="11045"/>
                    <a:pt x="11526" y="10391"/>
                    <a:pt x="11526" y="9591"/>
                  </a:cubicBezTo>
                  <a:lnTo>
                    <a:pt x="11526" y="1453"/>
                  </a:lnTo>
                  <a:cubicBezTo>
                    <a:pt x="11526" y="654"/>
                    <a:pt x="10872" y="0"/>
                    <a:pt x="10073"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4231;p57">
              <a:extLst>
                <a:ext uri="{FF2B5EF4-FFF2-40B4-BE49-F238E27FC236}">
                  <a16:creationId xmlns:a16="http://schemas.microsoft.com/office/drawing/2014/main" xmlns="" id="{2A33E30C-488E-4263-9477-FB71CE95624D}"/>
                </a:ext>
              </a:extLst>
            </p:cNvPr>
            <p:cNvSpPr/>
            <p:nvPr/>
          </p:nvSpPr>
          <p:spPr>
            <a:xfrm>
              <a:off x="6241400" y="2876963"/>
              <a:ext cx="288175" cy="276125"/>
            </a:xfrm>
            <a:custGeom>
              <a:avLst/>
              <a:gdLst/>
              <a:ahLst/>
              <a:cxnLst/>
              <a:rect l="l" t="t" r="r" b="b"/>
              <a:pathLst>
                <a:path w="11527" h="11045" extrusionOk="0">
                  <a:moveTo>
                    <a:pt x="1454" y="0"/>
                  </a:moveTo>
                  <a:cubicBezTo>
                    <a:pt x="650" y="0"/>
                    <a:pt x="1" y="654"/>
                    <a:pt x="1" y="1453"/>
                  </a:cubicBezTo>
                  <a:lnTo>
                    <a:pt x="1" y="9591"/>
                  </a:lnTo>
                  <a:cubicBezTo>
                    <a:pt x="1" y="10391"/>
                    <a:pt x="650" y="11045"/>
                    <a:pt x="1454" y="11045"/>
                  </a:cubicBezTo>
                  <a:lnTo>
                    <a:pt x="10073" y="11045"/>
                  </a:lnTo>
                  <a:cubicBezTo>
                    <a:pt x="10872" y="11045"/>
                    <a:pt x="11526" y="10391"/>
                    <a:pt x="11526" y="9591"/>
                  </a:cubicBezTo>
                  <a:lnTo>
                    <a:pt x="11526" y="1453"/>
                  </a:lnTo>
                  <a:cubicBezTo>
                    <a:pt x="11526" y="654"/>
                    <a:pt x="10872" y="0"/>
                    <a:pt x="10073"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4232;p57">
              <a:extLst>
                <a:ext uri="{FF2B5EF4-FFF2-40B4-BE49-F238E27FC236}">
                  <a16:creationId xmlns:a16="http://schemas.microsoft.com/office/drawing/2014/main" xmlns="" id="{402901E9-EE0A-4EE3-9779-5550BED502BD}"/>
                </a:ext>
              </a:extLst>
            </p:cNvPr>
            <p:cNvSpPr/>
            <p:nvPr/>
          </p:nvSpPr>
          <p:spPr>
            <a:xfrm>
              <a:off x="5904875" y="2453613"/>
              <a:ext cx="700900" cy="341250"/>
            </a:xfrm>
            <a:custGeom>
              <a:avLst/>
              <a:gdLst/>
              <a:ahLst/>
              <a:cxnLst/>
              <a:rect l="l" t="t" r="r" b="b"/>
              <a:pathLst>
                <a:path w="28036" h="13650" extrusionOk="0">
                  <a:moveTo>
                    <a:pt x="1256" y="1"/>
                  </a:moveTo>
                  <a:cubicBezTo>
                    <a:pt x="566" y="1"/>
                    <a:pt x="1" y="560"/>
                    <a:pt x="1" y="1256"/>
                  </a:cubicBezTo>
                  <a:lnTo>
                    <a:pt x="1" y="12394"/>
                  </a:lnTo>
                  <a:cubicBezTo>
                    <a:pt x="1" y="13091"/>
                    <a:pt x="566" y="13649"/>
                    <a:pt x="1256" y="13649"/>
                  </a:cubicBezTo>
                  <a:lnTo>
                    <a:pt x="26776" y="13649"/>
                  </a:lnTo>
                  <a:cubicBezTo>
                    <a:pt x="27471" y="13649"/>
                    <a:pt x="28036" y="13091"/>
                    <a:pt x="28036" y="12394"/>
                  </a:cubicBezTo>
                  <a:lnTo>
                    <a:pt x="28036" y="1256"/>
                  </a:lnTo>
                  <a:cubicBezTo>
                    <a:pt x="28036" y="560"/>
                    <a:pt x="27471" y="1"/>
                    <a:pt x="26776"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4233;p57">
              <a:extLst>
                <a:ext uri="{FF2B5EF4-FFF2-40B4-BE49-F238E27FC236}">
                  <a16:creationId xmlns:a16="http://schemas.microsoft.com/office/drawing/2014/main" xmlns="" id="{5B30CBA2-A5CB-4F77-A930-25479A5694E9}"/>
                </a:ext>
              </a:extLst>
            </p:cNvPr>
            <p:cNvSpPr/>
            <p:nvPr/>
          </p:nvSpPr>
          <p:spPr>
            <a:xfrm>
              <a:off x="5970900" y="2561713"/>
              <a:ext cx="226600" cy="138775"/>
            </a:xfrm>
            <a:custGeom>
              <a:avLst/>
              <a:gdLst/>
              <a:ahLst/>
              <a:cxnLst/>
              <a:rect l="l" t="t" r="r" b="b"/>
              <a:pathLst>
                <a:path w="9064" h="5551" extrusionOk="0">
                  <a:moveTo>
                    <a:pt x="6302" y="1"/>
                  </a:moveTo>
                  <a:cubicBezTo>
                    <a:pt x="6192" y="1"/>
                    <a:pt x="6082" y="54"/>
                    <a:pt x="6015" y="163"/>
                  </a:cubicBezTo>
                  <a:lnTo>
                    <a:pt x="4090" y="3375"/>
                  </a:lnTo>
                  <a:lnTo>
                    <a:pt x="2684" y="1921"/>
                  </a:lnTo>
                  <a:cubicBezTo>
                    <a:pt x="2618" y="1852"/>
                    <a:pt x="2532" y="1820"/>
                    <a:pt x="2447" y="1820"/>
                  </a:cubicBezTo>
                  <a:cubicBezTo>
                    <a:pt x="2336" y="1820"/>
                    <a:pt x="2226" y="1875"/>
                    <a:pt x="2161" y="1978"/>
                  </a:cubicBezTo>
                  <a:lnTo>
                    <a:pt x="1" y="5550"/>
                  </a:lnTo>
                  <a:lnTo>
                    <a:pt x="9064" y="5550"/>
                  </a:lnTo>
                  <a:lnTo>
                    <a:pt x="6606" y="195"/>
                  </a:lnTo>
                  <a:cubicBezTo>
                    <a:pt x="6545" y="66"/>
                    <a:pt x="6424" y="1"/>
                    <a:pt x="6302" y="1"/>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4234;p57">
              <a:extLst>
                <a:ext uri="{FF2B5EF4-FFF2-40B4-BE49-F238E27FC236}">
                  <a16:creationId xmlns:a16="http://schemas.microsoft.com/office/drawing/2014/main" xmlns="" id="{973A1E4F-0352-434C-9C01-239626DDC7F0}"/>
                </a:ext>
              </a:extLst>
            </p:cNvPr>
            <p:cNvSpPr/>
            <p:nvPr/>
          </p:nvSpPr>
          <p:spPr>
            <a:xfrm>
              <a:off x="6040175" y="2535488"/>
              <a:ext cx="40975" cy="40800"/>
            </a:xfrm>
            <a:custGeom>
              <a:avLst/>
              <a:gdLst/>
              <a:ahLst/>
              <a:cxnLst/>
              <a:rect l="l" t="t" r="r" b="b"/>
              <a:pathLst>
                <a:path w="1639" h="1632" extrusionOk="0">
                  <a:moveTo>
                    <a:pt x="823" y="0"/>
                  </a:moveTo>
                  <a:cubicBezTo>
                    <a:pt x="367" y="0"/>
                    <a:pt x="1" y="365"/>
                    <a:pt x="1" y="816"/>
                  </a:cubicBezTo>
                  <a:cubicBezTo>
                    <a:pt x="1" y="1270"/>
                    <a:pt x="367" y="1632"/>
                    <a:pt x="823" y="1632"/>
                  </a:cubicBezTo>
                  <a:cubicBezTo>
                    <a:pt x="1272" y="1632"/>
                    <a:pt x="1639" y="1270"/>
                    <a:pt x="1639" y="816"/>
                  </a:cubicBezTo>
                  <a:cubicBezTo>
                    <a:pt x="1639" y="365"/>
                    <a:pt x="1272" y="0"/>
                    <a:pt x="823"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4235;p57">
              <a:extLst>
                <a:ext uri="{FF2B5EF4-FFF2-40B4-BE49-F238E27FC236}">
                  <a16:creationId xmlns:a16="http://schemas.microsoft.com/office/drawing/2014/main" xmlns="" id="{C5EB9C52-E631-46FE-9538-61EAA6C0AC8E}"/>
                </a:ext>
              </a:extLst>
            </p:cNvPr>
            <p:cNvSpPr/>
            <p:nvPr/>
          </p:nvSpPr>
          <p:spPr>
            <a:xfrm>
              <a:off x="5904875" y="1895113"/>
              <a:ext cx="750200" cy="109050"/>
            </a:xfrm>
            <a:custGeom>
              <a:avLst/>
              <a:gdLst/>
              <a:ahLst/>
              <a:cxnLst/>
              <a:rect l="l" t="t" r="r" b="b"/>
              <a:pathLst>
                <a:path w="30008" h="4362" extrusionOk="0">
                  <a:moveTo>
                    <a:pt x="952" y="0"/>
                  </a:moveTo>
                  <a:cubicBezTo>
                    <a:pt x="430" y="0"/>
                    <a:pt x="1" y="429"/>
                    <a:pt x="1" y="953"/>
                  </a:cubicBezTo>
                  <a:lnTo>
                    <a:pt x="1" y="3410"/>
                  </a:lnTo>
                  <a:cubicBezTo>
                    <a:pt x="1" y="3939"/>
                    <a:pt x="430" y="4362"/>
                    <a:pt x="952" y="4362"/>
                  </a:cubicBezTo>
                  <a:lnTo>
                    <a:pt x="29051" y="4362"/>
                  </a:lnTo>
                  <a:cubicBezTo>
                    <a:pt x="29579" y="4362"/>
                    <a:pt x="30007" y="3939"/>
                    <a:pt x="30007" y="3410"/>
                  </a:cubicBezTo>
                  <a:lnTo>
                    <a:pt x="30007" y="953"/>
                  </a:lnTo>
                  <a:cubicBezTo>
                    <a:pt x="30007" y="429"/>
                    <a:pt x="29579" y="0"/>
                    <a:pt x="29051"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4236;p57">
              <a:extLst>
                <a:ext uri="{FF2B5EF4-FFF2-40B4-BE49-F238E27FC236}">
                  <a16:creationId xmlns:a16="http://schemas.microsoft.com/office/drawing/2014/main" xmlns="" id="{C19A4D9C-5E52-49E7-9BBB-0F650B087A4B}"/>
                </a:ext>
              </a:extLst>
            </p:cNvPr>
            <p:cNvSpPr/>
            <p:nvPr/>
          </p:nvSpPr>
          <p:spPr>
            <a:xfrm>
              <a:off x="6313050" y="2131488"/>
              <a:ext cx="328300" cy="16500"/>
            </a:xfrm>
            <a:custGeom>
              <a:avLst/>
              <a:gdLst/>
              <a:ahLst/>
              <a:cxnLst/>
              <a:rect l="l" t="t" r="r" b="b"/>
              <a:pathLst>
                <a:path w="13132" h="660" extrusionOk="0">
                  <a:moveTo>
                    <a:pt x="330" y="1"/>
                  </a:moveTo>
                  <a:cubicBezTo>
                    <a:pt x="152" y="1"/>
                    <a:pt x="0" y="146"/>
                    <a:pt x="0" y="330"/>
                  </a:cubicBezTo>
                  <a:cubicBezTo>
                    <a:pt x="0" y="513"/>
                    <a:pt x="152" y="660"/>
                    <a:pt x="330" y="660"/>
                  </a:cubicBezTo>
                  <a:lnTo>
                    <a:pt x="12802" y="660"/>
                  </a:lnTo>
                  <a:cubicBezTo>
                    <a:pt x="12980" y="660"/>
                    <a:pt x="13132" y="513"/>
                    <a:pt x="13132" y="330"/>
                  </a:cubicBezTo>
                  <a:cubicBezTo>
                    <a:pt x="13132" y="146"/>
                    <a:pt x="12980" y="1"/>
                    <a:pt x="1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4237;p57">
              <a:extLst>
                <a:ext uri="{FF2B5EF4-FFF2-40B4-BE49-F238E27FC236}">
                  <a16:creationId xmlns:a16="http://schemas.microsoft.com/office/drawing/2014/main" xmlns="" id="{AC626479-F1FA-47D4-9DC8-1F9A73983B8D}"/>
                </a:ext>
              </a:extLst>
            </p:cNvPr>
            <p:cNvSpPr/>
            <p:nvPr/>
          </p:nvSpPr>
          <p:spPr>
            <a:xfrm>
              <a:off x="6313050" y="2181288"/>
              <a:ext cx="328300" cy="16500"/>
            </a:xfrm>
            <a:custGeom>
              <a:avLst/>
              <a:gdLst/>
              <a:ahLst/>
              <a:cxnLst/>
              <a:rect l="l" t="t" r="r" b="b"/>
              <a:pathLst>
                <a:path w="13132" h="660" extrusionOk="0">
                  <a:moveTo>
                    <a:pt x="330" y="1"/>
                  </a:moveTo>
                  <a:cubicBezTo>
                    <a:pt x="152" y="1"/>
                    <a:pt x="0" y="148"/>
                    <a:pt x="0" y="331"/>
                  </a:cubicBezTo>
                  <a:cubicBezTo>
                    <a:pt x="0" y="514"/>
                    <a:pt x="152" y="660"/>
                    <a:pt x="330" y="660"/>
                  </a:cubicBezTo>
                  <a:lnTo>
                    <a:pt x="12802" y="660"/>
                  </a:lnTo>
                  <a:cubicBezTo>
                    <a:pt x="12980" y="660"/>
                    <a:pt x="13132" y="514"/>
                    <a:pt x="13132" y="331"/>
                  </a:cubicBezTo>
                  <a:cubicBezTo>
                    <a:pt x="13132" y="148"/>
                    <a:pt x="12980" y="1"/>
                    <a:pt x="1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4238;p57">
              <a:extLst>
                <a:ext uri="{FF2B5EF4-FFF2-40B4-BE49-F238E27FC236}">
                  <a16:creationId xmlns:a16="http://schemas.microsoft.com/office/drawing/2014/main" xmlns="" id="{9A487EBF-F71C-4FCA-8846-5CAC77C21EDD}"/>
                </a:ext>
              </a:extLst>
            </p:cNvPr>
            <p:cNvSpPr/>
            <p:nvPr/>
          </p:nvSpPr>
          <p:spPr>
            <a:xfrm>
              <a:off x="6313050" y="2231113"/>
              <a:ext cx="328300" cy="16500"/>
            </a:xfrm>
            <a:custGeom>
              <a:avLst/>
              <a:gdLst/>
              <a:ahLst/>
              <a:cxnLst/>
              <a:rect l="l" t="t" r="r" b="b"/>
              <a:pathLst>
                <a:path w="13132" h="660" extrusionOk="0">
                  <a:moveTo>
                    <a:pt x="330" y="1"/>
                  </a:moveTo>
                  <a:cubicBezTo>
                    <a:pt x="152" y="1"/>
                    <a:pt x="0" y="146"/>
                    <a:pt x="0" y="330"/>
                  </a:cubicBezTo>
                  <a:cubicBezTo>
                    <a:pt x="0" y="513"/>
                    <a:pt x="152" y="660"/>
                    <a:pt x="330" y="660"/>
                  </a:cubicBezTo>
                  <a:lnTo>
                    <a:pt x="12802" y="660"/>
                  </a:lnTo>
                  <a:cubicBezTo>
                    <a:pt x="12980" y="660"/>
                    <a:pt x="13132" y="513"/>
                    <a:pt x="13132" y="330"/>
                  </a:cubicBezTo>
                  <a:cubicBezTo>
                    <a:pt x="13132" y="146"/>
                    <a:pt x="12980" y="1"/>
                    <a:pt x="1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4239;p57">
              <a:extLst>
                <a:ext uri="{FF2B5EF4-FFF2-40B4-BE49-F238E27FC236}">
                  <a16:creationId xmlns:a16="http://schemas.microsoft.com/office/drawing/2014/main" xmlns="" id="{63B0E222-F6D1-4BE6-9A92-264F2A6AF88F}"/>
                </a:ext>
              </a:extLst>
            </p:cNvPr>
            <p:cNvSpPr/>
            <p:nvPr/>
          </p:nvSpPr>
          <p:spPr>
            <a:xfrm>
              <a:off x="6313050" y="2280913"/>
              <a:ext cx="239400" cy="16500"/>
            </a:xfrm>
            <a:custGeom>
              <a:avLst/>
              <a:gdLst/>
              <a:ahLst/>
              <a:cxnLst/>
              <a:rect l="l" t="t" r="r" b="b"/>
              <a:pathLst>
                <a:path w="9576" h="660" extrusionOk="0">
                  <a:moveTo>
                    <a:pt x="330" y="1"/>
                  </a:moveTo>
                  <a:cubicBezTo>
                    <a:pt x="152" y="1"/>
                    <a:pt x="0" y="147"/>
                    <a:pt x="0" y="331"/>
                  </a:cubicBezTo>
                  <a:cubicBezTo>
                    <a:pt x="0" y="514"/>
                    <a:pt x="152" y="659"/>
                    <a:pt x="330" y="659"/>
                  </a:cubicBezTo>
                  <a:lnTo>
                    <a:pt x="9246" y="659"/>
                  </a:lnTo>
                  <a:cubicBezTo>
                    <a:pt x="9429" y="659"/>
                    <a:pt x="9575" y="514"/>
                    <a:pt x="9575" y="331"/>
                  </a:cubicBezTo>
                  <a:cubicBezTo>
                    <a:pt x="9575" y="147"/>
                    <a:pt x="9429" y="1"/>
                    <a:pt x="9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4240;p57">
              <a:extLst>
                <a:ext uri="{FF2B5EF4-FFF2-40B4-BE49-F238E27FC236}">
                  <a16:creationId xmlns:a16="http://schemas.microsoft.com/office/drawing/2014/main" xmlns="" id="{9E520BBE-50E5-4C93-AE38-D8F75B0B335C}"/>
                </a:ext>
              </a:extLst>
            </p:cNvPr>
            <p:cNvSpPr/>
            <p:nvPr/>
          </p:nvSpPr>
          <p:spPr>
            <a:xfrm>
              <a:off x="6313050" y="2330738"/>
              <a:ext cx="178475" cy="16500"/>
            </a:xfrm>
            <a:custGeom>
              <a:avLst/>
              <a:gdLst/>
              <a:ahLst/>
              <a:cxnLst/>
              <a:rect l="l" t="t" r="r" b="b"/>
              <a:pathLst>
                <a:path w="7139" h="660" extrusionOk="0">
                  <a:moveTo>
                    <a:pt x="330" y="1"/>
                  </a:moveTo>
                  <a:cubicBezTo>
                    <a:pt x="152" y="1"/>
                    <a:pt x="0" y="146"/>
                    <a:pt x="0" y="329"/>
                  </a:cubicBezTo>
                  <a:cubicBezTo>
                    <a:pt x="0" y="513"/>
                    <a:pt x="152" y="660"/>
                    <a:pt x="330" y="660"/>
                  </a:cubicBezTo>
                  <a:lnTo>
                    <a:pt x="6809" y="660"/>
                  </a:lnTo>
                  <a:cubicBezTo>
                    <a:pt x="6992" y="660"/>
                    <a:pt x="7139" y="513"/>
                    <a:pt x="7139" y="329"/>
                  </a:cubicBezTo>
                  <a:cubicBezTo>
                    <a:pt x="7139" y="146"/>
                    <a:pt x="6992" y="1"/>
                    <a:pt x="6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4241;p57">
              <a:extLst>
                <a:ext uri="{FF2B5EF4-FFF2-40B4-BE49-F238E27FC236}">
                  <a16:creationId xmlns:a16="http://schemas.microsoft.com/office/drawing/2014/main" xmlns="" id="{9F51D084-B127-4938-B3B5-65B9DE2B9E08}"/>
                </a:ext>
              </a:extLst>
            </p:cNvPr>
            <p:cNvSpPr/>
            <p:nvPr/>
          </p:nvSpPr>
          <p:spPr>
            <a:xfrm>
              <a:off x="5904875" y="2074613"/>
              <a:ext cx="344775" cy="323075"/>
            </a:xfrm>
            <a:custGeom>
              <a:avLst/>
              <a:gdLst/>
              <a:ahLst/>
              <a:cxnLst/>
              <a:rect l="l" t="t" r="r" b="b"/>
              <a:pathLst>
                <a:path w="13791" h="12923" extrusionOk="0">
                  <a:moveTo>
                    <a:pt x="1376" y="0"/>
                  </a:moveTo>
                  <a:cubicBezTo>
                    <a:pt x="618" y="0"/>
                    <a:pt x="1" y="613"/>
                    <a:pt x="1" y="1371"/>
                  </a:cubicBezTo>
                  <a:lnTo>
                    <a:pt x="1" y="11552"/>
                  </a:lnTo>
                  <a:cubicBezTo>
                    <a:pt x="1" y="12311"/>
                    <a:pt x="618" y="12923"/>
                    <a:pt x="1376" y="12923"/>
                  </a:cubicBezTo>
                  <a:lnTo>
                    <a:pt x="12416" y="12923"/>
                  </a:lnTo>
                  <a:cubicBezTo>
                    <a:pt x="13174" y="12923"/>
                    <a:pt x="13791" y="12311"/>
                    <a:pt x="13791" y="11552"/>
                  </a:cubicBezTo>
                  <a:lnTo>
                    <a:pt x="13791" y="1371"/>
                  </a:lnTo>
                  <a:cubicBezTo>
                    <a:pt x="13791" y="613"/>
                    <a:pt x="13174" y="0"/>
                    <a:pt x="12416"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4242;p57">
              <a:extLst>
                <a:ext uri="{FF2B5EF4-FFF2-40B4-BE49-F238E27FC236}">
                  <a16:creationId xmlns:a16="http://schemas.microsoft.com/office/drawing/2014/main" xmlns="" id="{DAA0E418-2484-4EB5-A564-4656127F6932}"/>
                </a:ext>
              </a:extLst>
            </p:cNvPr>
            <p:cNvSpPr/>
            <p:nvPr/>
          </p:nvSpPr>
          <p:spPr>
            <a:xfrm>
              <a:off x="5949975" y="2108863"/>
              <a:ext cx="254575" cy="254575"/>
            </a:xfrm>
            <a:custGeom>
              <a:avLst/>
              <a:gdLst/>
              <a:ahLst/>
              <a:cxnLst/>
              <a:rect l="l" t="t" r="r" b="b"/>
              <a:pathLst>
                <a:path w="10183" h="10183" extrusionOk="0">
                  <a:moveTo>
                    <a:pt x="5090" y="1"/>
                  </a:moveTo>
                  <a:cubicBezTo>
                    <a:pt x="2281" y="1"/>
                    <a:pt x="0" y="2281"/>
                    <a:pt x="0" y="5089"/>
                  </a:cubicBezTo>
                  <a:cubicBezTo>
                    <a:pt x="0" y="7903"/>
                    <a:pt x="2281" y="10182"/>
                    <a:pt x="5090" y="10182"/>
                  </a:cubicBezTo>
                  <a:cubicBezTo>
                    <a:pt x="7902" y="10182"/>
                    <a:pt x="10183" y="7903"/>
                    <a:pt x="10183" y="5089"/>
                  </a:cubicBezTo>
                  <a:cubicBezTo>
                    <a:pt x="10183" y="2281"/>
                    <a:pt x="7902" y="1"/>
                    <a:pt x="5090"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4243;p57">
              <a:extLst>
                <a:ext uri="{FF2B5EF4-FFF2-40B4-BE49-F238E27FC236}">
                  <a16:creationId xmlns:a16="http://schemas.microsoft.com/office/drawing/2014/main" xmlns="" id="{A65FCDAE-F0BB-44F0-A02F-4307A2F89336}"/>
                </a:ext>
              </a:extLst>
            </p:cNvPr>
            <p:cNvSpPr/>
            <p:nvPr/>
          </p:nvSpPr>
          <p:spPr>
            <a:xfrm>
              <a:off x="6034450" y="2140638"/>
              <a:ext cx="85525" cy="85525"/>
            </a:xfrm>
            <a:custGeom>
              <a:avLst/>
              <a:gdLst/>
              <a:ahLst/>
              <a:cxnLst/>
              <a:rect l="l" t="t" r="r" b="b"/>
              <a:pathLst>
                <a:path w="3421" h="3421" extrusionOk="0">
                  <a:moveTo>
                    <a:pt x="1711" y="0"/>
                  </a:moveTo>
                  <a:cubicBezTo>
                    <a:pt x="770" y="0"/>
                    <a:pt x="0" y="769"/>
                    <a:pt x="0" y="1711"/>
                  </a:cubicBezTo>
                  <a:cubicBezTo>
                    <a:pt x="0" y="2657"/>
                    <a:pt x="770" y="3420"/>
                    <a:pt x="1711" y="3420"/>
                  </a:cubicBezTo>
                  <a:cubicBezTo>
                    <a:pt x="2657" y="3420"/>
                    <a:pt x="3420" y="2657"/>
                    <a:pt x="3420" y="1711"/>
                  </a:cubicBezTo>
                  <a:cubicBezTo>
                    <a:pt x="3420" y="769"/>
                    <a:pt x="2657" y="0"/>
                    <a:pt x="1711" y="0"/>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4244;p57">
              <a:extLst>
                <a:ext uri="{FF2B5EF4-FFF2-40B4-BE49-F238E27FC236}">
                  <a16:creationId xmlns:a16="http://schemas.microsoft.com/office/drawing/2014/main" xmlns="" id="{BFC19DCC-FC0C-40AC-AEE9-D1D2281A3C27}"/>
                </a:ext>
              </a:extLst>
            </p:cNvPr>
            <p:cNvSpPr/>
            <p:nvPr/>
          </p:nvSpPr>
          <p:spPr>
            <a:xfrm>
              <a:off x="6004100" y="2234138"/>
              <a:ext cx="146325" cy="91650"/>
            </a:xfrm>
            <a:custGeom>
              <a:avLst/>
              <a:gdLst/>
              <a:ahLst/>
              <a:cxnLst/>
              <a:rect l="l" t="t" r="r" b="b"/>
              <a:pathLst>
                <a:path w="5853" h="3666" extrusionOk="0">
                  <a:moveTo>
                    <a:pt x="2647" y="0"/>
                  </a:moveTo>
                  <a:cubicBezTo>
                    <a:pt x="1183" y="0"/>
                    <a:pt x="0" y="1186"/>
                    <a:pt x="0" y="2646"/>
                  </a:cubicBezTo>
                  <a:lnTo>
                    <a:pt x="0" y="3284"/>
                  </a:lnTo>
                  <a:cubicBezTo>
                    <a:pt x="0" y="3493"/>
                    <a:pt x="169" y="3665"/>
                    <a:pt x="383" y="3665"/>
                  </a:cubicBezTo>
                  <a:lnTo>
                    <a:pt x="5471" y="3665"/>
                  </a:lnTo>
                  <a:cubicBezTo>
                    <a:pt x="5680" y="3665"/>
                    <a:pt x="5853" y="3493"/>
                    <a:pt x="5853" y="3284"/>
                  </a:cubicBezTo>
                  <a:lnTo>
                    <a:pt x="5853" y="2646"/>
                  </a:lnTo>
                  <a:cubicBezTo>
                    <a:pt x="5853" y="1186"/>
                    <a:pt x="4666" y="0"/>
                    <a:pt x="3207" y="0"/>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885;p50">
            <a:extLst>
              <a:ext uri="{FF2B5EF4-FFF2-40B4-BE49-F238E27FC236}">
                <a16:creationId xmlns:a16="http://schemas.microsoft.com/office/drawing/2014/main" xmlns="" id="{EDD40387-A72B-4CB3-9050-83274FBCFEB5}"/>
              </a:ext>
            </a:extLst>
          </p:cNvPr>
          <p:cNvGrpSpPr/>
          <p:nvPr/>
        </p:nvGrpSpPr>
        <p:grpSpPr>
          <a:xfrm>
            <a:off x="1551214" y="1772808"/>
            <a:ext cx="449500" cy="19675"/>
            <a:chOff x="3025950" y="3356200"/>
            <a:chExt cx="449500" cy="19675"/>
          </a:xfrm>
        </p:grpSpPr>
        <p:sp>
          <p:nvSpPr>
            <p:cNvPr id="3344" name="Google Shape;886;p50">
              <a:extLst>
                <a:ext uri="{FF2B5EF4-FFF2-40B4-BE49-F238E27FC236}">
                  <a16:creationId xmlns:a16="http://schemas.microsoft.com/office/drawing/2014/main" xmlns="" id="{EF7C7286-E29C-4FE3-9E42-2A469CBB692D}"/>
                </a:ext>
              </a:extLst>
            </p:cNvPr>
            <p:cNvSpPr/>
            <p:nvPr/>
          </p:nvSpPr>
          <p:spPr>
            <a:xfrm>
              <a:off x="3025950" y="3356200"/>
              <a:ext cx="19675" cy="19675"/>
            </a:xfrm>
            <a:custGeom>
              <a:avLst/>
              <a:gdLst/>
              <a:ahLst/>
              <a:cxnLst/>
              <a:rect l="l" t="t" r="r" b="b"/>
              <a:pathLst>
                <a:path w="787" h="787" extrusionOk="0">
                  <a:moveTo>
                    <a:pt x="394" y="0"/>
                  </a:moveTo>
                  <a:cubicBezTo>
                    <a:pt x="180" y="0"/>
                    <a:pt x="1" y="179"/>
                    <a:pt x="1" y="393"/>
                  </a:cubicBezTo>
                  <a:cubicBezTo>
                    <a:pt x="1" y="608"/>
                    <a:pt x="180" y="786"/>
                    <a:pt x="394" y="786"/>
                  </a:cubicBezTo>
                  <a:cubicBezTo>
                    <a:pt x="620" y="786"/>
                    <a:pt x="787" y="608"/>
                    <a:pt x="787" y="393"/>
                  </a:cubicBezTo>
                  <a:cubicBezTo>
                    <a:pt x="787"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887;p50">
              <a:extLst>
                <a:ext uri="{FF2B5EF4-FFF2-40B4-BE49-F238E27FC236}">
                  <a16:creationId xmlns:a16="http://schemas.microsoft.com/office/drawing/2014/main" xmlns="" id="{0C37C94B-CFE8-4F86-A03D-2E3FB48F8D55}"/>
                </a:ext>
              </a:extLst>
            </p:cNvPr>
            <p:cNvSpPr/>
            <p:nvPr/>
          </p:nvSpPr>
          <p:spPr>
            <a:xfrm>
              <a:off x="3133425" y="3356200"/>
              <a:ext cx="19650" cy="19675"/>
            </a:xfrm>
            <a:custGeom>
              <a:avLst/>
              <a:gdLst/>
              <a:ahLst/>
              <a:cxnLst/>
              <a:rect l="l" t="t" r="r" b="b"/>
              <a:pathLst>
                <a:path w="786" h="787" extrusionOk="0">
                  <a:moveTo>
                    <a:pt x="393" y="0"/>
                  </a:moveTo>
                  <a:cubicBezTo>
                    <a:pt x="179" y="0"/>
                    <a:pt x="0" y="179"/>
                    <a:pt x="0" y="393"/>
                  </a:cubicBezTo>
                  <a:cubicBezTo>
                    <a:pt x="0" y="608"/>
                    <a:pt x="179"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888;p50">
              <a:extLst>
                <a:ext uri="{FF2B5EF4-FFF2-40B4-BE49-F238E27FC236}">
                  <a16:creationId xmlns:a16="http://schemas.microsoft.com/office/drawing/2014/main" xmlns="" id="{BFA4D05C-EC0B-4CEF-B4E0-3C83C96FF4AF}"/>
                </a:ext>
              </a:extLst>
            </p:cNvPr>
            <p:cNvSpPr/>
            <p:nvPr/>
          </p:nvSpPr>
          <p:spPr>
            <a:xfrm>
              <a:off x="3240875" y="3356200"/>
              <a:ext cx="19675" cy="19675"/>
            </a:xfrm>
            <a:custGeom>
              <a:avLst/>
              <a:gdLst/>
              <a:ahLst/>
              <a:cxnLst/>
              <a:rect l="l" t="t" r="r" b="b"/>
              <a:pathLst>
                <a:path w="787" h="787" extrusionOk="0">
                  <a:moveTo>
                    <a:pt x="393" y="0"/>
                  </a:moveTo>
                  <a:cubicBezTo>
                    <a:pt x="167" y="0"/>
                    <a:pt x="0" y="179"/>
                    <a:pt x="0" y="393"/>
                  </a:cubicBezTo>
                  <a:cubicBezTo>
                    <a:pt x="0" y="608"/>
                    <a:pt x="167"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889;p50">
              <a:extLst>
                <a:ext uri="{FF2B5EF4-FFF2-40B4-BE49-F238E27FC236}">
                  <a16:creationId xmlns:a16="http://schemas.microsoft.com/office/drawing/2014/main" xmlns="" id="{D0323802-3892-496C-9A64-F61372843940}"/>
                </a:ext>
              </a:extLst>
            </p:cNvPr>
            <p:cNvSpPr/>
            <p:nvPr/>
          </p:nvSpPr>
          <p:spPr>
            <a:xfrm>
              <a:off x="3348025" y="3356200"/>
              <a:ext cx="19975" cy="19675"/>
            </a:xfrm>
            <a:custGeom>
              <a:avLst/>
              <a:gdLst/>
              <a:ahLst/>
              <a:cxnLst/>
              <a:rect l="l" t="t" r="r" b="b"/>
              <a:pathLst>
                <a:path w="799" h="787" extrusionOk="0">
                  <a:moveTo>
                    <a:pt x="405" y="0"/>
                  </a:moveTo>
                  <a:cubicBezTo>
                    <a:pt x="179" y="0"/>
                    <a:pt x="1" y="179"/>
                    <a:pt x="1" y="393"/>
                  </a:cubicBezTo>
                  <a:cubicBezTo>
                    <a:pt x="1" y="608"/>
                    <a:pt x="179" y="786"/>
                    <a:pt x="405" y="786"/>
                  </a:cubicBezTo>
                  <a:cubicBezTo>
                    <a:pt x="620" y="786"/>
                    <a:pt x="798" y="608"/>
                    <a:pt x="798" y="393"/>
                  </a:cubicBezTo>
                  <a:cubicBezTo>
                    <a:pt x="798" y="179"/>
                    <a:pt x="620" y="0"/>
                    <a:pt x="40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890;p50">
              <a:extLst>
                <a:ext uri="{FF2B5EF4-FFF2-40B4-BE49-F238E27FC236}">
                  <a16:creationId xmlns:a16="http://schemas.microsoft.com/office/drawing/2014/main" xmlns="" id="{6D6DC300-683F-4E27-88E1-B9317B6E84DF}"/>
                </a:ext>
              </a:extLst>
            </p:cNvPr>
            <p:cNvSpPr/>
            <p:nvPr/>
          </p:nvSpPr>
          <p:spPr>
            <a:xfrm>
              <a:off x="3455475" y="3356200"/>
              <a:ext cx="19975" cy="19675"/>
            </a:xfrm>
            <a:custGeom>
              <a:avLst/>
              <a:gdLst/>
              <a:ahLst/>
              <a:cxnLst/>
              <a:rect l="l" t="t" r="r" b="b"/>
              <a:pathLst>
                <a:path w="799" h="787" extrusionOk="0">
                  <a:moveTo>
                    <a:pt x="394" y="0"/>
                  </a:moveTo>
                  <a:cubicBezTo>
                    <a:pt x="179" y="0"/>
                    <a:pt x="1" y="179"/>
                    <a:pt x="1" y="393"/>
                  </a:cubicBezTo>
                  <a:cubicBezTo>
                    <a:pt x="1" y="608"/>
                    <a:pt x="179" y="786"/>
                    <a:pt x="394" y="786"/>
                  </a:cubicBezTo>
                  <a:cubicBezTo>
                    <a:pt x="620" y="786"/>
                    <a:pt x="798" y="608"/>
                    <a:pt x="798" y="393"/>
                  </a:cubicBezTo>
                  <a:cubicBezTo>
                    <a:pt x="798"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9" name="Google Shape;680;p43">
            <a:extLst>
              <a:ext uri="{FF2B5EF4-FFF2-40B4-BE49-F238E27FC236}">
                <a16:creationId xmlns:a16="http://schemas.microsoft.com/office/drawing/2014/main" xmlns="" id="{052B8EE1-0435-4BB9-9D68-ACAA735E7B31}"/>
              </a:ext>
            </a:extLst>
          </p:cNvPr>
          <p:cNvGrpSpPr/>
          <p:nvPr/>
        </p:nvGrpSpPr>
        <p:grpSpPr>
          <a:xfrm>
            <a:off x="6382171" y="927486"/>
            <a:ext cx="2540426" cy="836248"/>
            <a:chOff x="707230" y="1755375"/>
            <a:chExt cx="2540426" cy="836248"/>
          </a:xfrm>
        </p:grpSpPr>
        <p:sp>
          <p:nvSpPr>
            <p:cNvPr id="3350" name="Google Shape;681;p43">
              <a:extLst>
                <a:ext uri="{FF2B5EF4-FFF2-40B4-BE49-F238E27FC236}">
                  <a16:creationId xmlns:a16="http://schemas.microsoft.com/office/drawing/2014/main" xmlns="" id="{2923283E-15C1-4C01-B856-C566DF87110A}"/>
                </a:ext>
              </a:extLst>
            </p:cNvPr>
            <p:cNvSpPr/>
            <p:nvPr/>
          </p:nvSpPr>
          <p:spPr>
            <a:xfrm>
              <a:off x="2890051" y="1869148"/>
              <a:ext cx="357604" cy="357571"/>
            </a:xfrm>
            <a:custGeom>
              <a:avLst/>
              <a:gdLst/>
              <a:ahLst/>
              <a:cxnLst/>
              <a:rect l="l" t="t" r="r" b="b"/>
              <a:pathLst>
                <a:path w="10848" h="10847" fill="none" extrusionOk="0">
                  <a:moveTo>
                    <a:pt x="10847" y="5430"/>
                  </a:moveTo>
                  <a:cubicBezTo>
                    <a:pt x="10847" y="8418"/>
                    <a:pt x="8419" y="10847"/>
                    <a:pt x="5430" y="10847"/>
                  </a:cubicBezTo>
                  <a:cubicBezTo>
                    <a:pt x="2430" y="10847"/>
                    <a:pt x="1" y="8418"/>
                    <a:pt x="1" y="5430"/>
                  </a:cubicBezTo>
                  <a:cubicBezTo>
                    <a:pt x="1" y="2429"/>
                    <a:pt x="2430" y="0"/>
                    <a:pt x="5430" y="0"/>
                  </a:cubicBezTo>
                  <a:cubicBezTo>
                    <a:pt x="8419" y="0"/>
                    <a:pt x="10847" y="2429"/>
                    <a:pt x="10847" y="5430"/>
                  </a:cubicBezTo>
                  <a:close/>
                </a:path>
              </a:pathLst>
            </a:custGeom>
            <a:no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682;p43">
              <a:extLst>
                <a:ext uri="{FF2B5EF4-FFF2-40B4-BE49-F238E27FC236}">
                  <a16:creationId xmlns:a16="http://schemas.microsoft.com/office/drawing/2014/main" xmlns="" id="{35EE5638-FB73-4805-BADA-A61529BCB3BB}"/>
                </a:ext>
              </a:extLst>
            </p:cNvPr>
            <p:cNvSpPr/>
            <p:nvPr/>
          </p:nvSpPr>
          <p:spPr>
            <a:xfrm>
              <a:off x="707230" y="2422413"/>
              <a:ext cx="169209" cy="169209"/>
            </a:xfrm>
            <a:custGeom>
              <a:avLst/>
              <a:gdLst/>
              <a:ahLst/>
              <a:cxnLst/>
              <a:rect l="l" t="t" r="r" b="b"/>
              <a:pathLst>
                <a:path w="5133" h="5133" fill="none" extrusionOk="0">
                  <a:moveTo>
                    <a:pt x="0" y="2572"/>
                  </a:moveTo>
                  <a:cubicBezTo>
                    <a:pt x="0" y="3989"/>
                    <a:pt x="1155" y="5132"/>
                    <a:pt x="2572" y="5132"/>
                  </a:cubicBezTo>
                  <a:cubicBezTo>
                    <a:pt x="3989" y="5132"/>
                    <a:pt x="5132" y="3989"/>
                    <a:pt x="5132" y="2572"/>
                  </a:cubicBezTo>
                  <a:cubicBezTo>
                    <a:pt x="5132" y="1155"/>
                    <a:pt x="3989" y="0"/>
                    <a:pt x="2572" y="0"/>
                  </a:cubicBezTo>
                  <a:cubicBezTo>
                    <a:pt x="1155" y="0"/>
                    <a:pt x="0" y="1155"/>
                    <a:pt x="0" y="2572"/>
                  </a:cubicBezTo>
                  <a:close/>
                </a:path>
              </a:pathLst>
            </a:custGeom>
            <a:noFill/>
            <a:ln w="95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683;p43">
              <a:extLst>
                <a:ext uri="{FF2B5EF4-FFF2-40B4-BE49-F238E27FC236}">
                  <a16:creationId xmlns:a16="http://schemas.microsoft.com/office/drawing/2014/main" xmlns="" id="{9D34F6C8-1A38-47F4-9119-10B9B4C69BA5}"/>
                </a:ext>
              </a:extLst>
            </p:cNvPr>
            <p:cNvSpPr/>
            <p:nvPr/>
          </p:nvSpPr>
          <p:spPr>
            <a:xfrm>
              <a:off x="1290425" y="1869113"/>
              <a:ext cx="649800" cy="25"/>
            </a:xfrm>
            <a:custGeom>
              <a:avLst/>
              <a:gdLst/>
              <a:ahLst/>
              <a:cxnLst/>
              <a:rect l="l" t="t" r="r" b="b"/>
              <a:pathLst>
                <a:path w="25992" h="1" fill="none" extrusionOk="0">
                  <a:moveTo>
                    <a:pt x="0" y="1"/>
                  </a:moveTo>
                  <a:lnTo>
                    <a:pt x="25991" y="1"/>
                  </a:lnTo>
                </a:path>
              </a:pathLst>
            </a:custGeom>
            <a:noFill/>
            <a:ln w="9525"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684;p43">
              <a:extLst>
                <a:ext uri="{FF2B5EF4-FFF2-40B4-BE49-F238E27FC236}">
                  <a16:creationId xmlns:a16="http://schemas.microsoft.com/office/drawing/2014/main" xmlns="" id="{D9ABDECD-2432-43F4-8474-1CA32994D731}"/>
                </a:ext>
              </a:extLst>
            </p:cNvPr>
            <p:cNvSpPr/>
            <p:nvPr/>
          </p:nvSpPr>
          <p:spPr>
            <a:xfrm>
              <a:off x="1050775" y="1755375"/>
              <a:ext cx="382500" cy="25"/>
            </a:xfrm>
            <a:custGeom>
              <a:avLst/>
              <a:gdLst/>
              <a:ahLst/>
              <a:cxnLst/>
              <a:rect l="l" t="t" r="r" b="b"/>
              <a:pathLst>
                <a:path w="15300" h="1" fill="none" extrusionOk="0">
                  <a:moveTo>
                    <a:pt x="15300" y="1"/>
                  </a:moveTo>
                  <a:lnTo>
                    <a:pt x="0" y="1"/>
                  </a:lnTo>
                </a:path>
              </a:pathLst>
            </a:custGeom>
            <a:noFill/>
            <a:ln w="9525"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138624" y="1523275"/>
            <a:ext cx="2867715"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Business Concepts</a:t>
            </a:r>
            <a:endParaRPr dirty="0"/>
          </a:p>
        </p:txBody>
      </p:sp>
      <p:sp>
        <p:nvSpPr>
          <p:cNvPr id="530" name="Google Shape;530;p34"/>
          <p:cNvSpPr txBox="1">
            <a:spLocks noGrp="1"/>
          </p:cNvSpPr>
          <p:nvPr>
            <p:ph type="title" idx="2"/>
          </p:nvPr>
        </p:nvSpPr>
        <p:spPr>
          <a:xfrm>
            <a:off x="123562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32" name="Google Shape;532;p34"/>
          <p:cNvSpPr txBox="1">
            <a:spLocks noGrp="1"/>
          </p:cNvSpPr>
          <p:nvPr>
            <p:ph type="title" idx="3"/>
          </p:nvPr>
        </p:nvSpPr>
        <p:spPr>
          <a:xfrm>
            <a:off x="2138624" y="205792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Tujuan</a:t>
            </a:r>
            <a:endParaRPr dirty="0"/>
          </a:p>
        </p:txBody>
      </p:sp>
      <p:sp>
        <p:nvSpPr>
          <p:cNvPr id="533" name="Google Shape;533;p34"/>
          <p:cNvSpPr txBox="1">
            <a:spLocks noGrp="1"/>
          </p:cNvSpPr>
          <p:nvPr>
            <p:ph type="title" idx="4"/>
          </p:nvPr>
        </p:nvSpPr>
        <p:spPr>
          <a:xfrm>
            <a:off x="1235625" y="2078949"/>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35" name="Google Shape;535;p34"/>
          <p:cNvSpPr txBox="1">
            <a:spLocks noGrp="1"/>
          </p:cNvSpPr>
          <p:nvPr>
            <p:ph type="title" idx="6"/>
          </p:nvPr>
        </p:nvSpPr>
        <p:spPr>
          <a:xfrm>
            <a:off x="2138624" y="256822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Manfaat</a:t>
            </a:r>
            <a:endParaRPr dirty="0"/>
          </a:p>
        </p:txBody>
      </p:sp>
      <p:sp>
        <p:nvSpPr>
          <p:cNvPr id="536" name="Google Shape;536;p34"/>
          <p:cNvSpPr txBox="1">
            <a:spLocks noGrp="1"/>
          </p:cNvSpPr>
          <p:nvPr>
            <p:ph type="title" idx="7"/>
          </p:nvPr>
        </p:nvSpPr>
        <p:spPr>
          <a:xfrm>
            <a:off x="1251270" y="2591934"/>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38" name="Google Shape;538;p34"/>
          <p:cNvSpPr txBox="1">
            <a:spLocks noGrp="1"/>
          </p:cNvSpPr>
          <p:nvPr>
            <p:ph type="title" idx="9"/>
          </p:nvPr>
        </p:nvSpPr>
        <p:spPr>
          <a:xfrm>
            <a:off x="5402556" y="2077495"/>
            <a:ext cx="2371709"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Data Undrestanding</a:t>
            </a:r>
            <a:endParaRPr dirty="0"/>
          </a:p>
        </p:txBody>
      </p:sp>
      <p:sp>
        <p:nvSpPr>
          <p:cNvPr id="539" name="Google Shape;539;p34"/>
          <p:cNvSpPr txBox="1">
            <a:spLocks noGrp="1"/>
          </p:cNvSpPr>
          <p:nvPr>
            <p:ph type="title" idx="13"/>
          </p:nvPr>
        </p:nvSpPr>
        <p:spPr>
          <a:xfrm>
            <a:off x="4393255" y="210768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41" name="Google Shape;541;p34"/>
          <p:cNvSpPr txBox="1">
            <a:spLocks noGrp="1"/>
          </p:cNvSpPr>
          <p:nvPr>
            <p:ph type="title" idx="15"/>
          </p:nvPr>
        </p:nvSpPr>
        <p:spPr>
          <a:xfrm>
            <a:off x="720000" y="494209"/>
            <a:ext cx="3093207"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WORKFLOW</a:t>
            </a:r>
            <a:endParaRPr dirty="0"/>
          </a:p>
        </p:txBody>
      </p:sp>
      <p:grpSp>
        <p:nvGrpSpPr>
          <p:cNvPr id="543" name="Google Shape;543;p34"/>
          <p:cNvGrpSpPr/>
          <p:nvPr/>
        </p:nvGrpSpPr>
        <p:grpSpPr>
          <a:xfrm>
            <a:off x="299286" y="189025"/>
            <a:ext cx="133205" cy="119344"/>
            <a:chOff x="222150" y="185025"/>
            <a:chExt cx="170100" cy="152400"/>
          </a:xfrm>
        </p:grpSpPr>
        <p:cxnSp>
          <p:nvCxnSpPr>
            <p:cNvPr id="544" name="Google Shape;544;p3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45" name="Google Shape;545;p3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46" name="Google Shape;546;p3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47" name="Google Shape;547;p34"/>
          <p:cNvGrpSpPr/>
          <p:nvPr/>
        </p:nvGrpSpPr>
        <p:grpSpPr>
          <a:xfrm>
            <a:off x="286625" y="3999999"/>
            <a:ext cx="145867" cy="958251"/>
            <a:chOff x="286625" y="3923799"/>
            <a:chExt cx="145867" cy="958251"/>
          </a:xfrm>
        </p:grpSpPr>
        <p:sp>
          <p:nvSpPr>
            <p:cNvPr id="548" name="Google Shape;548;p3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34"/>
            <p:cNvGrpSpPr/>
            <p:nvPr/>
          </p:nvGrpSpPr>
          <p:grpSpPr>
            <a:xfrm>
              <a:off x="298112" y="4342643"/>
              <a:ext cx="110182" cy="126862"/>
              <a:chOff x="281100" y="2027800"/>
              <a:chExt cx="140700" cy="162000"/>
            </a:xfrm>
          </p:grpSpPr>
          <p:sp>
            <p:nvSpPr>
              <p:cNvPr id="550" name="Google Shape;550;p3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4"/>
              <p:cNvGrpSpPr/>
              <p:nvPr/>
            </p:nvGrpSpPr>
            <p:grpSpPr>
              <a:xfrm>
                <a:off x="308875" y="2088450"/>
                <a:ext cx="85200" cy="40700"/>
                <a:chOff x="308875" y="2087000"/>
                <a:chExt cx="85200" cy="40700"/>
              </a:xfrm>
            </p:grpSpPr>
            <p:cxnSp>
              <p:nvCxnSpPr>
                <p:cNvPr id="552" name="Google Shape;552;p3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3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54" name="Google Shape;554;p34"/>
            <p:cNvGrpSpPr/>
            <p:nvPr/>
          </p:nvGrpSpPr>
          <p:grpSpPr>
            <a:xfrm>
              <a:off x="286625" y="3923799"/>
              <a:ext cx="133200" cy="133200"/>
              <a:chOff x="286625" y="3648899"/>
              <a:chExt cx="133200" cy="133200"/>
            </a:xfrm>
          </p:grpSpPr>
          <p:sp>
            <p:nvSpPr>
              <p:cNvPr id="555" name="Google Shape;555;p3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7" name="Google Shape;557;p34">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cxnSp>
        <p:nvCxnSpPr>
          <p:cNvPr id="558" name="Google Shape;558;p34"/>
          <p:cNvCxnSpPr/>
          <p:nvPr/>
        </p:nvCxnSpPr>
        <p:spPr>
          <a:xfrm>
            <a:off x="8312492" y="2026731"/>
            <a:ext cx="0" cy="740100"/>
          </a:xfrm>
          <a:prstGeom prst="straightConnector1">
            <a:avLst/>
          </a:prstGeom>
          <a:noFill/>
          <a:ln w="9525" cap="flat" cmpd="sng">
            <a:solidFill>
              <a:schemeClr val="dk2"/>
            </a:solidFill>
            <a:prstDash val="solid"/>
            <a:round/>
            <a:headEnd type="none" w="med" len="med"/>
            <a:tailEnd type="stealth" w="med" len="med"/>
          </a:ln>
        </p:spPr>
      </p:cxnSp>
      <p:sp>
        <p:nvSpPr>
          <p:cNvPr id="561" name="Google Shape;561;p34"/>
          <p:cNvSpPr/>
          <p:nvPr/>
        </p:nvSpPr>
        <p:spPr>
          <a:xfrm>
            <a:off x="5264799" y="2891100"/>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3" name="Google Shape;563;p34">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4"/>
          <p:cNvGrpSpPr/>
          <p:nvPr/>
        </p:nvGrpSpPr>
        <p:grpSpPr>
          <a:xfrm>
            <a:off x="2850766" y="742923"/>
            <a:ext cx="604800" cy="147600"/>
            <a:chOff x="7688649" y="828750"/>
            <a:chExt cx="604800" cy="147600"/>
          </a:xfrm>
        </p:grpSpPr>
        <p:sp>
          <p:nvSpPr>
            <p:cNvPr id="568" name="Google Shape;568;p3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39;p34">
            <a:extLst>
              <a:ext uri="{FF2B5EF4-FFF2-40B4-BE49-F238E27FC236}">
                <a16:creationId xmlns:a16="http://schemas.microsoft.com/office/drawing/2014/main" xmlns="" id="{2A8E7EB0-5B83-4F3F-9685-50910AB42099}"/>
              </a:ext>
            </a:extLst>
          </p:cNvPr>
          <p:cNvSpPr txBox="1">
            <a:spLocks/>
          </p:cNvSpPr>
          <p:nvPr/>
        </p:nvSpPr>
        <p:spPr>
          <a:xfrm>
            <a:off x="4393702" y="2747450"/>
            <a:ext cx="836400"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3000" b="1" i="0" u="none" strike="noStrike" cap="none">
                <a:solidFill>
                  <a:schemeClr val="accent3"/>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 dirty="0">
                <a:solidFill>
                  <a:srgbClr val="92D050"/>
                </a:solidFill>
              </a:rPr>
              <a:t>0</a:t>
            </a:r>
            <a:r>
              <a:rPr lang="id-ID" dirty="0">
                <a:solidFill>
                  <a:srgbClr val="92D050"/>
                </a:solidFill>
              </a:rPr>
              <a:t>5</a:t>
            </a:r>
            <a:endParaRPr lang="en" dirty="0">
              <a:solidFill>
                <a:srgbClr val="92D050"/>
              </a:solidFill>
            </a:endParaRPr>
          </a:p>
        </p:txBody>
      </p:sp>
      <p:sp>
        <p:nvSpPr>
          <p:cNvPr id="53" name="Google Shape;538;p34">
            <a:extLst>
              <a:ext uri="{FF2B5EF4-FFF2-40B4-BE49-F238E27FC236}">
                <a16:creationId xmlns:a16="http://schemas.microsoft.com/office/drawing/2014/main" xmlns="" id="{CA7F65AD-C999-4DB6-8A94-D04CDA82CA10}"/>
              </a:ext>
            </a:extLst>
          </p:cNvPr>
          <p:cNvSpPr txBox="1">
            <a:spLocks/>
          </p:cNvSpPr>
          <p:nvPr/>
        </p:nvSpPr>
        <p:spPr>
          <a:xfrm>
            <a:off x="5402556" y="2689067"/>
            <a:ext cx="2371709"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Oswald"/>
              <a:buNone/>
              <a:defRPr sz="2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9pPr>
          </a:lstStyle>
          <a:p>
            <a:r>
              <a:rPr lang="id-ID" dirty="0"/>
              <a:t>/Data Preparation</a:t>
            </a:r>
          </a:p>
        </p:txBody>
      </p:sp>
      <p:sp>
        <p:nvSpPr>
          <p:cNvPr id="54" name="Google Shape;539;p34">
            <a:extLst>
              <a:ext uri="{FF2B5EF4-FFF2-40B4-BE49-F238E27FC236}">
                <a16:creationId xmlns:a16="http://schemas.microsoft.com/office/drawing/2014/main" xmlns="" id="{2BD8C95D-08A0-45E1-B304-DC7444BD03E7}"/>
              </a:ext>
            </a:extLst>
          </p:cNvPr>
          <p:cNvSpPr txBox="1">
            <a:spLocks/>
          </p:cNvSpPr>
          <p:nvPr/>
        </p:nvSpPr>
        <p:spPr>
          <a:xfrm>
            <a:off x="4397513" y="3333675"/>
            <a:ext cx="836400"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3000" b="1" i="0" u="none" strike="noStrike" cap="none">
                <a:solidFill>
                  <a:schemeClr val="accent3"/>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 dirty="0">
                <a:solidFill>
                  <a:srgbClr val="FFC000"/>
                </a:solidFill>
              </a:rPr>
              <a:t>0</a:t>
            </a:r>
            <a:r>
              <a:rPr lang="id-ID" dirty="0">
                <a:solidFill>
                  <a:srgbClr val="FFC000"/>
                </a:solidFill>
              </a:rPr>
              <a:t>6</a:t>
            </a:r>
            <a:endParaRPr lang="en" dirty="0">
              <a:solidFill>
                <a:srgbClr val="FFC000"/>
              </a:solidFill>
            </a:endParaRPr>
          </a:p>
        </p:txBody>
      </p:sp>
      <p:sp>
        <p:nvSpPr>
          <p:cNvPr id="55" name="Google Shape;538;p34">
            <a:extLst>
              <a:ext uri="{FF2B5EF4-FFF2-40B4-BE49-F238E27FC236}">
                <a16:creationId xmlns:a16="http://schemas.microsoft.com/office/drawing/2014/main" xmlns="" id="{A8864B10-6532-4148-AB2F-021A95CC6BAB}"/>
              </a:ext>
            </a:extLst>
          </p:cNvPr>
          <p:cNvSpPr txBox="1">
            <a:spLocks/>
          </p:cNvSpPr>
          <p:nvPr/>
        </p:nvSpPr>
        <p:spPr>
          <a:xfrm>
            <a:off x="5419641" y="3300818"/>
            <a:ext cx="2371709"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Oswald"/>
              <a:buNone/>
              <a:defRPr sz="2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9pPr>
          </a:lstStyle>
          <a:p>
            <a:r>
              <a:rPr lang="id-ID" dirty="0"/>
              <a:t>/Modelling</a:t>
            </a:r>
          </a:p>
        </p:txBody>
      </p:sp>
      <p:sp>
        <p:nvSpPr>
          <p:cNvPr id="58" name="Google Shape;562;p34">
            <a:extLst>
              <a:ext uri="{FF2B5EF4-FFF2-40B4-BE49-F238E27FC236}">
                <a16:creationId xmlns:a16="http://schemas.microsoft.com/office/drawing/2014/main" xmlns="" id="{798CCFD3-ED10-4885-A0AC-6F775A5CDDA8}"/>
              </a:ext>
            </a:extLst>
          </p:cNvPr>
          <p:cNvSpPr/>
          <p:nvPr/>
        </p:nvSpPr>
        <p:spPr>
          <a:xfrm>
            <a:off x="5264799" y="3512900"/>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9" name="Google Shape;562;p34">
            <a:extLst>
              <a:ext uri="{FF2B5EF4-FFF2-40B4-BE49-F238E27FC236}">
                <a16:creationId xmlns:a16="http://schemas.microsoft.com/office/drawing/2014/main" xmlns="" id="{DD1120B9-8F27-4663-AAF6-F574A85120FA}"/>
              </a:ext>
            </a:extLst>
          </p:cNvPr>
          <p:cNvSpPr/>
          <p:nvPr/>
        </p:nvSpPr>
        <p:spPr>
          <a:xfrm>
            <a:off x="2020998" y="171804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60" name="Google Shape;562;p34">
            <a:extLst>
              <a:ext uri="{FF2B5EF4-FFF2-40B4-BE49-F238E27FC236}">
                <a16:creationId xmlns:a16="http://schemas.microsoft.com/office/drawing/2014/main" xmlns="" id="{DAFBAEC5-3C38-4E42-A309-D68789BAF04A}"/>
              </a:ext>
            </a:extLst>
          </p:cNvPr>
          <p:cNvSpPr/>
          <p:nvPr/>
        </p:nvSpPr>
        <p:spPr>
          <a:xfrm>
            <a:off x="2018384" y="2244932"/>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61" name="Google Shape;562;p34">
            <a:extLst>
              <a:ext uri="{FF2B5EF4-FFF2-40B4-BE49-F238E27FC236}">
                <a16:creationId xmlns:a16="http://schemas.microsoft.com/office/drawing/2014/main" xmlns="" id="{F5A27C81-1DC2-4608-ACD5-DCFB6CA36B05}"/>
              </a:ext>
            </a:extLst>
          </p:cNvPr>
          <p:cNvSpPr/>
          <p:nvPr/>
        </p:nvSpPr>
        <p:spPr>
          <a:xfrm>
            <a:off x="2004694" y="2747450"/>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62" name="Google Shape;562;p34">
            <a:extLst>
              <a:ext uri="{FF2B5EF4-FFF2-40B4-BE49-F238E27FC236}">
                <a16:creationId xmlns:a16="http://schemas.microsoft.com/office/drawing/2014/main" xmlns="" id="{2BA4E1A9-E434-4E2D-A6D9-1B722C2478CC}"/>
              </a:ext>
            </a:extLst>
          </p:cNvPr>
          <p:cNvSpPr/>
          <p:nvPr/>
        </p:nvSpPr>
        <p:spPr>
          <a:xfrm>
            <a:off x="5246171" y="222615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nvGrpSpPr>
          <p:cNvPr id="64" name="Google Shape;3880;p56">
            <a:extLst>
              <a:ext uri="{FF2B5EF4-FFF2-40B4-BE49-F238E27FC236}">
                <a16:creationId xmlns:a16="http://schemas.microsoft.com/office/drawing/2014/main" xmlns="" id="{4F06B09E-22DF-48CD-BDC3-59B85035E20A}"/>
              </a:ext>
            </a:extLst>
          </p:cNvPr>
          <p:cNvGrpSpPr/>
          <p:nvPr/>
        </p:nvGrpSpPr>
        <p:grpSpPr>
          <a:xfrm>
            <a:off x="7976692" y="1392466"/>
            <a:ext cx="695516" cy="572700"/>
            <a:chOff x="7383596" y="3153624"/>
            <a:chExt cx="409007" cy="405688"/>
          </a:xfrm>
        </p:grpSpPr>
        <p:sp>
          <p:nvSpPr>
            <p:cNvPr id="65" name="Google Shape;3881;p56">
              <a:extLst>
                <a:ext uri="{FF2B5EF4-FFF2-40B4-BE49-F238E27FC236}">
                  <a16:creationId xmlns:a16="http://schemas.microsoft.com/office/drawing/2014/main" xmlns="" id="{33F2ED85-E93F-452F-BC05-3AD806F62E69}"/>
                </a:ext>
              </a:extLst>
            </p:cNvPr>
            <p:cNvSpPr/>
            <p:nvPr/>
          </p:nvSpPr>
          <p:spPr>
            <a:xfrm>
              <a:off x="7461135" y="3341222"/>
              <a:ext cx="253904" cy="132601"/>
            </a:xfrm>
            <a:custGeom>
              <a:avLst/>
              <a:gdLst/>
              <a:ahLst/>
              <a:cxnLst/>
              <a:rect l="l" t="t" r="r" b="b"/>
              <a:pathLst>
                <a:path w="8877" h="4636" extrusionOk="0">
                  <a:moveTo>
                    <a:pt x="4056" y="0"/>
                  </a:moveTo>
                  <a:lnTo>
                    <a:pt x="4056" y="1924"/>
                  </a:lnTo>
                  <a:lnTo>
                    <a:pt x="1" y="1924"/>
                  </a:lnTo>
                  <a:lnTo>
                    <a:pt x="1" y="4635"/>
                  </a:lnTo>
                  <a:lnTo>
                    <a:pt x="858" y="4635"/>
                  </a:lnTo>
                  <a:lnTo>
                    <a:pt x="858" y="2804"/>
                  </a:lnTo>
                  <a:lnTo>
                    <a:pt x="7996" y="2804"/>
                  </a:lnTo>
                  <a:lnTo>
                    <a:pt x="7996" y="4635"/>
                  </a:lnTo>
                  <a:lnTo>
                    <a:pt x="8877" y="4635"/>
                  </a:lnTo>
                  <a:lnTo>
                    <a:pt x="8877" y="1924"/>
                  </a:lnTo>
                  <a:lnTo>
                    <a:pt x="4821" y="1924"/>
                  </a:lnTo>
                  <a:lnTo>
                    <a:pt x="48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882;p56">
              <a:extLst>
                <a:ext uri="{FF2B5EF4-FFF2-40B4-BE49-F238E27FC236}">
                  <a16:creationId xmlns:a16="http://schemas.microsoft.com/office/drawing/2014/main" xmlns="" id="{33EDF967-2BD1-401B-9728-0B2882935F3C}"/>
                </a:ext>
              </a:extLst>
            </p:cNvPr>
            <p:cNvSpPr/>
            <p:nvPr/>
          </p:nvSpPr>
          <p:spPr>
            <a:xfrm>
              <a:off x="7383596" y="3459861"/>
              <a:ext cx="179652" cy="99451"/>
            </a:xfrm>
            <a:custGeom>
              <a:avLst/>
              <a:gdLst/>
              <a:ahLst/>
              <a:cxnLst/>
              <a:rect l="l" t="t" r="r" b="b"/>
              <a:pathLst>
                <a:path w="6281" h="3477" extrusionOk="0">
                  <a:moveTo>
                    <a:pt x="0" y="1"/>
                  </a:moveTo>
                  <a:lnTo>
                    <a:pt x="0" y="3477"/>
                  </a:lnTo>
                  <a:lnTo>
                    <a:pt x="6281" y="3477"/>
                  </a:lnTo>
                  <a:lnTo>
                    <a:pt x="62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883;p56">
              <a:extLst>
                <a:ext uri="{FF2B5EF4-FFF2-40B4-BE49-F238E27FC236}">
                  <a16:creationId xmlns:a16="http://schemas.microsoft.com/office/drawing/2014/main" xmlns="" id="{CD05D5EF-1AAF-4715-B792-CFAF7EF7AC1B}"/>
                </a:ext>
              </a:extLst>
            </p:cNvPr>
            <p:cNvSpPr/>
            <p:nvPr/>
          </p:nvSpPr>
          <p:spPr>
            <a:xfrm>
              <a:off x="7612923" y="3459861"/>
              <a:ext cx="179681" cy="99451"/>
            </a:xfrm>
            <a:custGeom>
              <a:avLst/>
              <a:gdLst/>
              <a:ahLst/>
              <a:cxnLst/>
              <a:rect l="l" t="t" r="r" b="b"/>
              <a:pathLst>
                <a:path w="6282" h="3477" extrusionOk="0">
                  <a:moveTo>
                    <a:pt x="1" y="1"/>
                  </a:moveTo>
                  <a:lnTo>
                    <a:pt x="1" y="3477"/>
                  </a:lnTo>
                  <a:lnTo>
                    <a:pt x="6281" y="3477"/>
                  </a:lnTo>
                  <a:lnTo>
                    <a:pt x="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884;p56">
              <a:extLst>
                <a:ext uri="{FF2B5EF4-FFF2-40B4-BE49-F238E27FC236}">
                  <a16:creationId xmlns:a16="http://schemas.microsoft.com/office/drawing/2014/main" xmlns="" id="{E388F9FB-7909-4B60-BDDD-C3F1B8214340}"/>
                </a:ext>
              </a:extLst>
            </p:cNvPr>
            <p:cNvSpPr/>
            <p:nvPr/>
          </p:nvSpPr>
          <p:spPr>
            <a:xfrm>
              <a:off x="7422037" y="3498960"/>
              <a:ext cx="102111" cy="21910"/>
            </a:xfrm>
            <a:custGeom>
              <a:avLst/>
              <a:gdLst/>
              <a:ahLst/>
              <a:cxnLst/>
              <a:rect l="l" t="t" r="r" b="b"/>
              <a:pathLst>
                <a:path w="3570" h="766" extrusionOk="0">
                  <a:moveTo>
                    <a:pt x="0" y="1"/>
                  </a:moveTo>
                  <a:lnTo>
                    <a:pt x="0" y="766"/>
                  </a:lnTo>
                  <a:lnTo>
                    <a:pt x="3569" y="766"/>
                  </a:lnTo>
                  <a:lnTo>
                    <a:pt x="35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885;p56">
              <a:extLst>
                <a:ext uri="{FF2B5EF4-FFF2-40B4-BE49-F238E27FC236}">
                  <a16:creationId xmlns:a16="http://schemas.microsoft.com/office/drawing/2014/main" xmlns="" id="{AC9AC584-BFCF-43BE-9F37-E79BE9E8FE4E}"/>
                </a:ext>
              </a:extLst>
            </p:cNvPr>
            <p:cNvSpPr/>
            <p:nvPr/>
          </p:nvSpPr>
          <p:spPr>
            <a:xfrm>
              <a:off x="7651363" y="3498960"/>
              <a:ext cx="102111" cy="21910"/>
            </a:xfrm>
            <a:custGeom>
              <a:avLst/>
              <a:gdLst/>
              <a:ahLst/>
              <a:cxnLst/>
              <a:rect l="l" t="t" r="r" b="b"/>
              <a:pathLst>
                <a:path w="3570" h="766" extrusionOk="0">
                  <a:moveTo>
                    <a:pt x="1" y="1"/>
                  </a:moveTo>
                  <a:lnTo>
                    <a:pt x="1" y="766"/>
                  </a:lnTo>
                  <a:lnTo>
                    <a:pt x="3570" y="766"/>
                  </a:lnTo>
                  <a:lnTo>
                    <a:pt x="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886;p56">
              <a:extLst>
                <a:ext uri="{FF2B5EF4-FFF2-40B4-BE49-F238E27FC236}">
                  <a16:creationId xmlns:a16="http://schemas.microsoft.com/office/drawing/2014/main" xmlns="" id="{3A852ED6-96C0-4C11-8365-ED31EA67E2D6}"/>
                </a:ext>
              </a:extLst>
            </p:cNvPr>
            <p:cNvSpPr/>
            <p:nvPr/>
          </p:nvSpPr>
          <p:spPr>
            <a:xfrm>
              <a:off x="7571165" y="3167553"/>
              <a:ext cx="184972" cy="190264"/>
            </a:xfrm>
            <a:custGeom>
              <a:avLst/>
              <a:gdLst/>
              <a:ahLst/>
              <a:cxnLst/>
              <a:rect l="l" t="t" r="r" b="b"/>
              <a:pathLst>
                <a:path w="6467" h="6652" extrusionOk="0">
                  <a:moveTo>
                    <a:pt x="580" y="0"/>
                  </a:moveTo>
                  <a:lnTo>
                    <a:pt x="1" y="3569"/>
                  </a:lnTo>
                  <a:lnTo>
                    <a:pt x="580" y="6652"/>
                  </a:lnTo>
                  <a:lnTo>
                    <a:pt x="4636" y="6652"/>
                  </a:lnTo>
                  <a:cubicBezTo>
                    <a:pt x="5702" y="6652"/>
                    <a:pt x="6467" y="5794"/>
                    <a:pt x="6467" y="4821"/>
                  </a:cubicBezTo>
                  <a:cubicBezTo>
                    <a:pt x="6467" y="3755"/>
                    <a:pt x="5702" y="2990"/>
                    <a:pt x="4636" y="2990"/>
                  </a:cubicBezTo>
                  <a:cubicBezTo>
                    <a:pt x="4636" y="1831"/>
                    <a:pt x="3686" y="858"/>
                    <a:pt x="2527" y="858"/>
                  </a:cubicBezTo>
                  <a:cubicBezTo>
                    <a:pt x="2133" y="858"/>
                    <a:pt x="1832" y="951"/>
                    <a:pt x="1461" y="1159"/>
                  </a:cubicBezTo>
                  <a:cubicBezTo>
                    <a:pt x="1252" y="673"/>
                    <a:pt x="974" y="279"/>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887;p56">
              <a:extLst>
                <a:ext uri="{FF2B5EF4-FFF2-40B4-BE49-F238E27FC236}">
                  <a16:creationId xmlns:a16="http://schemas.microsoft.com/office/drawing/2014/main" xmlns="" id="{5742BFBB-8278-4ED4-9B10-886DB01B9F26}"/>
                </a:ext>
              </a:extLst>
            </p:cNvPr>
            <p:cNvSpPr/>
            <p:nvPr/>
          </p:nvSpPr>
          <p:spPr>
            <a:xfrm>
              <a:off x="7419377" y="3153624"/>
              <a:ext cx="168412" cy="204193"/>
            </a:xfrm>
            <a:custGeom>
              <a:avLst/>
              <a:gdLst/>
              <a:ahLst/>
              <a:cxnLst/>
              <a:rect l="l" t="t" r="r" b="b"/>
              <a:pathLst>
                <a:path w="5888" h="7139" extrusionOk="0">
                  <a:moveTo>
                    <a:pt x="4242" y="1"/>
                  </a:moveTo>
                  <a:cubicBezTo>
                    <a:pt x="2712" y="1"/>
                    <a:pt x="1461" y="1252"/>
                    <a:pt x="1461" y="2805"/>
                  </a:cubicBezTo>
                  <a:cubicBezTo>
                    <a:pt x="1461" y="2990"/>
                    <a:pt x="1461" y="3268"/>
                    <a:pt x="1553" y="3477"/>
                  </a:cubicBezTo>
                  <a:cubicBezTo>
                    <a:pt x="673" y="3662"/>
                    <a:pt x="1" y="4334"/>
                    <a:pt x="1" y="5308"/>
                  </a:cubicBezTo>
                  <a:cubicBezTo>
                    <a:pt x="1" y="6281"/>
                    <a:pt x="765" y="7139"/>
                    <a:pt x="1832" y="7139"/>
                  </a:cubicBezTo>
                  <a:lnTo>
                    <a:pt x="5887" y="7139"/>
                  </a:lnTo>
                  <a:lnTo>
                    <a:pt x="5887" y="487"/>
                  </a:lnTo>
                  <a:cubicBezTo>
                    <a:pt x="5400" y="186"/>
                    <a:pt x="4821" y="1"/>
                    <a:pt x="4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03;p56">
            <a:extLst>
              <a:ext uri="{FF2B5EF4-FFF2-40B4-BE49-F238E27FC236}">
                <a16:creationId xmlns:a16="http://schemas.microsoft.com/office/drawing/2014/main" xmlns="" id="{DF54F5C8-2EAF-448B-B9DC-919756B03AD6}"/>
              </a:ext>
            </a:extLst>
          </p:cNvPr>
          <p:cNvGrpSpPr/>
          <p:nvPr/>
        </p:nvGrpSpPr>
        <p:grpSpPr>
          <a:xfrm>
            <a:off x="1104550" y="4417826"/>
            <a:ext cx="449500" cy="19675"/>
            <a:chOff x="3025950" y="3356200"/>
            <a:chExt cx="449500" cy="19675"/>
          </a:xfrm>
        </p:grpSpPr>
        <p:sp>
          <p:nvSpPr>
            <p:cNvPr id="79" name="Google Shape;1004;p56">
              <a:extLst>
                <a:ext uri="{FF2B5EF4-FFF2-40B4-BE49-F238E27FC236}">
                  <a16:creationId xmlns:a16="http://schemas.microsoft.com/office/drawing/2014/main" xmlns="" id="{19A849DF-5BD3-4DBC-8C84-E32CE27B7D5B}"/>
                </a:ext>
              </a:extLst>
            </p:cNvPr>
            <p:cNvSpPr/>
            <p:nvPr/>
          </p:nvSpPr>
          <p:spPr>
            <a:xfrm>
              <a:off x="3025950" y="3356200"/>
              <a:ext cx="19675" cy="19675"/>
            </a:xfrm>
            <a:custGeom>
              <a:avLst/>
              <a:gdLst/>
              <a:ahLst/>
              <a:cxnLst/>
              <a:rect l="l" t="t" r="r" b="b"/>
              <a:pathLst>
                <a:path w="787" h="787" extrusionOk="0">
                  <a:moveTo>
                    <a:pt x="394" y="0"/>
                  </a:moveTo>
                  <a:cubicBezTo>
                    <a:pt x="180" y="0"/>
                    <a:pt x="1" y="179"/>
                    <a:pt x="1" y="393"/>
                  </a:cubicBezTo>
                  <a:cubicBezTo>
                    <a:pt x="1" y="608"/>
                    <a:pt x="180" y="786"/>
                    <a:pt x="394" y="786"/>
                  </a:cubicBezTo>
                  <a:cubicBezTo>
                    <a:pt x="620" y="786"/>
                    <a:pt x="787" y="608"/>
                    <a:pt x="787" y="393"/>
                  </a:cubicBezTo>
                  <a:cubicBezTo>
                    <a:pt x="787"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05;p56">
              <a:extLst>
                <a:ext uri="{FF2B5EF4-FFF2-40B4-BE49-F238E27FC236}">
                  <a16:creationId xmlns:a16="http://schemas.microsoft.com/office/drawing/2014/main" xmlns="" id="{DF184CB5-7DA8-4F5E-B842-33B989E63C4F}"/>
                </a:ext>
              </a:extLst>
            </p:cNvPr>
            <p:cNvSpPr/>
            <p:nvPr/>
          </p:nvSpPr>
          <p:spPr>
            <a:xfrm>
              <a:off x="3133425" y="3356200"/>
              <a:ext cx="19650" cy="19675"/>
            </a:xfrm>
            <a:custGeom>
              <a:avLst/>
              <a:gdLst/>
              <a:ahLst/>
              <a:cxnLst/>
              <a:rect l="l" t="t" r="r" b="b"/>
              <a:pathLst>
                <a:path w="786" h="787" extrusionOk="0">
                  <a:moveTo>
                    <a:pt x="393" y="0"/>
                  </a:moveTo>
                  <a:cubicBezTo>
                    <a:pt x="179" y="0"/>
                    <a:pt x="0" y="179"/>
                    <a:pt x="0" y="393"/>
                  </a:cubicBezTo>
                  <a:cubicBezTo>
                    <a:pt x="0" y="608"/>
                    <a:pt x="179"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06;p56">
              <a:extLst>
                <a:ext uri="{FF2B5EF4-FFF2-40B4-BE49-F238E27FC236}">
                  <a16:creationId xmlns:a16="http://schemas.microsoft.com/office/drawing/2014/main" xmlns="" id="{E85662BE-61B8-47E8-9C09-126F5A97CBF1}"/>
                </a:ext>
              </a:extLst>
            </p:cNvPr>
            <p:cNvSpPr/>
            <p:nvPr/>
          </p:nvSpPr>
          <p:spPr>
            <a:xfrm>
              <a:off x="3240875" y="3356200"/>
              <a:ext cx="19675" cy="19675"/>
            </a:xfrm>
            <a:custGeom>
              <a:avLst/>
              <a:gdLst/>
              <a:ahLst/>
              <a:cxnLst/>
              <a:rect l="l" t="t" r="r" b="b"/>
              <a:pathLst>
                <a:path w="787" h="787" extrusionOk="0">
                  <a:moveTo>
                    <a:pt x="393" y="0"/>
                  </a:moveTo>
                  <a:cubicBezTo>
                    <a:pt x="167" y="0"/>
                    <a:pt x="0" y="179"/>
                    <a:pt x="0" y="393"/>
                  </a:cubicBezTo>
                  <a:cubicBezTo>
                    <a:pt x="0" y="608"/>
                    <a:pt x="167"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07;p56">
              <a:extLst>
                <a:ext uri="{FF2B5EF4-FFF2-40B4-BE49-F238E27FC236}">
                  <a16:creationId xmlns:a16="http://schemas.microsoft.com/office/drawing/2014/main" xmlns="" id="{6760738B-52DB-4354-9400-31270E1F48E1}"/>
                </a:ext>
              </a:extLst>
            </p:cNvPr>
            <p:cNvSpPr/>
            <p:nvPr/>
          </p:nvSpPr>
          <p:spPr>
            <a:xfrm>
              <a:off x="3348025" y="3356200"/>
              <a:ext cx="19975" cy="19675"/>
            </a:xfrm>
            <a:custGeom>
              <a:avLst/>
              <a:gdLst/>
              <a:ahLst/>
              <a:cxnLst/>
              <a:rect l="l" t="t" r="r" b="b"/>
              <a:pathLst>
                <a:path w="799" h="787" extrusionOk="0">
                  <a:moveTo>
                    <a:pt x="405" y="0"/>
                  </a:moveTo>
                  <a:cubicBezTo>
                    <a:pt x="179" y="0"/>
                    <a:pt x="1" y="179"/>
                    <a:pt x="1" y="393"/>
                  </a:cubicBezTo>
                  <a:cubicBezTo>
                    <a:pt x="1" y="608"/>
                    <a:pt x="179" y="786"/>
                    <a:pt x="405" y="786"/>
                  </a:cubicBezTo>
                  <a:cubicBezTo>
                    <a:pt x="620" y="786"/>
                    <a:pt x="798" y="608"/>
                    <a:pt x="798" y="393"/>
                  </a:cubicBezTo>
                  <a:cubicBezTo>
                    <a:pt x="798" y="179"/>
                    <a:pt x="620" y="0"/>
                    <a:pt x="40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08;p56">
              <a:extLst>
                <a:ext uri="{FF2B5EF4-FFF2-40B4-BE49-F238E27FC236}">
                  <a16:creationId xmlns:a16="http://schemas.microsoft.com/office/drawing/2014/main" xmlns="" id="{38A43120-1B2F-4533-8760-9FC8AC3BD47C}"/>
                </a:ext>
              </a:extLst>
            </p:cNvPr>
            <p:cNvSpPr/>
            <p:nvPr/>
          </p:nvSpPr>
          <p:spPr>
            <a:xfrm>
              <a:off x="3455475" y="3356200"/>
              <a:ext cx="19975" cy="19675"/>
            </a:xfrm>
            <a:custGeom>
              <a:avLst/>
              <a:gdLst/>
              <a:ahLst/>
              <a:cxnLst/>
              <a:rect l="l" t="t" r="r" b="b"/>
              <a:pathLst>
                <a:path w="799" h="787" extrusionOk="0">
                  <a:moveTo>
                    <a:pt x="394" y="0"/>
                  </a:moveTo>
                  <a:cubicBezTo>
                    <a:pt x="179" y="0"/>
                    <a:pt x="1" y="179"/>
                    <a:pt x="1" y="393"/>
                  </a:cubicBezTo>
                  <a:cubicBezTo>
                    <a:pt x="1" y="608"/>
                    <a:pt x="179" y="786"/>
                    <a:pt x="394" y="786"/>
                  </a:cubicBezTo>
                  <a:cubicBezTo>
                    <a:pt x="620" y="786"/>
                    <a:pt x="798" y="608"/>
                    <a:pt x="798" y="393"/>
                  </a:cubicBezTo>
                  <a:cubicBezTo>
                    <a:pt x="798"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539;p34">
            <a:extLst>
              <a:ext uri="{FF2B5EF4-FFF2-40B4-BE49-F238E27FC236}">
                <a16:creationId xmlns:a16="http://schemas.microsoft.com/office/drawing/2014/main" xmlns="" id="{2BD8C95D-08A0-45E1-B304-DC7444BD03E7}"/>
              </a:ext>
            </a:extLst>
          </p:cNvPr>
          <p:cNvSpPr txBox="1">
            <a:spLocks/>
          </p:cNvSpPr>
          <p:nvPr/>
        </p:nvSpPr>
        <p:spPr>
          <a:xfrm>
            <a:off x="4410059" y="3873363"/>
            <a:ext cx="836400"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3000" b="1" i="0" u="none" strike="noStrike" cap="none">
                <a:solidFill>
                  <a:schemeClr val="accent3"/>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 dirty="0" smtClean="0">
                <a:solidFill>
                  <a:srgbClr val="FFFF00"/>
                </a:solidFill>
              </a:rPr>
              <a:t>0</a:t>
            </a:r>
            <a:r>
              <a:rPr lang="en-US" dirty="0">
                <a:solidFill>
                  <a:srgbClr val="FFFF00"/>
                </a:solidFill>
              </a:rPr>
              <a:t>7</a:t>
            </a:r>
            <a:endParaRPr lang="en" dirty="0">
              <a:solidFill>
                <a:srgbClr val="FFFF00"/>
              </a:solidFill>
            </a:endParaRPr>
          </a:p>
        </p:txBody>
      </p:sp>
      <p:sp>
        <p:nvSpPr>
          <p:cNvPr id="72" name="Google Shape;538;p34">
            <a:extLst>
              <a:ext uri="{FF2B5EF4-FFF2-40B4-BE49-F238E27FC236}">
                <a16:creationId xmlns:a16="http://schemas.microsoft.com/office/drawing/2014/main" xmlns="" id="{A8864B10-6532-4148-AB2F-021A95CC6BAB}"/>
              </a:ext>
            </a:extLst>
          </p:cNvPr>
          <p:cNvSpPr txBox="1">
            <a:spLocks/>
          </p:cNvSpPr>
          <p:nvPr/>
        </p:nvSpPr>
        <p:spPr>
          <a:xfrm>
            <a:off x="5432187" y="3840506"/>
            <a:ext cx="2371709" cy="51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Oswald"/>
              <a:buNone/>
              <a:defRPr sz="2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2400"/>
              <a:buFont typeface="Oswald"/>
              <a:buNone/>
              <a:defRPr sz="2400" b="1" i="0" u="none" strike="noStrike" cap="none">
                <a:solidFill>
                  <a:schemeClr val="dk2"/>
                </a:solidFill>
                <a:latin typeface="Oswald"/>
                <a:ea typeface="Oswald"/>
                <a:cs typeface="Oswald"/>
                <a:sym typeface="Oswald"/>
              </a:defRPr>
            </a:lvl9pPr>
          </a:lstStyle>
          <a:p>
            <a:r>
              <a:rPr lang="id-ID" dirty="0" smtClean="0"/>
              <a:t>/</a:t>
            </a:r>
            <a:r>
              <a:rPr lang="en-US" dirty="0" smtClean="0"/>
              <a:t>Conclusion</a:t>
            </a:r>
            <a:endParaRPr lang="id-ID" dirty="0"/>
          </a:p>
        </p:txBody>
      </p:sp>
      <p:sp>
        <p:nvSpPr>
          <p:cNvPr id="73" name="Google Shape;562;p34">
            <a:extLst>
              <a:ext uri="{FF2B5EF4-FFF2-40B4-BE49-F238E27FC236}">
                <a16:creationId xmlns:a16="http://schemas.microsoft.com/office/drawing/2014/main" xmlns="" id="{798CCFD3-ED10-4885-A0AC-6F775A5CDDA8}"/>
              </a:ext>
            </a:extLst>
          </p:cNvPr>
          <p:cNvSpPr/>
          <p:nvPr/>
        </p:nvSpPr>
        <p:spPr>
          <a:xfrm>
            <a:off x="5277345" y="4052588"/>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1" name="Google Shape;591;p35"/>
          <p:cNvSpPr txBox="1">
            <a:spLocks noGrp="1"/>
          </p:cNvSpPr>
          <p:nvPr>
            <p:ph type="title"/>
          </p:nvPr>
        </p:nvSpPr>
        <p:spPr>
          <a:xfrm>
            <a:off x="1367660" y="1683137"/>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BUSINESS</a:t>
            </a:r>
            <a:r>
              <a:rPr lang="en" dirty="0"/>
              <a:t> CONCEPTS</a:t>
            </a:r>
            <a:endParaRPr dirty="0"/>
          </a:p>
        </p:txBody>
      </p:sp>
      <p:sp>
        <p:nvSpPr>
          <p:cNvPr id="594" name="Google Shape;594;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5"/>
          <p:cNvCxnSpPr/>
          <p:nvPr/>
        </p:nvCxnSpPr>
        <p:spPr>
          <a:xfrm>
            <a:off x="968700" y="4272817"/>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596" name="Google Shape;596;p35"/>
          <p:cNvGrpSpPr/>
          <p:nvPr/>
        </p:nvGrpSpPr>
        <p:grpSpPr>
          <a:xfrm>
            <a:off x="5380450" y="1070563"/>
            <a:ext cx="2867519" cy="3002387"/>
            <a:chOff x="5380450" y="1070563"/>
            <a:chExt cx="2867519" cy="3002387"/>
          </a:xfrm>
        </p:grpSpPr>
        <p:sp>
          <p:nvSpPr>
            <p:cNvPr id="597" name="Google Shape;597;p3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5"/>
            <p:cNvGrpSpPr/>
            <p:nvPr/>
          </p:nvGrpSpPr>
          <p:grpSpPr>
            <a:xfrm>
              <a:off x="5380450" y="1200275"/>
              <a:ext cx="1386600" cy="449700"/>
              <a:chOff x="5270675" y="1411375"/>
              <a:chExt cx="1386600" cy="449700"/>
            </a:xfrm>
          </p:grpSpPr>
          <p:sp>
            <p:nvSpPr>
              <p:cNvPr id="603" name="Google Shape;603;p3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5"/>
              <p:cNvGrpSpPr/>
              <p:nvPr/>
            </p:nvGrpSpPr>
            <p:grpSpPr>
              <a:xfrm>
                <a:off x="5794626" y="1542600"/>
                <a:ext cx="706512" cy="187247"/>
                <a:chOff x="5784976" y="732725"/>
                <a:chExt cx="706512" cy="187247"/>
              </a:xfrm>
            </p:grpSpPr>
            <p:sp>
              <p:nvSpPr>
                <p:cNvPr id="607" name="Google Shape;607;p3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5"/>
            <p:cNvGrpSpPr/>
            <p:nvPr/>
          </p:nvGrpSpPr>
          <p:grpSpPr>
            <a:xfrm>
              <a:off x="6533820" y="2611181"/>
              <a:ext cx="1714149" cy="744321"/>
              <a:chOff x="6709845" y="3859168"/>
              <a:chExt cx="1714149" cy="744321"/>
            </a:xfrm>
          </p:grpSpPr>
          <p:grpSp>
            <p:nvGrpSpPr>
              <p:cNvPr id="611" name="Google Shape;611;p35"/>
              <p:cNvGrpSpPr/>
              <p:nvPr/>
            </p:nvGrpSpPr>
            <p:grpSpPr>
              <a:xfrm>
                <a:off x="6709845" y="3859168"/>
                <a:ext cx="1714149" cy="744321"/>
                <a:chOff x="6709845" y="3859168"/>
                <a:chExt cx="1714149" cy="744321"/>
              </a:xfrm>
            </p:grpSpPr>
            <p:sp>
              <p:nvSpPr>
                <p:cNvPr id="612" name="Google Shape;612;p3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7629944" y="4025885"/>
                <a:ext cx="545407" cy="410286"/>
                <a:chOff x="7629944" y="4025885"/>
                <a:chExt cx="545407" cy="410286"/>
              </a:xfrm>
            </p:grpSpPr>
            <p:sp>
              <p:nvSpPr>
                <p:cNvPr id="622" name="Google Shape;622;p3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 name="Google Shape;626;p35"/>
            <p:cNvGrpSpPr/>
            <p:nvPr/>
          </p:nvGrpSpPr>
          <p:grpSpPr>
            <a:xfrm>
              <a:off x="5573850" y="3355500"/>
              <a:ext cx="381600" cy="356700"/>
              <a:chOff x="1062200" y="3366813"/>
              <a:chExt cx="381600" cy="356700"/>
            </a:xfrm>
          </p:grpSpPr>
          <p:sp>
            <p:nvSpPr>
              <p:cNvPr id="627" name="Google Shape;627;p3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5"/>
              <p:cNvGrpSpPr/>
              <p:nvPr/>
            </p:nvGrpSpPr>
            <p:grpSpPr>
              <a:xfrm>
                <a:off x="1138484" y="3433275"/>
                <a:ext cx="229200" cy="229200"/>
                <a:chOff x="955447" y="3891500"/>
                <a:chExt cx="229200" cy="229200"/>
              </a:xfrm>
            </p:grpSpPr>
            <p:sp>
              <p:nvSpPr>
                <p:cNvPr id="629" name="Google Shape;629;p3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5"/>
            <p:cNvGrpSpPr/>
            <p:nvPr/>
          </p:nvGrpSpPr>
          <p:grpSpPr>
            <a:xfrm rot="5400000">
              <a:off x="5462261" y="2839775"/>
              <a:ext cx="604800" cy="147600"/>
              <a:chOff x="7688649" y="828750"/>
              <a:chExt cx="604800" cy="147600"/>
            </a:xfrm>
          </p:grpSpPr>
          <p:sp>
            <p:nvSpPr>
              <p:cNvPr id="632" name="Google Shape;632;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33;p37">
            <a:extLst>
              <a:ext uri="{FF2B5EF4-FFF2-40B4-BE49-F238E27FC236}">
                <a16:creationId xmlns:a16="http://schemas.microsoft.com/office/drawing/2014/main" xmlns="" id="{5DAB866D-6E49-4D71-A79A-105EDF3ECF50}"/>
              </a:ext>
            </a:extLst>
          </p:cNvPr>
          <p:cNvSpPr txBox="1">
            <a:spLocks noGrp="1"/>
          </p:cNvSpPr>
          <p:nvPr>
            <p:ph type="subTitle" idx="1"/>
          </p:nvPr>
        </p:nvSpPr>
        <p:spPr>
          <a:xfrm>
            <a:off x="-140885" y="3692700"/>
            <a:ext cx="3936299" cy="5528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:/next.page</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19999" y="540000"/>
            <a:ext cx="770399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 BUSINESS </a:t>
            </a:r>
            <a:r>
              <a:rPr lang="en" dirty="0"/>
              <a:t>CON</a:t>
            </a:r>
            <a:r>
              <a:rPr lang="id-ID" dirty="0"/>
              <a:t>CEPTS </a:t>
            </a:r>
            <a:endParaRPr dirty="0"/>
          </a:p>
        </p:txBody>
      </p:sp>
      <p:sp>
        <p:nvSpPr>
          <p:cNvPr id="481" name="Google Shape;481;p32"/>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100" dirty="0">
                <a:solidFill>
                  <a:schemeClr val="accent1">
                    <a:lumMod val="75000"/>
                  </a:schemeClr>
                </a:solidFill>
              </a:rPr>
              <a:t>//Diabetes</a:t>
            </a:r>
            <a:r>
              <a:rPr lang="id-ID" sz="1100" dirty="0"/>
              <a:t> merupakan salah satu penyakit berbahaya yang disebabkan oleh gula, penyakit kronis ini ditandai dengan meningkatnya kadar gula darah (glukosa) di atas batas normal.</a:t>
            </a:r>
          </a:p>
          <a:p>
            <a:pPr marL="0" lvl="0" indent="0" algn="l" rtl="0">
              <a:spcBef>
                <a:spcPts val="0"/>
              </a:spcBef>
              <a:spcAft>
                <a:spcPts val="0"/>
              </a:spcAft>
              <a:buNone/>
            </a:pPr>
            <a:endParaRPr lang="id-ID" sz="1100" dirty="0"/>
          </a:p>
          <a:p>
            <a:pPr marL="0" lvl="0" indent="0" algn="just" rtl="0">
              <a:spcBef>
                <a:spcPts val="0"/>
              </a:spcBef>
              <a:spcAft>
                <a:spcPts val="0"/>
              </a:spcAft>
              <a:buNone/>
            </a:pPr>
            <a:r>
              <a:rPr lang="id-ID" sz="1100" dirty="0"/>
              <a:t>“Pada tahun 2010 lalu, World Health Organization (WHO) lewat Global Status Report  melaporkan bahwa 60 persen penyebab kematian semua umur di dunia adalah karena </a:t>
            </a:r>
          </a:p>
          <a:p>
            <a:pPr marL="0" lvl="0" indent="0" algn="just" rtl="0">
              <a:spcBef>
                <a:spcPts val="0"/>
              </a:spcBef>
              <a:spcAft>
                <a:spcPts val="0"/>
              </a:spcAft>
              <a:buNone/>
            </a:pPr>
            <a:r>
              <a:rPr lang="id-ID" sz="1100" dirty="0"/>
              <a:t>penyakit tidak menular yang menyita banyak perhatian adalah diabetes. Diperkirakan pada tahun 2030 mendatang Indonesia akan memiliki 21.3 juta jiwa penyandang penyakit tertua di dunia ini. Peningkatan jumlah diabetes disebabkan terlambatnya diagnosis penyakit tersebut. [Oleh karena itu, diperlukan suatu alat bantu dalam penentuan apakah seseorang menderita diabetes atau tidak. Begitu banyak metode yang digunakan untuk menghasilkan hasil yang akurat]</a:t>
            </a:r>
          </a:p>
          <a:p>
            <a:pPr marL="0" lvl="0" indent="0" algn="l" rtl="0">
              <a:spcBef>
                <a:spcPts val="0"/>
              </a:spcBef>
              <a:spcAft>
                <a:spcPts val="0"/>
              </a:spcAft>
              <a:buNone/>
            </a:pPr>
            <a:endParaRPr lang="id-ID" sz="1100" dirty="0">
              <a:solidFill>
                <a:srgbClr val="92D050"/>
              </a:solidFill>
            </a:endParaRPr>
          </a:p>
          <a:p>
            <a:pPr marL="0" lvl="0" indent="0" algn="l" rtl="0">
              <a:spcBef>
                <a:spcPts val="0"/>
              </a:spcBef>
              <a:spcAft>
                <a:spcPts val="0"/>
              </a:spcAft>
              <a:buNone/>
            </a:pPr>
            <a:r>
              <a:rPr lang="id-ID" sz="1100" dirty="0">
                <a:solidFill>
                  <a:srgbClr val="92D050"/>
                </a:solidFill>
              </a:rPr>
              <a:t>-^Team Project 6 akan membantu mengembangkan suatu sistem aplikasi / alat dengan menggunakan metode </a:t>
            </a:r>
            <a:r>
              <a:rPr lang="en-US" sz="1100" dirty="0">
                <a:solidFill>
                  <a:srgbClr val="92D050"/>
                </a:solidFill>
              </a:rPr>
              <a:t>Machine Learning For K-Means</a:t>
            </a:r>
            <a:r>
              <a:rPr lang="id-ID" sz="1100" dirty="0">
                <a:solidFill>
                  <a:srgbClr val="92D050"/>
                </a:solidFill>
              </a:rPr>
              <a:t> dengan mengumpulkan dataset tentang informasi penyakit diabetes ini dan nantinya dapat dijadikan penentuan hasil seseorang terdeteksi diabetes atau tidak,.</a:t>
            </a:r>
            <a:endParaRPr lang="id-ID" sz="1100"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642;p53">
            <a:extLst>
              <a:ext uri="{FF2B5EF4-FFF2-40B4-BE49-F238E27FC236}">
                <a16:creationId xmlns:a16="http://schemas.microsoft.com/office/drawing/2014/main" xmlns="" id="{A1D98839-3CA8-4170-9E1D-8EDB077A3462}"/>
              </a:ext>
            </a:extLst>
          </p:cNvPr>
          <p:cNvGrpSpPr/>
          <p:nvPr/>
        </p:nvGrpSpPr>
        <p:grpSpPr>
          <a:xfrm>
            <a:off x="5618343" y="258484"/>
            <a:ext cx="2348456" cy="1135732"/>
            <a:chOff x="997761" y="1721711"/>
            <a:chExt cx="4433266" cy="2278283"/>
          </a:xfrm>
        </p:grpSpPr>
        <p:sp>
          <p:nvSpPr>
            <p:cNvPr id="28" name="Google Shape;1643;p53">
              <a:extLst>
                <a:ext uri="{FF2B5EF4-FFF2-40B4-BE49-F238E27FC236}">
                  <a16:creationId xmlns:a16="http://schemas.microsoft.com/office/drawing/2014/main" xmlns="" id="{1914F118-330C-48BF-9FA7-9CF663383173}"/>
                </a:ext>
              </a:extLst>
            </p:cNvPr>
            <p:cNvSpPr/>
            <p:nvPr/>
          </p:nvSpPr>
          <p:spPr>
            <a:xfrm>
              <a:off x="4771063" y="3441102"/>
              <a:ext cx="39125" cy="33497"/>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44;p53">
              <a:extLst>
                <a:ext uri="{FF2B5EF4-FFF2-40B4-BE49-F238E27FC236}">
                  <a16:creationId xmlns:a16="http://schemas.microsoft.com/office/drawing/2014/main" xmlns="" id="{96D1F8B7-E3AC-48E7-A1A9-5F71061C6000}"/>
                </a:ext>
              </a:extLst>
            </p:cNvPr>
            <p:cNvSpPr/>
            <p:nvPr/>
          </p:nvSpPr>
          <p:spPr>
            <a:xfrm>
              <a:off x="4771063" y="3489005"/>
              <a:ext cx="38999" cy="33388"/>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45;p53">
              <a:extLst>
                <a:ext uri="{FF2B5EF4-FFF2-40B4-BE49-F238E27FC236}">
                  <a16:creationId xmlns:a16="http://schemas.microsoft.com/office/drawing/2014/main" xmlns="" id="{EE01E0B0-F181-411F-BF1B-31C0F03F0EE4}"/>
                </a:ext>
              </a:extLst>
            </p:cNvPr>
            <p:cNvSpPr/>
            <p:nvPr/>
          </p:nvSpPr>
          <p:spPr>
            <a:xfrm>
              <a:off x="4771063" y="3536672"/>
              <a:ext cx="38999" cy="33497"/>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46;p53">
              <a:extLst>
                <a:ext uri="{FF2B5EF4-FFF2-40B4-BE49-F238E27FC236}">
                  <a16:creationId xmlns:a16="http://schemas.microsoft.com/office/drawing/2014/main" xmlns="" id="{2CC235FE-9E42-46FF-83F1-4B95AB20235B}"/>
                </a:ext>
              </a:extLst>
            </p:cNvPr>
            <p:cNvSpPr/>
            <p:nvPr/>
          </p:nvSpPr>
          <p:spPr>
            <a:xfrm>
              <a:off x="4818840" y="3489005"/>
              <a:ext cx="39015" cy="33388"/>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47;p53">
              <a:extLst>
                <a:ext uri="{FF2B5EF4-FFF2-40B4-BE49-F238E27FC236}">
                  <a16:creationId xmlns:a16="http://schemas.microsoft.com/office/drawing/2014/main" xmlns="" id="{A24EB090-3BAC-4904-925E-FA2C3E64AB14}"/>
                </a:ext>
              </a:extLst>
            </p:cNvPr>
            <p:cNvSpPr/>
            <p:nvPr/>
          </p:nvSpPr>
          <p:spPr>
            <a:xfrm>
              <a:off x="4818840" y="3536672"/>
              <a:ext cx="39015" cy="33497"/>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48;p53">
              <a:extLst>
                <a:ext uri="{FF2B5EF4-FFF2-40B4-BE49-F238E27FC236}">
                  <a16:creationId xmlns:a16="http://schemas.microsoft.com/office/drawing/2014/main" xmlns="" id="{72FBD562-8C3B-4218-AEB3-94755E6BB6F4}"/>
                </a:ext>
              </a:extLst>
            </p:cNvPr>
            <p:cNvSpPr/>
            <p:nvPr/>
          </p:nvSpPr>
          <p:spPr>
            <a:xfrm>
              <a:off x="4866492" y="3489005"/>
              <a:ext cx="39140" cy="33388"/>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49;p53">
              <a:extLst>
                <a:ext uri="{FF2B5EF4-FFF2-40B4-BE49-F238E27FC236}">
                  <a16:creationId xmlns:a16="http://schemas.microsoft.com/office/drawing/2014/main" xmlns="" id="{05C155E2-99F2-4C29-A47C-AF644296D2E8}"/>
                </a:ext>
              </a:extLst>
            </p:cNvPr>
            <p:cNvSpPr/>
            <p:nvPr/>
          </p:nvSpPr>
          <p:spPr>
            <a:xfrm>
              <a:off x="4866492" y="3536672"/>
              <a:ext cx="39140" cy="33497"/>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0;p53">
              <a:extLst>
                <a:ext uri="{FF2B5EF4-FFF2-40B4-BE49-F238E27FC236}">
                  <a16:creationId xmlns:a16="http://schemas.microsoft.com/office/drawing/2014/main" xmlns="" id="{88A914C9-3CFD-4339-873B-953C70DE84BB}"/>
                </a:ext>
              </a:extLst>
            </p:cNvPr>
            <p:cNvSpPr/>
            <p:nvPr/>
          </p:nvSpPr>
          <p:spPr>
            <a:xfrm>
              <a:off x="4866492" y="3632243"/>
              <a:ext cx="39140" cy="334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51;p53">
              <a:extLst>
                <a:ext uri="{FF2B5EF4-FFF2-40B4-BE49-F238E27FC236}">
                  <a16:creationId xmlns:a16="http://schemas.microsoft.com/office/drawing/2014/main" xmlns="" id="{9E4949EF-ED7D-4078-873F-0DFF35BA51CF}"/>
                </a:ext>
              </a:extLst>
            </p:cNvPr>
            <p:cNvSpPr/>
            <p:nvPr/>
          </p:nvSpPr>
          <p:spPr>
            <a:xfrm>
              <a:off x="4914285" y="3489005"/>
              <a:ext cx="39140" cy="33388"/>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52;p53">
              <a:extLst>
                <a:ext uri="{FF2B5EF4-FFF2-40B4-BE49-F238E27FC236}">
                  <a16:creationId xmlns:a16="http://schemas.microsoft.com/office/drawing/2014/main" xmlns="" id="{ECA9CFAF-4FCC-408F-95E1-CDEF64B944FC}"/>
                </a:ext>
              </a:extLst>
            </p:cNvPr>
            <p:cNvSpPr/>
            <p:nvPr/>
          </p:nvSpPr>
          <p:spPr>
            <a:xfrm>
              <a:off x="4914285" y="3536672"/>
              <a:ext cx="39140" cy="33497"/>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53;p53">
              <a:extLst>
                <a:ext uri="{FF2B5EF4-FFF2-40B4-BE49-F238E27FC236}">
                  <a16:creationId xmlns:a16="http://schemas.microsoft.com/office/drawing/2014/main" xmlns="" id="{B1DEB0CD-F6EC-4216-B666-B9C1D49A2B93}"/>
                </a:ext>
              </a:extLst>
            </p:cNvPr>
            <p:cNvSpPr/>
            <p:nvPr/>
          </p:nvSpPr>
          <p:spPr>
            <a:xfrm>
              <a:off x="4914285" y="3680020"/>
              <a:ext cx="39140" cy="33419"/>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54;p53">
              <a:extLst>
                <a:ext uri="{FF2B5EF4-FFF2-40B4-BE49-F238E27FC236}">
                  <a16:creationId xmlns:a16="http://schemas.microsoft.com/office/drawing/2014/main" xmlns="" id="{1175DC09-ECD5-4E1B-ADAF-0EB38814EFBA}"/>
                </a:ext>
              </a:extLst>
            </p:cNvPr>
            <p:cNvSpPr/>
            <p:nvPr/>
          </p:nvSpPr>
          <p:spPr>
            <a:xfrm>
              <a:off x="4914285" y="3632243"/>
              <a:ext cx="39140" cy="334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55;p53">
              <a:extLst>
                <a:ext uri="{FF2B5EF4-FFF2-40B4-BE49-F238E27FC236}">
                  <a16:creationId xmlns:a16="http://schemas.microsoft.com/office/drawing/2014/main" xmlns="" id="{CEAECEA3-C69C-432A-9E49-8589CC9B4C94}"/>
                </a:ext>
              </a:extLst>
            </p:cNvPr>
            <p:cNvSpPr/>
            <p:nvPr/>
          </p:nvSpPr>
          <p:spPr>
            <a:xfrm>
              <a:off x="4914285" y="3584450"/>
              <a:ext cx="39140" cy="334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56;p53">
              <a:extLst>
                <a:ext uri="{FF2B5EF4-FFF2-40B4-BE49-F238E27FC236}">
                  <a16:creationId xmlns:a16="http://schemas.microsoft.com/office/drawing/2014/main" xmlns="" id="{1E5C075D-3ED8-47C1-8446-4D47564CF023}"/>
                </a:ext>
              </a:extLst>
            </p:cNvPr>
            <p:cNvSpPr/>
            <p:nvPr/>
          </p:nvSpPr>
          <p:spPr>
            <a:xfrm>
              <a:off x="5010749" y="3489005"/>
              <a:ext cx="39140" cy="33388"/>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57;p53">
              <a:extLst>
                <a:ext uri="{FF2B5EF4-FFF2-40B4-BE49-F238E27FC236}">
                  <a16:creationId xmlns:a16="http://schemas.microsoft.com/office/drawing/2014/main" xmlns="" id="{BCA261D1-F0EB-437D-AE76-CB1EC58E16FB}"/>
                </a:ext>
              </a:extLst>
            </p:cNvPr>
            <p:cNvSpPr/>
            <p:nvPr/>
          </p:nvSpPr>
          <p:spPr>
            <a:xfrm>
              <a:off x="5010749" y="3536672"/>
              <a:ext cx="39140" cy="33497"/>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58;p53">
              <a:extLst>
                <a:ext uri="{FF2B5EF4-FFF2-40B4-BE49-F238E27FC236}">
                  <a16:creationId xmlns:a16="http://schemas.microsoft.com/office/drawing/2014/main" xmlns="" id="{EE2A41AF-C3AC-4E14-B014-FD493F7A43A2}"/>
                </a:ext>
              </a:extLst>
            </p:cNvPr>
            <p:cNvSpPr/>
            <p:nvPr/>
          </p:nvSpPr>
          <p:spPr>
            <a:xfrm>
              <a:off x="5010749" y="3680020"/>
              <a:ext cx="39140" cy="33419"/>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59;p53">
              <a:extLst>
                <a:ext uri="{FF2B5EF4-FFF2-40B4-BE49-F238E27FC236}">
                  <a16:creationId xmlns:a16="http://schemas.microsoft.com/office/drawing/2014/main" xmlns="" id="{19D90ED2-37FF-46A1-AF60-DF47143A3E0F}"/>
                </a:ext>
              </a:extLst>
            </p:cNvPr>
            <p:cNvSpPr/>
            <p:nvPr/>
          </p:nvSpPr>
          <p:spPr>
            <a:xfrm>
              <a:off x="5010749" y="3632243"/>
              <a:ext cx="39140" cy="334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60;p53">
              <a:extLst>
                <a:ext uri="{FF2B5EF4-FFF2-40B4-BE49-F238E27FC236}">
                  <a16:creationId xmlns:a16="http://schemas.microsoft.com/office/drawing/2014/main" xmlns="" id="{DE4CD5C3-9241-4184-A690-1449FDB852A3}"/>
                </a:ext>
              </a:extLst>
            </p:cNvPr>
            <p:cNvSpPr/>
            <p:nvPr/>
          </p:nvSpPr>
          <p:spPr>
            <a:xfrm>
              <a:off x="5010749" y="3584450"/>
              <a:ext cx="39140" cy="334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61;p53">
              <a:extLst>
                <a:ext uri="{FF2B5EF4-FFF2-40B4-BE49-F238E27FC236}">
                  <a16:creationId xmlns:a16="http://schemas.microsoft.com/office/drawing/2014/main" xmlns="" id="{768203FB-A09D-415C-8DB4-F52BC4E32C86}"/>
                </a:ext>
              </a:extLst>
            </p:cNvPr>
            <p:cNvSpPr/>
            <p:nvPr/>
          </p:nvSpPr>
          <p:spPr>
            <a:xfrm>
              <a:off x="5059044" y="3536672"/>
              <a:ext cx="39015" cy="33497"/>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62;p53">
              <a:extLst>
                <a:ext uri="{FF2B5EF4-FFF2-40B4-BE49-F238E27FC236}">
                  <a16:creationId xmlns:a16="http://schemas.microsoft.com/office/drawing/2014/main" xmlns="" id="{BC623A6E-77D7-4B73-A121-7AF15D31EEB8}"/>
                </a:ext>
              </a:extLst>
            </p:cNvPr>
            <p:cNvSpPr/>
            <p:nvPr/>
          </p:nvSpPr>
          <p:spPr>
            <a:xfrm>
              <a:off x="5059044" y="3632243"/>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63;p53">
              <a:extLst>
                <a:ext uri="{FF2B5EF4-FFF2-40B4-BE49-F238E27FC236}">
                  <a16:creationId xmlns:a16="http://schemas.microsoft.com/office/drawing/2014/main" xmlns="" id="{53DCFEC6-3EF9-4354-884B-927992973B4B}"/>
                </a:ext>
              </a:extLst>
            </p:cNvPr>
            <p:cNvSpPr/>
            <p:nvPr/>
          </p:nvSpPr>
          <p:spPr>
            <a:xfrm>
              <a:off x="5059044" y="3584450"/>
              <a:ext cx="39015" cy="334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64;p53">
              <a:extLst>
                <a:ext uri="{FF2B5EF4-FFF2-40B4-BE49-F238E27FC236}">
                  <a16:creationId xmlns:a16="http://schemas.microsoft.com/office/drawing/2014/main" xmlns="" id="{AF992C2B-7E8E-4034-97BB-ED49617ED8CD}"/>
                </a:ext>
              </a:extLst>
            </p:cNvPr>
            <p:cNvSpPr/>
            <p:nvPr/>
          </p:nvSpPr>
          <p:spPr>
            <a:xfrm>
              <a:off x="4866492" y="3584450"/>
              <a:ext cx="39140" cy="334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65;p53">
              <a:extLst>
                <a:ext uri="{FF2B5EF4-FFF2-40B4-BE49-F238E27FC236}">
                  <a16:creationId xmlns:a16="http://schemas.microsoft.com/office/drawing/2014/main" xmlns="" id="{931320E8-939F-4CB7-B28F-80AC169432E0}"/>
                </a:ext>
              </a:extLst>
            </p:cNvPr>
            <p:cNvSpPr/>
            <p:nvPr/>
          </p:nvSpPr>
          <p:spPr>
            <a:xfrm>
              <a:off x="4818840" y="3584450"/>
              <a:ext cx="39015" cy="334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66;p53">
              <a:extLst>
                <a:ext uri="{FF2B5EF4-FFF2-40B4-BE49-F238E27FC236}">
                  <a16:creationId xmlns:a16="http://schemas.microsoft.com/office/drawing/2014/main" xmlns="" id="{FAD0DB55-F4D7-4D3D-8F4D-305905E665C6}"/>
                </a:ext>
              </a:extLst>
            </p:cNvPr>
            <p:cNvSpPr/>
            <p:nvPr/>
          </p:nvSpPr>
          <p:spPr>
            <a:xfrm>
              <a:off x="4771063" y="3584450"/>
              <a:ext cx="38999" cy="334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67;p53">
              <a:extLst>
                <a:ext uri="{FF2B5EF4-FFF2-40B4-BE49-F238E27FC236}">
                  <a16:creationId xmlns:a16="http://schemas.microsoft.com/office/drawing/2014/main" xmlns="" id="{7A539A83-73C2-4200-9A85-977E01662511}"/>
                </a:ext>
              </a:extLst>
            </p:cNvPr>
            <p:cNvSpPr/>
            <p:nvPr/>
          </p:nvSpPr>
          <p:spPr>
            <a:xfrm>
              <a:off x="4580031" y="3536672"/>
              <a:ext cx="39015" cy="33497"/>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68;p53">
              <a:extLst>
                <a:ext uri="{FF2B5EF4-FFF2-40B4-BE49-F238E27FC236}">
                  <a16:creationId xmlns:a16="http://schemas.microsoft.com/office/drawing/2014/main" xmlns="" id="{B67454BB-BCF6-4219-B9CC-ABF0672C8AD5}"/>
                </a:ext>
              </a:extLst>
            </p:cNvPr>
            <p:cNvSpPr/>
            <p:nvPr/>
          </p:nvSpPr>
          <p:spPr>
            <a:xfrm>
              <a:off x="4580031" y="3584450"/>
              <a:ext cx="39015" cy="334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69;p53">
              <a:extLst>
                <a:ext uri="{FF2B5EF4-FFF2-40B4-BE49-F238E27FC236}">
                  <a16:creationId xmlns:a16="http://schemas.microsoft.com/office/drawing/2014/main" xmlns="" id="{A2EBE2EF-F754-4DAE-A645-7383001061F7}"/>
                </a:ext>
              </a:extLst>
            </p:cNvPr>
            <p:cNvSpPr/>
            <p:nvPr/>
          </p:nvSpPr>
          <p:spPr>
            <a:xfrm>
              <a:off x="4627699" y="3489005"/>
              <a:ext cx="39140" cy="33388"/>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70;p53">
              <a:extLst>
                <a:ext uri="{FF2B5EF4-FFF2-40B4-BE49-F238E27FC236}">
                  <a16:creationId xmlns:a16="http://schemas.microsoft.com/office/drawing/2014/main" xmlns="" id="{DA5FA36C-4E23-4CD3-8378-F7107229BADD}"/>
                </a:ext>
              </a:extLst>
            </p:cNvPr>
            <p:cNvSpPr/>
            <p:nvPr/>
          </p:nvSpPr>
          <p:spPr>
            <a:xfrm>
              <a:off x="4627699" y="3536672"/>
              <a:ext cx="39140" cy="33497"/>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71;p53">
              <a:extLst>
                <a:ext uri="{FF2B5EF4-FFF2-40B4-BE49-F238E27FC236}">
                  <a16:creationId xmlns:a16="http://schemas.microsoft.com/office/drawing/2014/main" xmlns="" id="{ECBEA755-6C8F-4EEB-BD01-0EC3E82B425D}"/>
                </a:ext>
              </a:extLst>
            </p:cNvPr>
            <p:cNvSpPr/>
            <p:nvPr/>
          </p:nvSpPr>
          <p:spPr>
            <a:xfrm>
              <a:off x="4627699" y="3584450"/>
              <a:ext cx="39140" cy="334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72;p53">
              <a:extLst>
                <a:ext uri="{FF2B5EF4-FFF2-40B4-BE49-F238E27FC236}">
                  <a16:creationId xmlns:a16="http://schemas.microsoft.com/office/drawing/2014/main" xmlns="" id="{A4D6E76A-E11A-41CC-8A0B-609E80BC1889}"/>
                </a:ext>
              </a:extLst>
            </p:cNvPr>
            <p:cNvSpPr/>
            <p:nvPr/>
          </p:nvSpPr>
          <p:spPr>
            <a:xfrm>
              <a:off x="4675476" y="3441102"/>
              <a:ext cx="39140" cy="33529"/>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73;p53">
              <a:extLst>
                <a:ext uri="{FF2B5EF4-FFF2-40B4-BE49-F238E27FC236}">
                  <a16:creationId xmlns:a16="http://schemas.microsoft.com/office/drawing/2014/main" xmlns="" id="{8B7FF7FF-826F-469A-B30A-B42C2FEFC980}"/>
                </a:ext>
              </a:extLst>
            </p:cNvPr>
            <p:cNvSpPr/>
            <p:nvPr/>
          </p:nvSpPr>
          <p:spPr>
            <a:xfrm>
              <a:off x="4675476" y="3489005"/>
              <a:ext cx="39140" cy="33419"/>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74;p53">
              <a:extLst>
                <a:ext uri="{FF2B5EF4-FFF2-40B4-BE49-F238E27FC236}">
                  <a16:creationId xmlns:a16="http://schemas.microsoft.com/office/drawing/2014/main" xmlns="" id="{560A6247-1761-4347-8500-73435566BA9E}"/>
                </a:ext>
              </a:extLst>
            </p:cNvPr>
            <p:cNvSpPr/>
            <p:nvPr/>
          </p:nvSpPr>
          <p:spPr>
            <a:xfrm>
              <a:off x="4675476" y="3536672"/>
              <a:ext cx="39140" cy="33529"/>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75;p53">
              <a:extLst>
                <a:ext uri="{FF2B5EF4-FFF2-40B4-BE49-F238E27FC236}">
                  <a16:creationId xmlns:a16="http://schemas.microsoft.com/office/drawing/2014/main" xmlns="" id="{4B4190D5-130D-4A00-94DC-A1E7B3B8022B}"/>
                </a:ext>
              </a:extLst>
            </p:cNvPr>
            <p:cNvSpPr/>
            <p:nvPr/>
          </p:nvSpPr>
          <p:spPr>
            <a:xfrm>
              <a:off x="4675476" y="3584450"/>
              <a:ext cx="39140" cy="334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76;p53">
              <a:extLst>
                <a:ext uri="{FF2B5EF4-FFF2-40B4-BE49-F238E27FC236}">
                  <a16:creationId xmlns:a16="http://schemas.microsoft.com/office/drawing/2014/main" xmlns="" id="{331681DD-12FF-428D-BBE6-757F69244D52}"/>
                </a:ext>
              </a:extLst>
            </p:cNvPr>
            <p:cNvSpPr/>
            <p:nvPr/>
          </p:nvSpPr>
          <p:spPr>
            <a:xfrm>
              <a:off x="4723270" y="3393309"/>
              <a:ext cx="39015" cy="33513"/>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77;p53">
              <a:extLst>
                <a:ext uri="{FF2B5EF4-FFF2-40B4-BE49-F238E27FC236}">
                  <a16:creationId xmlns:a16="http://schemas.microsoft.com/office/drawing/2014/main" xmlns="" id="{3D15A730-8454-4FEE-8D34-6FFD255852C8}"/>
                </a:ext>
              </a:extLst>
            </p:cNvPr>
            <p:cNvSpPr/>
            <p:nvPr/>
          </p:nvSpPr>
          <p:spPr>
            <a:xfrm>
              <a:off x="4723270" y="3441102"/>
              <a:ext cx="39140" cy="33497"/>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78;p53">
              <a:extLst>
                <a:ext uri="{FF2B5EF4-FFF2-40B4-BE49-F238E27FC236}">
                  <a16:creationId xmlns:a16="http://schemas.microsoft.com/office/drawing/2014/main" xmlns="" id="{C5C58FAD-2D12-4962-AAB4-DD6544D93F72}"/>
                </a:ext>
              </a:extLst>
            </p:cNvPr>
            <p:cNvSpPr/>
            <p:nvPr/>
          </p:nvSpPr>
          <p:spPr>
            <a:xfrm>
              <a:off x="4723270" y="3584450"/>
              <a:ext cx="39015" cy="334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79;p53">
              <a:extLst>
                <a:ext uri="{FF2B5EF4-FFF2-40B4-BE49-F238E27FC236}">
                  <a16:creationId xmlns:a16="http://schemas.microsoft.com/office/drawing/2014/main" xmlns="" id="{0118337B-45C8-4CA7-9C00-0BA4AC946793}"/>
                </a:ext>
              </a:extLst>
            </p:cNvPr>
            <p:cNvSpPr/>
            <p:nvPr/>
          </p:nvSpPr>
          <p:spPr>
            <a:xfrm>
              <a:off x="4723270" y="3536672"/>
              <a:ext cx="39015" cy="33497"/>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80;p53">
              <a:extLst>
                <a:ext uri="{FF2B5EF4-FFF2-40B4-BE49-F238E27FC236}">
                  <a16:creationId xmlns:a16="http://schemas.microsoft.com/office/drawing/2014/main" xmlns="" id="{99172F8E-8496-4423-84DD-9628CBCA7401}"/>
                </a:ext>
              </a:extLst>
            </p:cNvPr>
            <p:cNvSpPr/>
            <p:nvPr/>
          </p:nvSpPr>
          <p:spPr>
            <a:xfrm>
              <a:off x="4723270" y="3489005"/>
              <a:ext cx="39015" cy="33388"/>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81;p53">
              <a:extLst>
                <a:ext uri="{FF2B5EF4-FFF2-40B4-BE49-F238E27FC236}">
                  <a16:creationId xmlns:a16="http://schemas.microsoft.com/office/drawing/2014/main" xmlns="" id="{C86F2B99-D903-485D-8E01-EFAD73AF4E38}"/>
                </a:ext>
              </a:extLst>
            </p:cNvPr>
            <p:cNvSpPr/>
            <p:nvPr/>
          </p:nvSpPr>
          <p:spPr>
            <a:xfrm>
              <a:off x="5344235" y="3441102"/>
              <a:ext cx="39125" cy="33497"/>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82;p53">
              <a:extLst>
                <a:ext uri="{FF2B5EF4-FFF2-40B4-BE49-F238E27FC236}">
                  <a16:creationId xmlns:a16="http://schemas.microsoft.com/office/drawing/2014/main" xmlns="" id="{13FC721A-97C4-4CF5-B52F-E678D987B660}"/>
                </a:ext>
              </a:extLst>
            </p:cNvPr>
            <p:cNvSpPr/>
            <p:nvPr/>
          </p:nvSpPr>
          <p:spPr>
            <a:xfrm>
              <a:off x="5153219" y="3489005"/>
              <a:ext cx="38999" cy="33388"/>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83;p53">
              <a:extLst>
                <a:ext uri="{FF2B5EF4-FFF2-40B4-BE49-F238E27FC236}">
                  <a16:creationId xmlns:a16="http://schemas.microsoft.com/office/drawing/2014/main" xmlns="" id="{AD65BFC7-D2CA-4C35-9AAA-9D6357F4450D}"/>
                </a:ext>
              </a:extLst>
            </p:cNvPr>
            <p:cNvSpPr/>
            <p:nvPr/>
          </p:nvSpPr>
          <p:spPr>
            <a:xfrm>
              <a:off x="5153219" y="3441102"/>
              <a:ext cx="39125" cy="33497"/>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84;p53">
              <a:extLst>
                <a:ext uri="{FF2B5EF4-FFF2-40B4-BE49-F238E27FC236}">
                  <a16:creationId xmlns:a16="http://schemas.microsoft.com/office/drawing/2014/main" xmlns="" id="{259035B6-A3AC-44E5-A0BD-C463BDA862ED}"/>
                </a:ext>
              </a:extLst>
            </p:cNvPr>
            <p:cNvSpPr/>
            <p:nvPr/>
          </p:nvSpPr>
          <p:spPr>
            <a:xfrm>
              <a:off x="5200996" y="3393309"/>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85;p53">
              <a:extLst>
                <a:ext uri="{FF2B5EF4-FFF2-40B4-BE49-F238E27FC236}">
                  <a16:creationId xmlns:a16="http://schemas.microsoft.com/office/drawing/2014/main" xmlns="" id="{691FC272-45A1-449A-AED6-B93BB30D1034}"/>
                </a:ext>
              </a:extLst>
            </p:cNvPr>
            <p:cNvSpPr/>
            <p:nvPr/>
          </p:nvSpPr>
          <p:spPr>
            <a:xfrm>
              <a:off x="5105301" y="3345531"/>
              <a:ext cx="39140" cy="33497"/>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86;p53">
              <a:extLst>
                <a:ext uri="{FF2B5EF4-FFF2-40B4-BE49-F238E27FC236}">
                  <a16:creationId xmlns:a16="http://schemas.microsoft.com/office/drawing/2014/main" xmlns="" id="{18F32459-9D63-4791-91CD-20912C160706}"/>
                </a:ext>
              </a:extLst>
            </p:cNvPr>
            <p:cNvSpPr/>
            <p:nvPr/>
          </p:nvSpPr>
          <p:spPr>
            <a:xfrm>
              <a:off x="5009856" y="3250086"/>
              <a:ext cx="39015" cy="334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87;p53">
              <a:extLst>
                <a:ext uri="{FF2B5EF4-FFF2-40B4-BE49-F238E27FC236}">
                  <a16:creationId xmlns:a16="http://schemas.microsoft.com/office/drawing/2014/main" xmlns="" id="{8E98200B-324D-4FCF-8200-468EDB1554ED}"/>
                </a:ext>
              </a:extLst>
            </p:cNvPr>
            <p:cNvSpPr/>
            <p:nvPr/>
          </p:nvSpPr>
          <p:spPr>
            <a:xfrm>
              <a:off x="4771063" y="3202293"/>
              <a:ext cx="38999" cy="334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88;p53">
              <a:extLst>
                <a:ext uri="{FF2B5EF4-FFF2-40B4-BE49-F238E27FC236}">
                  <a16:creationId xmlns:a16="http://schemas.microsoft.com/office/drawing/2014/main" xmlns="" id="{18ED7266-1FCD-4172-AD5D-E072EB2DAA91}"/>
                </a:ext>
              </a:extLst>
            </p:cNvPr>
            <p:cNvSpPr/>
            <p:nvPr/>
          </p:nvSpPr>
          <p:spPr>
            <a:xfrm>
              <a:off x="4914285" y="3297864"/>
              <a:ext cx="39140" cy="33388"/>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89;p53">
              <a:extLst>
                <a:ext uri="{FF2B5EF4-FFF2-40B4-BE49-F238E27FC236}">
                  <a16:creationId xmlns:a16="http://schemas.microsoft.com/office/drawing/2014/main" xmlns="" id="{F090DEF5-1495-4398-BEE3-32F62380E02A}"/>
                </a:ext>
              </a:extLst>
            </p:cNvPr>
            <p:cNvSpPr/>
            <p:nvPr/>
          </p:nvSpPr>
          <p:spPr>
            <a:xfrm>
              <a:off x="4914285" y="3250086"/>
              <a:ext cx="39140" cy="334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90;p53">
              <a:extLst>
                <a:ext uri="{FF2B5EF4-FFF2-40B4-BE49-F238E27FC236}">
                  <a16:creationId xmlns:a16="http://schemas.microsoft.com/office/drawing/2014/main" xmlns="" id="{063A4AD1-10A6-414E-99AF-6C0F54A44904}"/>
                </a:ext>
              </a:extLst>
            </p:cNvPr>
            <p:cNvSpPr/>
            <p:nvPr/>
          </p:nvSpPr>
          <p:spPr>
            <a:xfrm>
              <a:off x="4866492" y="3297864"/>
              <a:ext cx="39140" cy="33388"/>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91;p53">
              <a:extLst>
                <a:ext uri="{FF2B5EF4-FFF2-40B4-BE49-F238E27FC236}">
                  <a16:creationId xmlns:a16="http://schemas.microsoft.com/office/drawing/2014/main" xmlns="" id="{057A0A4A-ADC6-4A97-BA4D-87849369B265}"/>
                </a:ext>
              </a:extLst>
            </p:cNvPr>
            <p:cNvSpPr/>
            <p:nvPr/>
          </p:nvSpPr>
          <p:spPr>
            <a:xfrm>
              <a:off x="4866492" y="3250086"/>
              <a:ext cx="39140" cy="334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92;p53">
              <a:extLst>
                <a:ext uri="{FF2B5EF4-FFF2-40B4-BE49-F238E27FC236}">
                  <a16:creationId xmlns:a16="http://schemas.microsoft.com/office/drawing/2014/main" xmlns="" id="{F47A9F07-4228-42C3-BE5E-5367F526FC60}"/>
                </a:ext>
              </a:extLst>
            </p:cNvPr>
            <p:cNvSpPr/>
            <p:nvPr/>
          </p:nvSpPr>
          <p:spPr>
            <a:xfrm>
              <a:off x="4818840" y="3250086"/>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93;p53">
              <a:extLst>
                <a:ext uri="{FF2B5EF4-FFF2-40B4-BE49-F238E27FC236}">
                  <a16:creationId xmlns:a16="http://schemas.microsoft.com/office/drawing/2014/main" xmlns="" id="{EA2BACCB-638E-4343-ADE3-8D365D1DFCC3}"/>
                </a:ext>
              </a:extLst>
            </p:cNvPr>
            <p:cNvSpPr/>
            <p:nvPr/>
          </p:nvSpPr>
          <p:spPr>
            <a:xfrm>
              <a:off x="4818840" y="3202293"/>
              <a:ext cx="39015" cy="334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94;p53">
              <a:extLst>
                <a:ext uri="{FF2B5EF4-FFF2-40B4-BE49-F238E27FC236}">
                  <a16:creationId xmlns:a16="http://schemas.microsoft.com/office/drawing/2014/main" xmlns="" id="{50582869-7F7A-4053-9DBB-5010DED2D265}"/>
                </a:ext>
              </a:extLst>
            </p:cNvPr>
            <p:cNvSpPr/>
            <p:nvPr/>
          </p:nvSpPr>
          <p:spPr>
            <a:xfrm>
              <a:off x="5296442" y="3727688"/>
              <a:ext cx="39140" cy="33497"/>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95;p53">
              <a:extLst>
                <a:ext uri="{FF2B5EF4-FFF2-40B4-BE49-F238E27FC236}">
                  <a16:creationId xmlns:a16="http://schemas.microsoft.com/office/drawing/2014/main" xmlns="" id="{E69B0853-26AA-4F91-9EBB-F2FB74D21A8E}"/>
                </a:ext>
              </a:extLst>
            </p:cNvPr>
            <p:cNvSpPr/>
            <p:nvPr/>
          </p:nvSpPr>
          <p:spPr>
            <a:xfrm>
              <a:off x="5248664" y="3823258"/>
              <a:ext cx="39125" cy="334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96;p53">
              <a:extLst>
                <a:ext uri="{FF2B5EF4-FFF2-40B4-BE49-F238E27FC236}">
                  <a16:creationId xmlns:a16="http://schemas.microsoft.com/office/drawing/2014/main" xmlns="" id="{B9BD8BB5-F159-4825-B590-5CFCE2C2388D}"/>
                </a:ext>
              </a:extLst>
            </p:cNvPr>
            <p:cNvSpPr/>
            <p:nvPr/>
          </p:nvSpPr>
          <p:spPr>
            <a:xfrm>
              <a:off x="5248664" y="3775465"/>
              <a:ext cx="39125" cy="33513"/>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97;p53">
              <a:extLst>
                <a:ext uri="{FF2B5EF4-FFF2-40B4-BE49-F238E27FC236}">
                  <a16:creationId xmlns:a16="http://schemas.microsoft.com/office/drawing/2014/main" xmlns="" id="{676D3341-73C0-4D24-863C-13765592593B}"/>
                </a:ext>
              </a:extLst>
            </p:cNvPr>
            <p:cNvSpPr/>
            <p:nvPr/>
          </p:nvSpPr>
          <p:spPr>
            <a:xfrm>
              <a:off x="5200996" y="3823258"/>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98;p53">
              <a:extLst>
                <a:ext uri="{FF2B5EF4-FFF2-40B4-BE49-F238E27FC236}">
                  <a16:creationId xmlns:a16="http://schemas.microsoft.com/office/drawing/2014/main" xmlns="" id="{4793265E-F58C-47B3-B1EF-FFBECA0AE8C8}"/>
                </a:ext>
              </a:extLst>
            </p:cNvPr>
            <p:cNvSpPr/>
            <p:nvPr/>
          </p:nvSpPr>
          <p:spPr>
            <a:xfrm>
              <a:off x="4914285" y="3823258"/>
              <a:ext cx="39140" cy="334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99;p53">
              <a:extLst>
                <a:ext uri="{FF2B5EF4-FFF2-40B4-BE49-F238E27FC236}">
                  <a16:creationId xmlns:a16="http://schemas.microsoft.com/office/drawing/2014/main" xmlns="" id="{0DA3AD74-8CD6-406F-8AC0-BD923757C0FE}"/>
                </a:ext>
              </a:extLst>
            </p:cNvPr>
            <p:cNvSpPr/>
            <p:nvPr/>
          </p:nvSpPr>
          <p:spPr>
            <a:xfrm>
              <a:off x="4962078" y="3727688"/>
              <a:ext cx="38999" cy="33497"/>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00;p53">
              <a:extLst>
                <a:ext uri="{FF2B5EF4-FFF2-40B4-BE49-F238E27FC236}">
                  <a16:creationId xmlns:a16="http://schemas.microsoft.com/office/drawing/2014/main" xmlns="" id="{BF6BE038-0DAD-43E5-B274-22264C95865E}"/>
                </a:ext>
              </a:extLst>
            </p:cNvPr>
            <p:cNvSpPr/>
            <p:nvPr/>
          </p:nvSpPr>
          <p:spPr>
            <a:xfrm>
              <a:off x="4962078" y="3680020"/>
              <a:ext cx="38999" cy="33419"/>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01;p53">
              <a:extLst>
                <a:ext uri="{FF2B5EF4-FFF2-40B4-BE49-F238E27FC236}">
                  <a16:creationId xmlns:a16="http://schemas.microsoft.com/office/drawing/2014/main" xmlns="" id="{C5F98BFF-C5B3-40B9-B7F1-5800BEE6C410}"/>
                </a:ext>
              </a:extLst>
            </p:cNvPr>
            <p:cNvSpPr/>
            <p:nvPr/>
          </p:nvSpPr>
          <p:spPr>
            <a:xfrm>
              <a:off x="4962078" y="3632243"/>
              <a:ext cx="38999" cy="334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02;p53">
              <a:extLst>
                <a:ext uri="{FF2B5EF4-FFF2-40B4-BE49-F238E27FC236}">
                  <a16:creationId xmlns:a16="http://schemas.microsoft.com/office/drawing/2014/main" xmlns="" id="{559AF92D-177B-468E-9B5A-7C11428C7C8E}"/>
                </a:ext>
              </a:extLst>
            </p:cNvPr>
            <p:cNvSpPr/>
            <p:nvPr/>
          </p:nvSpPr>
          <p:spPr>
            <a:xfrm>
              <a:off x="4962078" y="3584450"/>
              <a:ext cx="38999" cy="334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03;p53">
              <a:extLst>
                <a:ext uri="{FF2B5EF4-FFF2-40B4-BE49-F238E27FC236}">
                  <a16:creationId xmlns:a16="http://schemas.microsoft.com/office/drawing/2014/main" xmlns="" id="{6353656F-6D31-42CE-87D3-F88C9C14775D}"/>
                </a:ext>
              </a:extLst>
            </p:cNvPr>
            <p:cNvSpPr/>
            <p:nvPr/>
          </p:nvSpPr>
          <p:spPr>
            <a:xfrm>
              <a:off x="4962078" y="3536672"/>
              <a:ext cx="38999" cy="33497"/>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04;p53">
              <a:extLst>
                <a:ext uri="{FF2B5EF4-FFF2-40B4-BE49-F238E27FC236}">
                  <a16:creationId xmlns:a16="http://schemas.microsoft.com/office/drawing/2014/main" xmlns="" id="{E835D157-5797-48E3-89CD-B68226C5CFF5}"/>
                </a:ext>
              </a:extLst>
            </p:cNvPr>
            <p:cNvSpPr/>
            <p:nvPr/>
          </p:nvSpPr>
          <p:spPr>
            <a:xfrm>
              <a:off x="4962078" y="3489005"/>
              <a:ext cx="38999" cy="33388"/>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05;p53">
              <a:extLst>
                <a:ext uri="{FF2B5EF4-FFF2-40B4-BE49-F238E27FC236}">
                  <a16:creationId xmlns:a16="http://schemas.microsoft.com/office/drawing/2014/main" xmlns="" id="{343C9277-FFD3-4170-8188-95D67188493A}"/>
                </a:ext>
              </a:extLst>
            </p:cNvPr>
            <p:cNvSpPr/>
            <p:nvPr/>
          </p:nvSpPr>
          <p:spPr>
            <a:xfrm>
              <a:off x="4962078" y="3441102"/>
              <a:ext cx="39125" cy="33497"/>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06;p53">
              <a:extLst>
                <a:ext uri="{FF2B5EF4-FFF2-40B4-BE49-F238E27FC236}">
                  <a16:creationId xmlns:a16="http://schemas.microsoft.com/office/drawing/2014/main" xmlns="" id="{C67BBE1A-04F8-4071-AD0F-A8538237DA2B}"/>
                </a:ext>
              </a:extLst>
            </p:cNvPr>
            <p:cNvSpPr/>
            <p:nvPr/>
          </p:nvSpPr>
          <p:spPr>
            <a:xfrm>
              <a:off x="4914285" y="3727688"/>
              <a:ext cx="39140" cy="33497"/>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07;p53">
              <a:extLst>
                <a:ext uri="{FF2B5EF4-FFF2-40B4-BE49-F238E27FC236}">
                  <a16:creationId xmlns:a16="http://schemas.microsoft.com/office/drawing/2014/main" xmlns="" id="{B25394D1-BC0E-4FD6-91F6-B7DD6E933EB7}"/>
                </a:ext>
              </a:extLst>
            </p:cNvPr>
            <p:cNvSpPr/>
            <p:nvPr/>
          </p:nvSpPr>
          <p:spPr>
            <a:xfrm>
              <a:off x="4914285" y="3441102"/>
              <a:ext cx="39140" cy="33497"/>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08;p53">
              <a:extLst>
                <a:ext uri="{FF2B5EF4-FFF2-40B4-BE49-F238E27FC236}">
                  <a16:creationId xmlns:a16="http://schemas.microsoft.com/office/drawing/2014/main" xmlns="" id="{348E0042-0D63-49D1-9885-395EF7B449F6}"/>
                </a:ext>
              </a:extLst>
            </p:cNvPr>
            <p:cNvSpPr/>
            <p:nvPr/>
          </p:nvSpPr>
          <p:spPr>
            <a:xfrm>
              <a:off x="4914285" y="3393309"/>
              <a:ext cx="39140" cy="33513"/>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09;p53">
              <a:extLst>
                <a:ext uri="{FF2B5EF4-FFF2-40B4-BE49-F238E27FC236}">
                  <a16:creationId xmlns:a16="http://schemas.microsoft.com/office/drawing/2014/main" xmlns="" id="{CB50557A-159F-44F9-9994-64FB337EFBFE}"/>
                </a:ext>
              </a:extLst>
            </p:cNvPr>
            <p:cNvSpPr/>
            <p:nvPr/>
          </p:nvSpPr>
          <p:spPr>
            <a:xfrm>
              <a:off x="4866492" y="3727688"/>
              <a:ext cx="39140" cy="33497"/>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10;p53">
              <a:extLst>
                <a:ext uri="{FF2B5EF4-FFF2-40B4-BE49-F238E27FC236}">
                  <a16:creationId xmlns:a16="http://schemas.microsoft.com/office/drawing/2014/main" xmlns="" id="{DDB001F1-7C67-4FDB-9C9E-0436EF669A89}"/>
                </a:ext>
              </a:extLst>
            </p:cNvPr>
            <p:cNvSpPr/>
            <p:nvPr/>
          </p:nvSpPr>
          <p:spPr>
            <a:xfrm>
              <a:off x="4866492" y="3680020"/>
              <a:ext cx="39140" cy="33419"/>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11;p53">
              <a:extLst>
                <a:ext uri="{FF2B5EF4-FFF2-40B4-BE49-F238E27FC236}">
                  <a16:creationId xmlns:a16="http://schemas.microsoft.com/office/drawing/2014/main" xmlns="" id="{1A812C6C-2175-447F-80A6-D5B06BB5A38D}"/>
                </a:ext>
              </a:extLst>
            </p:cNvPr>
            <p:cNvSpPr/>
            <p:nvPr/>
          </p:nvSpPr>
          <p:spPr>
            <a:xfrm>
              <a:off x="4866492" y="3441102"/>
              <a:ext cx="39140" cy="33497"/>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12;p53">
              <a:extLst>
                <a:ext uri="{FF2B5EF4-FFF2-40B4-BE49-F238E27FC236}">
                  <a16:creationId xmlns:a16="http://schemas.microsoft.com/office/drawing/2014/main" xmlns="" id="{8B054F9E-19D5-409C-BC64-B64BE6AEDF95}"/>
                </a:ext>
              </a:extLst>
            </p:cNvPr>
            <p:cNvSpPr/>
            <p:nvPr/>
          </p:nvSpPr>
          <p:spPr>
            <a:xfrm>
              <a:off x="4866492" y="3393309"/>
              <a:ext cx="39140" cy="33513"/>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13;p53">
              <a:extLst>
                <a:ext uri="{FF2B5EF4-FFF2-40B4-BE49-F238E27FC236}">
                  <a16:creationId xmlns:a16="http://schemas.microsoft.com/office/drawing/2014/main" xmlns="" id="{05700125-945F-4F6F-B6CA-946C2134C282}"/>
                </a:ext>
              </a:extLst>
            </p:cNvPr>
            <p:cNvSpPr/>
            <p:nvPr/>
          </p:nvSpPr>
          <p:spPr>
            <a:xfrm>
              <a:off x="4818840" y="3680020"/>
              <a:ext cx="39015" cy="33419"/>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14;p53">
              <a:extLst>
                <a:ext uri="{FF2B5EF4-FFF2-40B4-BE49-F238E27FC236}">
                  <a16:creationId xmlns:a16="http://schemas.microsoft.com/office/drawing/2014/main" xmlns="" id="{023D02A3-A75A-4089-BAB8-D207CA56A7F2}"/>
                </a:ext>
              </a:extLst>
            </p:cNvPr>
            <p:cNvSpPr/>
            <p:nvPr/>
          </p:nvSpPr>
          <p:spPr>
            <a:xfrm>
              <a:off x="4818840" y="3632243"/>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15;p53">
              <a:extLst>
                <a:ext uri="{FF2B5EF4-FFF2-40B4-BE49-F238E27FC236}">
                  <a16:creationId xmlns:a16="http://schemas.microsoft.com/office/drawing/2014/main" xmlns="" id="{06BE1ED9-B392-4A6C-BF6C-B5C282CE8846}"/>
                </a:ext>
              </a:extLst>
            </p:cNvPr>
            <p:cNvSpPr/>
            <p:nvPr/>
          </p:nvSpPr>
          <p:spPr>
            <a:xfrm>
              <a:off x="4818840" y="3441102"/>
              <a:ext cx="39140" cy="33497"/>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16;p53">
              <a:extLst>
                <a:ext uri="{FF2B5EF4-FFF2-40B4-BE49-F238E27FC236}">
                  <a16:creationId xmlns:a16="http://schemas.microsoft.com/office/drawing/2014/main" xmlns="" id="{E21A612B-F037-4F80-806A-AB36CD62CC23}"/>
                </a:ext>
              </a:extLst>
            </p:cNvPr>
            <p:cNvSpPr/>
            <p:nvPr/>
          </p:nvSpPr>
          <p:spPr>
            <a:xfrm>
              <a:off x="4818840" y="3393309"/>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17;p53">
              <a:extLst>
                <a:ext uri="{FF2B5EF4-FFF2-40B4-BE49-F238E27FC236}">
                  <a16:creationId xmlns:a16="http://schemas.microsoft.com/office/drawing/2014/main" xmlns="" id="{3713C05C-02CA-4F86-BB46-88B3B2099930}"/>
                </a:ext>
              </a:extLst>
            </p:cNvPr>
            <p:cNvSpPr/>
            <p:nvPr/>
          </p:nvSpPr>
          <p:spPr>
            <a:xfrm>
              <a:off x="4771063" y="3632243"/>
              <a:ext cx="38999" cy="334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18;p53">
              <a:extLst>
                <a:ext uri="{FF2B5EF4-FFF2-40B4-BE49-F238E27FC236}">
                  <a16:creationId xmlns:a16="http://schemas.microsoft.com/office/drawing/2014/main" xmlns="" id="{76231D56-EF61-4C47-899C-050AD8B51BC9}"/>
                </a:ext>
              </a:extLst>
            </p:cNvPr>
            <p:cNvSpPr/>
            <p:nvPr/>
          </p:nvSpPr>
          <p:spPr>
            <a:xfrm>
              <a:off x="4771063" y="3393309"/>
              <a:ext cx="38999" cy="33513"/>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19;p53">
              <a:extLst>
                <a:ext uri="{FF2B5EF4-FFF2-40B4-BE49-F238E27FC236}">
                  <a16:creationId xmlns:a16="http://schemas.microsoft.com/office/drawing/2014/main" xmlns="" id="{59D5B371-3283-461E-A002-595A53C25D7C}"/>
                </a:ext>
              </a:extLst>
            </p:cNvPr>
            <p:cNvSpPr/>
            <p:nvPr/>
          </p:nvSpPr>
          <p:spPr>
            <a:xfrm>
              <a:off x="4771063" y="3345531"/>
              <a:ext cx="38999" cy="33497"/>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20;p53">
              <a:extLst>
                <a:ext uri="{FF2B5EF4-FFF2-40B4-BE49-F238E27FC236}">
                  <a16:creationId xmlns:a16="http://schemas.microsoft.com/office/drawing/2014/main" xmlns="" id="{7227CDA4-BF08-411C-ACC7-9C26AD24C05A}"/>
                </a:ext>
              </a:extLst>
            </p:cNvPr>
            <p:cNvSpPr/>
            <p:nvPr/>
          </p:nvSpPr>
          <p:spPr>
            <a:xfrm>
              <a:off x="4723270" y="3632243"/>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21;p53">
              <a:extLst>
                <a:ext uri="{FF2B5EF4-FFF2-40B4-BE49-F238E27FC236}">
                  <a16:creationId xmlns:a16="http://schemas.microsoft.com/office/drawing/2014/main" xmlns="" id="{5EF7845B-7C76-4903-AE5C-23B1C5FCBDC8}"/>
                </a:ext>
              </a:extLst>
            </p:cNvPr>
            <p:cNvSpPr/>
            <p:nvPr/>
          </p:nvSpPr>
          <p:spPr>
            <a:xfrm>
              <a:off x="4723270" y="3345531"/>
              <a:ext cx="39015" cy="33497"/>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22;p53">
              <a:extLst>
                <a:ext uri="{FF2B5EF4-FFF2-40B4-BE49-F238E27FC236}">
                  <a16:creationId xmlns:a16="http://schemas.microsoft.com/office/drawing/2014/main" xmlns="" id="{B48AAC5A-2716-4900-9768-FC4F43D34D5B}"/>
                </a:ext>
              </a:extLst>
            </p:cNvPr>
            <p:cNvSpPr/>
            <p:nvPr/>
          </p:nvSpPr>
          <p:spPr>
            <a:xfrm>
              <a:off x="4675476" y="3632243"/>
              <a:ext cx="39140" cy="334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23;p53">
              <a:extLst>
                <a:ext uri="{FF2B5EF4-FFF2-40B4-BE49-F238E27FC236}">
                  <a16:creationId xmlns:a16="http://schemas.microsoft.com/office/drawing/2014/main" xmlns="" id="{3D8C6588-68A0-4509-BF0D-2ED03A7FF8FF}"/>
                </a:ext>
              </a:extLst>
            </p:cNvPr>
            <p:cNvSpPr/>
            <p:nvPr/>
          </p:nvSpPr>
          <p:spPr>
            <a:xfrm>
              <a:off x="4675476" y="3393309"/>
              <a:ext cx="39140" cy="33513"/>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24;p53">
              <a:extLst>
                <a:ext uri="{FF2B5EF4-FFF2-40B4-BE49-F238E27FC236}">
                  <a16:creationId xmlns:a16="http://schemas.microsoft.com/office/drawing/2014/main" xmlns="" id="{DAD11BC5-4870-4ED4-9307-029561AB2CD4}"/>
                </a:ext>
              </a:extLst>
            </p:cNvPr>
            <p:cNvSpPr/>
            <p:nvPr/>
          </p:nvSpPr>
          <p:spPr>
            <a:xfrm>
              <a:off x="4627699" y="3632243"/>
              <a:ext cx="39140" cy="334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25;p53">
              <a:extLst>
                <a:ext uri="{FF2B5EF4-FFF2-40B4-BE49-F238E27FC236}">
                  <a16:creationId xmlns:a16="http://schemas.microsoft.com/office/drawing/2014/main" xmlns="" id="{2674CC47-830F-4535-8BD6-D750B8E247A1}"/>
                </a:ext>
              </a:extLst>
            </p:cNvPr>
            <p:cNvSpPr/>
            <p:nvPr/>
          </p:nvSpPr>
          <p:spPr>
            <a:xfrm>
              <a:off x="4627699" y="3441102"/>
              <a:ext cx="39140" cy="33497"/>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26;p53">
              <a:extLst>
                <a:ext uri="{FF2B5EF4-FFF2-40B4-BE49-F238E27FC236}">
                  <a16:creationId xmlns:a16="http://schemas.microsoft.com/office/drawing/2014/main" xmlns="" id="{AADDDB0D-2331-4F61-AA6D-1B3BE662EED0}"/>
                </a:ext>
              </a:extLst>
            </p:cNvPr>
            <p:cNvSpPr/>
            <p:nvPr/>
          </p:nvSpPr>
          <p:spPr>
            <a:xfrm>
              <a:off x="4627699" y="3393309"/>
              <a:ext cx="39140" cy="33513"/>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27;p53">
              <a:extLst>
                <a:ext uri="{FF2B5EF4-FFF2-40B4-BE49-F238E27FC236}">
                  <a16:creationId xmlns:a16="http://schemas.microsoft.com/office/drawing/2014/main" xmlns="" id="{A0125722-23DC-4951-ACF8-5ED29F1B7D63}"/>
                </a:ext>
              </a:extLst>
            </p:cNvPr>
            <p:cNvSpPr/>
            <p:nvPr/>
          </p:nvSpPr>
          <p:spPr>
            <a:xfrm>
              <a:off x="4580031" y="3632243"/>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28;p53">
              <a:extLst>
                <a:ext uri="{FF2B5EF4-FFF2-40B4-BE49-F238E27FC236}">
                  <a16:creationId xmlns:a16="http://schemas.microsoft.com/office/drawing/2014/main" xmlns="" id="{D30C6C2D-9E58-4E2D-91CC-201E41154400}"/>
                </a:ext>
              </a:extLst>
            </p:cNvPr>
            <p:cNvSpPr/>
            <p:nvPr/>
          </p:nvSpPr>
          <p:spPr>
            <a:xfrm>
              <a:off x="4580031" y="3489005"/>
              <a:ext cx="39015" cy="33388"/>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29;p53">
              <a:extLst>
                <a:ext uri="{FF2B5EF4-FFF2-40B4-BE49-F238E27FC236}">
                  <a16:creationId xmlns:a16="http://schemas.microsoft.com/office/drawing/2014/main" xmlns="" id="{2121EA04-42D5-48B4-AC3E-E9365B0C28D5}"/>
                </a:ext>
              </a:extLst>
            </p:cNvPr>
            <p:cNvSpPr/>
            <p:nvPr/>
          </p:nvSpPr>
          <p:spPr>
            <a:xfrm>
              <a:off x="4580031" y="3441102"/>
              <a:ext cx="39140" cy="33497"/>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30;p53">
              <a:extLst>
                <a:ext uri="{FF2B5EF4-FFF2-40B4-BE49-F238E27FC236}">
                  <a16:creationId xmlns:a16="http://schemas.microsoft.com/office/drawing/2014/main" xmlns="" id="{F589EEDC-F602-4DFD-B217-FBD6FE9558E2}"/>
                </a:ext>
              </a:extLst>
            </p:cNvPr>
            <p:cNvSpPr/>
            <p:nvPr/>
          </p:nvSpPr>
          <p:spPr>
            <a:xfrm>
              <a:off x="4532254" y="3632243"/>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31;p53">
              <a:extLst>
                <a:ext uri="{FF2B5EF4-FFF2-40B4-BE49-F238E27FC236}">
                  <a16:creationId xmlns:a16="http://schemas.microsoft.com/office/drawing/2014/main" xmlns="" id="{E54B0BE7-1772-4BFF-93C6-6F5BF414EFC9}"/>
                </a:ext>
              </a:extLst>
            </p:cNvPr>
            <p:cNvSpPr/>
            <p:nvPr/>
          </p:nvSpPr>
          <p:spPr>
            <a:xfrm>
              <a:off x="4532254" y="3584450"/>
              <a:ext cx="39015" cy="334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32;p53">
              <a:extLst>
                <a:ext uri="{FF2B5EF4-FFF2-40B4-BE49-F238E27FC236}">
                  <a16:creationId xmlns:a16="http://schemas.microsoft.com/office/drawing/2014/main" xmlns="" id="{E41E77DA-3168-4875-AE0C-D59209AA2004}"/>
                </a:ext>
              </a:extLst>
            </p:cNvPr>
            <p:cNvSpPr/>
            <p:nvPr/>
          </p:nvSpPr>
          <p:spPr>
            <a:xfrm>
              <a:off x="4532254" y="3536672"/>
              <a:ext cx="39015" cy="33497"/>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33;p53">
              <a:extLst>
                <a:ext uri="{FF2B5EF4-FFF2-40B4-BE49-F238E27FC236}">
                  <a16:creationId xmlns:a16="http://schemas.microsoft.com/office/drawing/2014/main" xmlns="" id="{D870C762-185E-40B0-8C08-47B1516828C4}"/>
                </a:ext>
              </a:extLst>
            </p:cNvPr>
            <p:cNvSpPr/>
            <p:nvPr/>
          </p:nvSpPr>
          <p:spPr>
            <a:xfrm>
              <a:off x="4532254" y="3489005"/>
              <a:ext cx="39015" cy="33388"/>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34;p53">
              <a:extLst>
                <a:ext uri="{FF2B5EF4-FFF2-40B4-BE49-F238E27FC236}">
                  <a16:creationId xmlns:a16="http://schemas.microsoft.com/office/drawing/2014/main" xmlns="" id="{ACDD3483-F850-4CE1-8328-66BE614F7386}"/>
                </a:ext>
              </a:extLst>
            </p:cNvPr>
            <p:cNvSpPr/>
            <p:nvPr/>
          </p:nvSpPr>
          <p:spPr>
            <a:xfrm>
              <a:off x="3672496" y="3489005"/>
              <a:ext cx="38999" cy="33388"/>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35;p53">
              <a:extLst>
                <a:ext uri="{FF2B5EF4-FFF2-40B4-BE49-F238E27FC236}">
                  <a16:creationId xmlns:a16="http://schemas.microsoft.com/office/drawing/2014/main" xmlns="" id="{8D0E5FE8-A979-4C84-9B49-5F0695641567}"/>
                </a:ext>
              </a:extLst>
            </p:cNvPr>
            <p:cNvSpPr/>
            <p:nvPr/>
          </p:nvSpPr>
          <p:spPr>
            <a:xfrm>
              <a:off x="3672496" y="3441102"/>
              <a:ext cx="39125" cy="33497"/>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36;p53">
              <a:extLst>
                <a:ext uri="{FF2B5EF4-FFF2-40B4-BE49-F238E27FC236}">
                  <a16:creationId xmlns:a16="http://schemas.microsoft.com/office/drawing/2014/main" xmlns="" id="{2BDF6137-433A-4EE5-A6EE-AD135E0A934C}"/>
                </a:ext>
              </a:extLst>
            </p:cNvPr>
            <p:cNvSpPr/>
            <p:nvPr/>
          </p:nvSpPr>
          <p:spPr>
            <a:xfrm>
              <a:off x="3672496" y="3393309"/>
              <a:ext cx="38999" cy="33513"/>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37;p53">
              <a:extLst>
                <a:ext uri="{FF2B5EF4-FFF2-40B4-BE49-F238E27FC236}">
                  <a16:creationId xmlns:a16="http://schemas.microsoft.com/office/drawing/2014/main" xmlns="" id="{4A938731-85E8-40D0-86CA-BB017BF71B3C}"/>
                </a:ext>
              </a:extLst>
            </p:cNvPr>
            <p:cNvSpPr/>
            <p:nvPr/>
          </p:nvSpPr>
          <p:spPr>
            <a:xfrm>
              <a:off x="3624703" y="3536672"/>
              <a:ext cx="39140" cy="33497"/>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38;p53">
              <a:extLst>
                <a:ext uri="{FF2B5EF4-FFF2-40B4-BE49-F238E27FC236}">
                  <a16:creationId xmlns:a16="http://schemas.microsoft.com/office/drawing/2014/main" xmlns="" id="{44C9DE5F-C234-4945-BDC4-9905440E1DE7}"/>
                </a:ext>
              </a:extLst>
            </p:cNvPr>
            <p:cNvSpPr/>
            <p:nvPr/>
          </p:nvSpPr>
          <p:spPr>
            <a:xfrm>
              <a:off x="3624703" y="3489005"/>
              <a:ext cx="39093" cy="33388"/>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39;p53">
              <a:extLst>
                <a:ext uri="{FF2B5EF4-FFF2-40B4-BE49-F238E27FC236}">
                  <a16:creationId xmlns:a16="http://schemas.microsoft.com/office/drawing/2014/main" xmlns="" id="{608A3568-F21E-41F8-818F-2C6215C72847}"/>
                </a:ext>
              </a:extLst>
            </p:cNvPr>
            <p:cNvSpPr/>
            <p:nvPr/>
          </p:nvSpPr>
          <p:spPr>
            <a:xfrm>
              <a:off x="3624703" y="3441102"/>
              <a:ext cx="39140" cy="33497"/>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40;p53">
              <a:extLst>
                <a:ext uri="{FF2B5EF4-FFF2-40B4-BE49-F238E27FC236}">
                  <a16:creationId xmlns:a16="http://schemas.microsoft.com/office/drawing/2014/main" xmlns="" id="{4BF84C49-8BE7-49BF-876F-917E69282BE7}"/>
                </a:ext>
              </a:extLst>
            </p:cNvPr>
            <p:cNvSpPr/>
            <p:nvPr/>
          </p:nvSpPr>
          <p:spPr>
            <a:xfrm>
              <a:off x="3576910" y="3059071"/>
              <a:ext cx="39140" cy="334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41;p53">
              <a:extLst>
                <a:ext uri="{FF2B5EF4-FFF2-40B4-BE49-F238E27FC236}">
                  <a16:creationId xmlns:a16="http://schemas.microsoft.com/office/drawing/2014/main" xmlns="" id="{903821C4-1E6C-4833-B036-E795CDF73B7B}"/>
                </a:ext>
              </a:extLst>
            </p:cNvPr>
            <p:cNvSpPr/>
            <p:nvPr/>
          </p:nvSpPr>
          <p:spPr>
            <a:xfrm>
              <a:off x="3576910" y="3106723"/>
              <a:ext cx="39140" cy="33513"/>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42;p53">
              <a:extLst>
                <a:ext uri="{FF2B5EF4-FFF2-40B4-BE49-F238E27FC236}">
                  <a16:creationId xmlns:a16="http://schemas.microsoft.com/office/drawing/2014/main" xmlns="" id="{199F53CB-0F62-4C8E-9BFB-DA134F856C6A}"/>
                </a:ext>
              </a:extLst>
            </p:cNvPr>
            <p:cNvSpPr/>
            <p:nvPr/>
          </p:nvSpPr>
          <p:spPr>
            <a:xfrm>
              <a:off x="3338242" y="2820262"/>
              <a:ext cx="39015" cy="334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43;p53">
              <a:extLst>
                <a:ext uri="{FF2B5EF4-FFF2-40B4-BE49-F238E27FC236}">
                  <a16:creationId xmlns:a16="http://schemas.microsoft.com/office/drawing/2014/main" xmlns="" id="{9053BDAB-719F-4EF1-87A1-090518B7DCD3}"/>
                </a:ext>
              </a:extLst>
            </p:cNvPr>
            <p:cNvSpPr/>
            <p:nvPr/>
          </p:nvSpPr>
          <p:spPr>
            <a:xfrm>
              <a:off x="3338242" y="2868055"/>
              <a:ext cx="39015" cy="33403"/>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44;p53">
              <a:extLst>
                <a:ext uri="{FF2B5EF4-FFF2-40B4-BE49-F238E27FC236}">
                  <a16:creationId xmlns:a16="http://schemas.microsoft.com/office/drawing/2014/main" xmlns="" id="{8F5DC536-F610-41D0-87C2-20EE15499252}"/>
                </a:ext>
              </a:extLst>
            </p:cNvPr>
            <p:cNvSpPr/>
            <p:nvPr/>
          </p:nvSpPr>
          <p:spPr>
            <a:xfrm>
              <a:off x="3338242" y="2915707"/>
              <a:ext cx="39015" cy="33513"/>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45;p53">
              <a:extLst>
                <a:ext uri="{FF2B5EF4-FFF2-40B4-BE49-F238E27FC236}">
                  <a16:creationId xmlns:a16="http://schemas.microsoft.com/office/drawing/2014/main" xmlns="" id="{642A1D7C-B9A3-4879-9D2D-EABD9C29F416}"/>
                </a:ext>
              </a:extLst>
            </p:cNvPr>
            <p:cNvSpPr/>
            <p:nvPr/>
          </p:nvSpPr>
          <p:spPr>
            <a:xfrm>
              <a:off x="3338242" y="2963500"/>
              <a:ext cx="39015" cy="33497"/>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46;p53">
              <a:extLst>
                <a:ext uri="{FF2B5EF4-FFF2-40B4-BE49-F238E27FC236}">
                  <a16:creationId xmlns:a16="http://schemas.microsoft.com/office/drawing/2014/main" xmlns="" id="{3B854D3F-F18C-40DC-935D-748D1B4C3CC4}"/>
                </a:ext>
              </a:extLst>
            </p:cNvPr>
            <p:cNvSpPr/>
            <p:nvPr/>
          </p:nvSpPr>
          <p:spPr>
            <a:xfrm>
              <a:off x="3338242" y="3011278"/>
              <a:ext cx="39015" cy="334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47;p53">
              <a:extLst>
                <a:ext uri="{FF2B5EF4-FFF2-40B4-BE49-F238E27FC236}">
                  <a16:creationId xmlns:a16="http://schemas.microsoft.com/office/drawing/2014/main" xmlns="" id="{001202CB-18A2-4724-B8EC-918D9CFC785A}"/>
                </a:ext>
              </a:extLst>
            </p:cNvPr>
            <p:cNvSpPr/>
            <p:nvPr/>
          </p:nvSpPr>
          <p:spPr>
            <a:xfrm>
              <a:off x="3338242" y="3059071"/>
              <a:ext cx="39015" cy="334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48;p53">
              <a:extLst>
                <a:ext uri="{FF2B5EF4-FFF2-40B4-BE49-F238E27FC236}">
                  <a16:creationId xmlns:a16="http://schemas.microsoft.com/office/drawing/2014/main" xmlns="" id="{497FCEF8-6E5A-4AD7-8159-9535E25F574E}"/>
                </a:ext>
              </a:extLst>
            </p:cNvPr>
            <p:cNvSpPr/>
            <p:nvPr/>
          </p:nvSpPr>
          <p:spPr>
            <a:xfrm>
              <a:off x="3338242" y="3106723"/>
              <a:ext cx="39015" cy="33513"/>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49;p53">
              <a:extLst>
                <a:ext uri="{FF2B5EF4-FFF2-40B4-BE49-F238E27FC236}">
                  <a16:creationId xmlns:a16="http://schemas.microsoft.com/office/drawing/2014/main" xmlns="" id="{DBBCE170-F4A6-4FFA-AA12-5212F60F4726}"/>
                </a:ext>
              </a:extLst>
            </p:cNvPr>
            <p:cNvSpPr/>
            <p:nvPr/>
          </p:nvSpPr>
          <p:spPr>
            <a:xfrm>
              <a:off x="3338242" y="3154516"/>
              <a:ext cx="39015" cy="33497"/>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50;p53">
              <a:extLst>
                <a:ext uri="{FF2B5EF4-FFF2-40B4-BE49-F238E27FC236}">
                  <a16:creationId xmlns:a16="http://schemas.microsoft.com/office/drawing/2014/main" xmlns="" id="{26AEE6BB-4985-4AFE-A696-DD608D475637}"/>
                </a:ext>
              </a:extLst>
            </p:cNvPr>
            <p:cNvSpPr/>
            <p:nvPr/>
          </p:nvSpPr>
          <p:spPr>
            <a:xfrm>
              <a:off x="3338242" y="3202293"/>
              <a:ext cx="39015" cy="334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51;p53">
              <a:extLst>
                <a:ext uri="{FF2B5EF4-FFF2-40B4-BE49-F238E27FC236}">
                  <a16:creationId xmlns:a16="http://schemas.microsoft.com/office/drawing/2014/main" xmlns="" id="{86B880D4-4DE6-490D-A670-805FE1B48642}"/>
                </a:ext>
              </a:extLst>
            </p:cNvPr>
            <p:cNvSpPr/>
            <p:nvPr/>
          </p:nvSpPr>
          <p:spPr>
            <a:xfrm>
              <a:off x="3338242" y="3250086"/>
              <a:ext cx="39015" cy="334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52;p53">
              <a:extLst>
                <a:ext uri="{FF2B5EF4-FFF2-40B4-BE49-F238E27FC236}">
                  <a16:creationId xmlns:a16="http://schemas.microsoft.com/office/drawing/2014/main" xmlns="" id="{7B15F830-9AC3-4FD1-AABC-684E511903F8}"/>
                </a:ext>
              </a:extLst>
            </p:cNvPr>
            <p:cNvSpPr/>
            <p:nvPr/>
          </p:nvSpPr>
          <p:spPr>
            <a:xfrm>
              <a:off x="3338242" y="3297864"/>
              <a:ext cx="39015" cy="33388"/>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53;p53">
              <a:extLst>
                <a:ext uri="{FF2B5EF4-FFF2-40B4-BE49-F238E27FC236}">
                  <a16:creationId xmlns:a16="http://schemas.microsoft.com/office/drawing/2014/main" xmlns="" id="{C0910C9D-8ADD-4DD2-8D5B-FBB35763EEA4}"/>
                </a:ext>
              </a:extLst>
            </p:cNvPr>
            <p:cNvSpPr/>
            <p:nvPr/>
          </p:nvSpPr>
          <p:spPr>
            <a:xfrm>
              <a:off x="3338242" y="3345531"/>
              <a:ext cx="39015" cy="33497"/>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54;p53">
              <a:extLst>
                <a:ext uri="{FF2B5EF4-FFF2-40B4-BE49-F238E27FC236}">
                  <a16:creationId xmlns:a16="http://schemas.microsoft.com/office/drawing/2014/main" xmlns="" id="{F6BF40FE-99FE-44EA-917E-A4A5760D4B75}"/>
                </a:ext>
              </a:extLst>
            </p:cNvPr>
            <p:cNvSpPr/>
            <p:nvPr/>
          </p:nvSpPr>
          <p:spPr>
            <a:xfrm>
              <a:off x="3338242" y="3393309"/>
              <a:ext cx="39015" cy="33513"/>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55;p53">
              <a:extLst>
                <a:ext uri="{FF2B5EF4-FFF2-40B4-BE49-F238E27FC236}">
                  <a16:creationId xmlns:a16="http://schemas.microsoft.com/office/drawing/2014/main" xmlns="" id="{09FD103E-94BA-4CFD-84BA-C493202E1A54}"/>
                </a:ext>
              </a:extLst>
            </p:cNvPr>
            <p:cNvSpPr/>
            <p:nvPr/>
          </p:nvSpPr>
          <p:spPr>
            <a:xfrm>
              <a:off x="3338242" y="3441102"/>
              <a:ext cx="39140" cy="33497"/>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56;p53">
              <a:extLst>
                <a:ext uri="{FF2B5EF4-FFF2-40B4-BE49-F238E27FC236}">
                  <a16:creationId xmlns:a16="http://schemas.microsoft.com/office/drawing/2014/main" xmlns="" id="{2C4F4D86-D76C-4187-AEF0-BC5BE287BA41}"/>
                </a:ext>
              </a:extLst>
            </p:cNvPr>
            <p:cNvSpPr/>
            <p:nvPr/>
          </p:nvSpPr>
          <p:spPr>
            <a:xfrm>
              <a:off x="3338242" y="3489005"/>
              <a:ext cx="39015" cy="33388"/>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57;p53">
              <a:extLst>
                <a:ext uri="{FF2B5EF4-FFF2-40B4-BE49-F238E27FC236}">
                  <a16:creationId xmlns:a16="http://schemas.microsoft.com/office/drawing/2014/main" xmlns="" id="{FD9987A7-6402-439F-A055-4E7D43E9C78B}"/>
                </a:ext>
              </a:extLst>
            </p:cNvPr>
            <p:cNvSpPr/>
            <p:nvPr/>
          </p:nvSpPr>
          <p:spPr>
            <a:xfrm>
              <a:off x="3338242" y="3584450"/>
              <a:ext cx="39015" cy="334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58;p53">
              <a:extLst>
                <a:ext uri="{FF2B5EF4-FFF2-40B4-BE49-F238E27FC236}">
                  <a16:creationId xmlns:a16="http://schemas.microsoft.com/office/drawing/2014/main" xmlns="" id="{964E98A1-8FFB-4A57-AA5B-9FECD1E7986A}"/>
                </a:ext>
              </a:extLst>
            </p:cNvPr>
            <p:cNvSpPr/>
            <p:nvPr/>
          </p:nvSpPr>
          <p:spPr>
            <a:xfrm>
              <a:off x="3385894" y="2820262"/>
              <a:ext cx="39140" cy="334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59;p53">
              <a:extLst>
                <a:ext uri="{FF2B5EF4-FFF2-40B4-BE49-F238E27FC236}">
                  <a16:creationId xmlns:a16="http://schemas.microsoft.com/office/drawing/2014/main" xmlns="" id="{5C70F6C3-5595-4B37-AEAF-31FC97BE9FAB}"/>
                </a:ext>
              </a:extLst>
            </p:cNvPr>
            <p:cNvSpPr/>
            <p:nvPr/>
          </p:nvSpPr>
          <p:spPr>
            <a:xfrm>
              <a:off x="3385894" y="2868055"/>
              <a:ext cx="39140" cy="33403"/>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60;p53">
              <a:extLst>
                <a:ext uri="{FF2B5EF4-FFF2-40B4-BE49-F238E27FC236}">
                  <a16:creationId xmlns:a16="http://schemas.microsoft.com/office/drawing/2014/main" xmlns="" id="{940C1BD7-2745-4E2B-8A55-0E8EDD39F092}"/>
                </a:ext>
              </a:extLst>
            </p:cNvPr>
            <p:cNvSpPr/>
            <p:nvPr/>
          </p:nvSpPr>
          <p:spPr>
            <a:xfrm>
              <a:off x="3385894" y="2915707"/>
              <a:ext cx="39140" cy="33513"/>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61;p53">
              <a:extLst>
                <a:ext uri="{FF2B5EF4-FFF2-40B4-BE49-F238E27FC236}">
                  <a16:creationId xmlns:a16="http://schemas.microsoft.com/office/drawing/2014/main" xmlns="" id="{ED1587AA-C1CF-45A8-8DDC-5284344C8514}"/>
                </a:ext>
              </a:extLst>
            </p:cNvPr>
            <p:cNvSpPr/>
            <p:nvPr/>
          </p:nvSpPr>
          <p:spPr>
            <a:xfrm>
              <a:off x="3385894" y="2963500"/>
              <a:ext cx="39140" cy="33497"/>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62;p53">
              <a:extLst>
                <a:ext uri="{FF2B5EF4-FFF2-40B4-BE49-F238E27FC236}">
                  <a16:creationId xmlns:a16="http://schemas.microsoft.com/office/drawing/2014/main" xmlns="" id="{1636041A-EB03-4010-A347-D7183C3E54DE}"/>
                </a:ext>
              </a:extLst>
            </p:cNvPr>
            <p:cNvSpPr/>
            <p:nvPr/>
          </p:nvSpPr>
          <p:spPr>
            <a:xfrm>
              <a:off x="3385894" y="3011278"/>
              <a:ext cx="39140" cy="334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63;p53">
              <a:extLst>
                <a:ext uri="{FF2B5EF4-FFF2-40B4-BE49-F238E27FC236}">
                  <a16:creationId xmlns:a16="http://schemas.microsoft.com/office/drawing/2014/main" xmlns="" id="{671DE038-AAEF-4EF1-8C90-BCF8A1F43AD3}"/>
                </a:ext>
              </a:extLst>
            </p:cNvPr>
            <p:cNvSpPr/>
            <p:nvPr/>
          </p:nvSpPr>
          <p:spPr>
            <a:xfrm>
              <a:off x="3385894" y="3059071"/>
              <a:ext cx="39140" cy="33403"/>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64;p53">
              <a:extLst>
                <a:ext uri="{FF2B5EF4-FFF2-40B4-BE49-F238E27FC236}">
                  <a16:creationId xmlns:a16="http://schemas.microsoft.com/office/drawing/2014/main" xmlns="" id="{685AA4BE-AD96-4948-9CB1-EB7A6DD0C4E6}"/>
                </a:ext>
              </a:extLst>
            </p:cNvPr>
            <p:cNvSpPr/>
            <p:nvPr/>
          </p:nvSpPr>
          <p:spPr>
            <a:xfrm>
              <a:off x="3385894" y="3106723"/>
              <a:ext cx="39140" cy="33513"/>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65;p53">
              <a:extLst>
                <a:ext uri="{FF2B5EF4-FFF2-40B4-BE49-F238E27FC236}">
                  <a16:creationId xmlns:a16="http://schemas.microsoft.com/office/drawing/2014/main" xmlns="" id="{283CC603-7214-4845-8180-5B7EB6408012}"/>
                </a:ext>
              </a:extLst>
            </p:cNvPr>
            <p:cNvSpPr/>
            <p:nvPr/>
          </p:nvSpPr>
          <p:spPr>
            <a:xfrm>
              <a:off x="3385894" y="3154516"/>
              <a:ext cx="39140" cy="33497"/>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66;p53">
              <a:extLst>
                <a:ext uri="{FF2B5EF4-FFF2-40B4-BE49-F238E27FC236}">
                  <a16:creationId xmlns:a16="http://schemas.microsoft.com/office/drawing/2014/main" xmlns="" id="{E0369724-3916-4DBD-A59E-C6F9213BEE11}"/>
                </a:ext>
              </a:extLst>
            </p:cNvPr>
            <p:cNvSpPr/>
            <p:nvPr/>
          </p:nvSpPr>
          <p:spPr>
            <a:xfrm>
              <a:off x="3385894" y="3202293"/>
              <a:ext cx="39140" cy="334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67;p53">
              <a:extLst>
                <a:ext uri="{FF2B5EF4-FFF2-40B4-BE49-F238E27FC236}">
                  <a16:creationId xmlns:a16="http://schemas.microsoft.com/office/drawing/2014/main" xmlns="" id="{2D509476-B7E2-4D89-9BE8-F051DB782435}"/>
                </a:ext>
              </a:extLst>
            </p:cNvPr>
            <p:cNvSpPr/>
            <p:nvPr/>
          </p:nvSpPr>
          <p:spPr>
            <a:xfrm>
              <a:off x="3385894" y="3250086"/>
              <a:ext cx="39140" cy="334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68;p53">
              <a:extLst>
                <a:ext uri="{FF2B5EF4-FFF2-40B4-BE49-F238E27FC236}">
                  <a16:creationId xmlns:a16="http://schemas.microsoft.com/office/drawing/2014/main" xmlns="" id="{2853CDD8-1BA4-4C3F-90FA-5E54D8D8B425}"/>
                </a:ext>
              </a:extLst>
            </p:cNvPr>
            <p:cNvSpPr/>
            <p:nvPr/>
          </p:nvSpPr>
          <p:spPr>
            <a:xfrm>
              <a:off x="3385894" y="3297864"/>
              <a:ext cx="39140" cy="33388"/>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69;p53">
              <a:extLst>
                <a:ext uri="{FF2B5EF4-FFF2-40B4-BE49-F238E27FC236}">
                  <a16:creationId xmlns:a16="http://schemas.microsoft.com/office/drawing/2014/main" xmlns="" id="{CA801DF4-BBDA-44E5-B8FF-7237993E291A}"/>
                </a:ext>
              </a:extLst>
            </p:cNvPr>
            <p:cNvSpPr/>
            <p:nvPr/>
          </p:nvSpPr>
          <p:spPr>
            <a:xfrm>
              <a:off x="3385894" y="3345531"/>
              <a:ext cx="39140" cy="33497"/>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70;p53">
              <a:extLst>
                <a:ext uri="{FF2B5EF4-FFF2-40B4-BE49-F238E27FC236}">
                  <a16:creationId xmlns:a16="http://schemas.microsoft.com/office/drawing/2014/main" xmlns="" id="{28965A22-4B27-4D7A-AC7F-E22143394127}"/>
                </a:ext>
              </a:extLst>
            </p:cNvPr>
            <p:cNvSpPr/>
            <p:nvPr/>
          </p:nvSpPr>
          <p:spPr>
            <a:xfrm>
              <a:off x="3385894" y="3393309"/>
              <a:ext cx="39140" cy="33513"/>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71;p53">
              <a:extLst>
                <a:ext uri="{FF2B5EF4-FFF2-40B4-BE49-F238E27FC236}">
                  <a16:creationId xmlns:a16="http://schemas.microsoft.com/office/drawing/2014/main" xmlns="" id="{5694D6CA-7ED6-4FC6-9653-F456A54DAACB}"/>
                </a:ext>
              </a:extLst>
            </p:cNvPr>
            <p:cNvSpPr/>
            <p:nvPr/>
          </p:nvSpPr>
          <p:spPr>
            <a:xfrm>
              <a:off x="3433687" y="2820262"/>
              <a:ext cx="39140" cy="334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72;p53">
              <a:extLst>
                <a:ext uri="{FF2B5EF4-FFF2-40B4-BE49-F238E27FC236}">
                  <a16:creationId xmlns:a16="http://schemas.microsoft.com/office/drawing/2014/main" xmlns="" id="{DBFC98AF-49C2-4FAE-8849-779C0DAFAAA2}"/>
                </a:ext>
              </a:extLst>
            </p:cNvPr>
            <p:cNvSpPr/>
            <p:nvPr/>
          </p:nvSpPr>
          <p:spPr>
            <a:xfrm>
              <a:off x="3433687" y="2868055"/>
              <a:ext cx="39140" cy="33403"/>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73;p53">
              <a:extLst>
                <a:ext uri="{FF2B5EF4-FFF2-40B4-BE49-F238E27FC236}">
                  <a16:creationId xmlns:a16="http://schemas.microsoft.com/office/drawing/2014/main" xmlns="" id="{3884CACE-EAD6-4559-8E04-47C336273F5C}"/>
                </a:ext>
              </a:extLst>
            </p:cNvPr>
            <p:cNvSpPr/>
            <p:nvPr/>
          </p:nvSpPr>
          <p:spPr>
            <a:xfrm>
              <a:off x="3433687" y="2915707"/>
              <a:ext cx="39140" cy="33513"/>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74;p53">
              <a:extLst>
                <a:ext uri="{FF2B5EF4-FFF2-40B4-BE49-F238E27FC236}">
                  <a16:creationId xmlns:a16="http://schemas.microsoft.com/office/drawing/2014/main" xmlns="" id="{755FB66D-8976-4AC9-AF3B-CD1A8ED65B57}"/>
                </a:ext>
              </a:extLst>
            </p:cNvPr>
            <p:cNvSpPr/>
            <p:nvPr/>
          </p:nvSpPr>
          <p:spPr>
            <a:xfrm>
              <a:off x="3433687" y="2963500"/>
              <a:ext cx="39140" cy="33497"/>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75;p53">
              <a:extLst>
                <a:ext uri="{FF2B5EF4-FFF2-40B4-BE49-F238E27FC236}">
                  <a16:creationId xmlns:a16="http://schemas.microsoft.com/office/drawing/2014/main" xmlns="" id="{481A21FF-CA50-4363-AB77-9F8B66794A50}"/>
                </a:ext>
              </a:extLst>
            </p:cNvPr>
            <p:cNvSpPr/>
            <p:nvPr/>
          </p:nvSpPr>
          <p:spPr>
            <a:xfrm>
              <a:off x="3433687" y="3011278"/>
              <a:ext cx="39140" cy="334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76;p53">
              <a:extLst>
                <a:ext uri="{FF2B5EF4-FFF2-40B4-BE49-F238E27FC236}">
                  <a16:creationId xmlns:a16="http://schemas.microsoft.com/office/drawing/2014/main" xmlns="" id="{190A7FB4-57D4-4D69-BF8C-BA2950A7D572}"/>
                </a:ext>
              </a:extLst>
            </p:cNvPr>
            <p:cNvSpPr/>
            <p:nvPr/>
          </p:nvSpPr>
          <p:spPr>
            <a:xfrm>
              <a:off x="3433687" y="3059071"/>
              <a:ext cx="39140" cy="334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77;p53">
              <a:extLst>
                <a:ext uri="{FF2B5EF4-FFF2-40B4-BE49-F238E27FC236}">
                  <a16:creationId xmlns:a16="http://schemas.microsoft.com/office/drawing/2014/main" xmlns="" id="{533024FC-0C06-407B-878C-A6DB17C0AAEE}"/>
                </a:ext>
              </a:extLst>
            </p:cNvPr>
            <p:cNvSpPr/>
            <p:nvPr/>
          </p:nvSpPr>
          <p:spPr>
            <a:xfrm>
              <a:off x="3433687" y="3106723"/>
              <a:ext cx="39140" cy="33513"/>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78;p53">
              <a:extLst>
                <a:ext uri="{FF2B5EF4-FFF2-40B4-BE49-F238E27FC236}">
                  <a16:creationId xmlns:a16="http://schemas.microsoft.com/office/drawing/2014/main" xmlns="" id="{42E3FBF9-469B-4795-88DE-37BDDE5E1F94}"/>
                </a:ext>
              </a:extLst>
            </p:cNvPr>
            <p:cNvSpPr/>
            <p:nvPr/>
          </p:nvSpPr>
          <p:spPr>
            <a:xfrm>
              <a:off x="3433687" y="3154516"/>
              <a:ext cx="39140" cy="33497"/>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79;p53">
              <a:extLst>
                <a:ext uri="{FF2B5EF4-FFF2-40B4-BE49-F238E27FC236}">
                  <a16:creationId xmlns:a16="http://schemas.microsoft.com/office/drawing/2014/main" xmlns="" id="{AD16DC6A-61AD-4DC0-BA90-954A47052874}"/>
                </a:ext>
              </a:extLst>
            </p:cNvPr>
            <p:cNvSpPr/>
            <p:nvPr/>
          </p:nvSpPr>
          <p:spPr>
            <a:xfrm>
              <a:off x="3433687" y="3202293"/>
              <a:ext cx="39140" cy="334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80;p53">
              <a:extLst>
                <a:ext uri="{FF2B5EF4-FFF2-40B4-BE49-F238E27FC236}">
                  <a16:creationId xmlns:a16="http://schemas.microsoft.com/office/drawing/2014/main" xmlns="" id="{F5C728A7-C10A-464D-AD2C-6DABD02439F2}"/>
                </a:ext>
              </a:extLst>
            </p:cNvPr>
            <p:cNvSpPr/>
            <p:nvPr/>
          </p:nvSpPr>
          <p:spPr>
            <a:xfrm>
              <a:off x="3433687" y="3250086"/>
              <a:ext cx="39140" cy="334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81;p53">
              <a:extLst>
                <a:ext uri="{FF2B5EF4-FFF2-40B4-BE49-F238E27FC236}">
                  <a16:creationId xmlns:a16="http://schemas.microsoft.com/office/drawing/2014/main" xmlns="" id="{3E9752B0-3FA0-43E7-B175-80315D52D929}"/>
                </a:ext>
              </a:extLst>
            </p:cNvPr>
            <p:cNvSpPr/>
            <p:nvPr/>
          </p:nvSpPr>
          <p:spPr>
            <a:xfrm>
              <a:off x="3433687" y="3297864"/>
              <a:ext cx="39140" cy="33388"/>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82;p53">
              <a:extLst>
                <a:ext uri="{FF2B5EF4-FFF2-40B4-BE49-F238E27FC236}">
                  <a16:creationId xmlns:a16="http://schemas.microsoft.com/office/drawing/2014/main" xmlns="" id="{650F79C7-BD03-4F1B-BB0D-54A0128C4216}"/>
                </a:ext>
              </a:extLst>
            </p:cNvPr>
            <p:cNvSpPr/>
            <p:nvPr/>
          </p:nvSpPr>
          <p:spPr>
            <a:xfrm>
              <a:off x="3433687" y="3345531"/>
              <a:ext cx="39140" cy="33497"/>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83;p53">
              <a:extLst>
                <a:ext uri="{FF2B5EF4-FFF2-40B4-BE49-F238E27FC236}">
                  <a16:creationId xmlns:a16="http://schemas.microsoft.com/office/drawing/2014/main" xmlns="" id="{D67B2637-5AB8-4876-AA95-F8765D455EDE}"/>
                </a:ext>
              </a:extLst>
            </p:cNvPr>
            <p:cNvSpPr/>
            <p:nvPr/>
          </p:nvSpPr>
          <p:spPr>
            <a:xfrm>
              <a:off x="3481480" y="2963500"/>
              <a:ext cx="38999" cy="33497"/>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84;p53">
              <a:extLst>
                <a:ext uri="{FF2B5EF4-FFF2-40B4-BE49-F238E27FC236}">
                  <a16:creationId xmlns:a16="http://schemas.microsoft.com/office/drawing/2014/main" xmlns="" id="{7067B732-5190-4168-961B-F35F4B35E283}"/>
                </a:ext>
              </a:extLst>
            </p:cNvPr>
            <p:cNvSpPr/>
            <p:nvPr/>
          </p:nvSpPr>
          <p:spPr>
            <a:xfrm>
              <a:off x="3481480" y="3011278"/>
              <a:ext cx="38999" cy="334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85;p53">
              <a:extLst>
                <a:ext uri="{FF2B5EF4-FFF2-40B4-BE49-F238E27FC236}">
                  <a16:creationId xmlns:a16="http://schemas.microsoft.com/office/drawing/2014/main" xmlns="" id="{FA0BB81F-CB85-4D6C-9B95-0EFD83EA9D27}"/>
                </a:ext>
              </a:extLst>
            </p:cNvPr>
            <p:cNvSpPr/>
            <p:nvPr/>
          </p:nvSpPr>
          <p:spPr>
            <a:xfrm>
              <a:off x="3481480" y="3059071"/>
              <a:ext cx="38999" cy="33403"/>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86;p53">
              <a:extLst>
                <a:ext uri="{FF2B5EF4-FFF2-40B4-BE49-F238E27FC236}">
                  <a16:creationId xmlns:a16="http://schemas.microsoft.com/office/drawing/2014/main" xmlns="" id="{AA872C00-7134-4A42-9283-0A39C99EE65F}"/>
                </a:ext>
              </a:extLst>
            </p:cNvPr>
            <p:cNvSpPr/>
            <p:nvPr/>
          </p:nvSpPr>
          <p:spPr>
            <a:xfrm>
              <a:off x="3481480" y="3106723"/>
              <a:ext cx="38999" cy="33513"/>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87;p53">
              <a:extLst>
                <a:ext uri="{FF2B5EF4-FFF2-40B4-BE49-F238E27FC236}">
                  <a16:creationId xmlns:a16="http://schemas.microsoft.com/office/drawing/2014/main" xmlns="" id="{6EEC87EC-7434-4D5C-9E69-BFBEE48D4C19}"/>
                </a:ext>
              </a:extLst>
            </p:cNvPr>
            <p:cNvSpPr/>
            <p:nvPr/>
          </p:nvSpPr>
          <p:spPr>
            <a:xfrm>
              <a:off x="3529258" y="2963500"/>
              <a:ext cx="39015" cy="33497"/>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88;p53">
              <a:extLst>
                <a:ext uri="{FF2B5EF4-FFF2-40B4-BE49-F238E27FC236}">
                  <a16:creationId xmlns:a16="http://schemas.microsoft.com/office/drawing/2014/main" xmlns="" id="{4562E509-2206-4535-923A-AA5265495164}"/>
                </a:ext>
              </a:extLst>
            </p:cNvPr>
            <p:cNvSpPr/>
            <p:nvPr/>
          </p:nvSpPr>
          <p:spPr>
            <a:xfrm>
              <a:off x="3529258" y="3011278"/>
              <a:ext cx="39015" cy="334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89;p53">
              <a:extLst>
                <a:ext uri="{FF2B5EF4-FFF2-40B4-BE49-F238E27FC236}">
                  <a16:creationId xmlns:a16="http://schemas.microsoft.com/office/drawing/2014/main" xmlns="" id="{E335FAFF-A745-43D7-A3CD-B2076AA57718}"/>
                </a:ext>
              </a:extLst>
            </p:cNvPr>
            <p:cNvSpPr/>
            <p:nvPr/>
          </p:nvSpPr>
          <p:spPr>
            <a:xfrm>
              <a:off x="3529258" y="3059071"/>
              <a:ext cx="39015" cy="33403"/>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90;p53">
              <a:extLst>
                <a:ext uri="{FF2B5EF4-FFF2-40B4-BE49-F238E27FC236}">
                  <a16:creationId xmlns:a16="http://schemas.microsoft.com/office/drawing/2014/main" xmlns="" id="{9B706AE2-9B8A-4385-803D-A87E98CD0CE7}"/>
                </a:ext>
              </a:extLst>
            </p:cNvPr>
            <p:cNvSpPr/>
            <p:nvPr/>
          </p:nvSpPr>
          <p:spPr>
            <a:xfrm>
              <a:off x="3529258" y="3106723"/>
              <a:ext cx="39015" cy="33513"/>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91;p53">
              <a:extLst>
                <a:ext uri="{FF2B5EF4-FFF2-40B4-BE49-F238E27FC236}">
                  <a16:creationId xmlns:a16="http://schemas.microsoft.com/office/drawing/2014/main" xmlns="" id="{B1E0008C-8EC3-4B45-8CCD-370C0A87BAC6}"/>
                </a:ext>
              </a:extLst>
            </p:cNvPr>
            <p:cNvSpPr/>
            <p:nvPr/>
          </p:nvSpPr>
          <p:spPr>
            <a:xfrm>
              <a:off x="3529179" y="3154516"/>
              <a:ext cx="39093" cy="33497"/>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92;p53">
              <a:extLst>
                <a:ext uri="{FF2B5EF4-FFF2-40B4-BE49-F238E27FC236}">
                  <a16:creationId xmlns:a16="http://schemas.microsoft.com/office/drawing/2014/main" xmlns="" id="{11C9BDBC-352D-42ED-9992-79EF38948182}"/>
                </a:ext>
              </a:extLst>
            </p:cNvPr>
            <p:cNvSpPr/>
            <p:nvPr/>
          </p:nvSpPr>
          <p:spPr>
            <a:xfrm>
              <a:off x="3481480" y="3154516"/>
              <a:ext cx="38999" cy="33497"/>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93;p53">
              <a:extLst>
                <a:ext uri="{FF2B5EF4-FFF2-40B4-BE49-F238E27FC236}">
                  <a16:creationId xmlns:a16="http://schemas.microsoft.com/office/drawing/2014/main" xmlns="" id="{C3C2D3E4-9968-4EF4-8E65-34BC6D8F2BA8}"/>
                </a:ext>
              </a:extLst>
            </p:cNvPr>
            <p:cNvSpPr/>
            <p:nvPr/>
          </p:nvSpPr>
          <p:spPr>
            <a:xfrm>
              <a:off x="3481480" y="3202293"/>
              <a:ext cx="38999" cy="334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4;p53">
              <a:extLst>
                <a:ext uri="{FF2B5EF4-FFF2-40B4-BE49-F238E27FC236}">
                  <a16:creationId xmlns:a16="http://schemas.microsoft.com/office/drawing/2014/main" xmlns="" id="{9535FDDA-0F57-4F6D-8AEE-A8130376E4D7}"/>
                </a:ext>
              </a:extLst>
            </p:cNvPr>
            <p:cNvSpPr/>
            <p:nvPr/>
          </p:nvSpPr>
          <p:spPr>
            <a:xfrm>
              <a:off x="3481480" y="3250086"/>
              <a:ext cx="38999" cy="334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95;p53">
              <a:extLst>
                <a:ext uri="{FF2B5EF4-FFF2-40B4-BE49-F238E27FC236}">
                  <a16:creationId xmlns:a16="http://schemas.microsoft.com/office/drawing/2014/main" xmlns="" id="{42C09D25-7F84-431E-B5C7-3480D81361A9}"/>
                </a:ext>
              </a:extLst>
            </p:cNvPr>
            <p:cNvSpPr/>
            <p:nvPr/>
          </p:nvSpPr>
          <p:spPr>
            <a:xfrm>
              <a:off x="3481480" y="3297864"/>
              <a:ext cx="38999" cy="33388"/>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96;p53">
              <a:extLst>
                <a:ext uri="{FF2B5EF4-FFF2-40B4-BE49-F238E27FC236}">
                  <a16:creationId xmlns:a16="http://schemas.microsoft.com/office/drawing/2014/main" xmlns="" id="{E0AAC197-DD86-46DF-8F2D-4D6F5B8023CF}"/>
                </a:ext>
              </a:extLst>
            </p:cNvPr>
            <p:cNvSpPr/>
            <p:nvPr/>
          </p:nvSpPr>
          <p:spPr>
            <a:xfrm>
              <a:off x="3481480" y="3345531"/>
              <a:ext cx="38999" cy="33497"/>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97;p53">
              <a:extLst>
                <a:ext uri="{FF2B5EF4-FFF2-40B4-BE49-F238E27FC236}">
                  <a16:creationId xmlns:a16="http://schemas.microsoft.com/office/drawing/2014/main" xmlns="" id="{6559877D-A244-4D2C-8BAA-41D52589B237}"/>
                </a:ext>
              </a:extLst>
            </p:cNvPr>
            <p:cNvSpPr/>
            <p:nvPr/>
          </p:nvSpPr>
          <p:spPr>
            <a:xfrm>
              <a:off x="3481480" y="3393309"/>
              <a:ext cx="38999" cy="33513"/>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98;p53">
              <a:extLst>
                <a:ext uri="{FF2B5EF4-FFF2-40B4-BE49-F238E27FC236}">
                  <a16:creationId xmlns:a16="http://schemas.microsoft.com/office/drawing/2014/main" xmlns="" id="{CD07C1BD-F39B-43FB-9D80-11DD7814EFD1}"/>
                </a:ext>
              </a:extLst>
            </p:cNvPr>
            <p:cNvSpPr/>
            <p:nvPr/>
          </p:nvSpPr>
          <p:spPr>
            <a:xfrm>
              <a:off x="3433687" y="3393309"/>
              <a:ext cx="39140" cy="33513"/>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99;p53">
              <a:extLst>
                <a:ext uri="{FF2B5EF4-FFF2-40B4-BE49-F238E27FC236}">
                  <a16:creationId xmlns:a16="http://schemas.microsoft.com/office/drawing/2014/main" xmlns="" id="{904DB8C4-7883-429A-9107-DC97DDBF3AB2}"/>
                </a:ext>
              </a:extLst>
            </p:cNvPr>
            <p:cNvSpPr/>
            <p:nvPr/>
          </p:nvSpPr>
          <p:spPr>
            <a:xfrm>
              <a:off x="3433687" y="3441102"/>
              <a:ext cx="39140" cy="33497"/>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00;p53">
              <a:extLst>
                <a:ext uri="{FF2B5EF4-FFF2-40B4-BE49-F238E27FC236}">
                  <a16:creationId xmlns:a16="http://schemas.microsoft.com/office/drawing/2014/main" xmlns="" id="{86F1EF27-FEDA-452C-BD91-EFB5BE73E093}"/>
                </a:ext>
              </a:extLst>
            </p:cNvPr>
            <p:cNvSpPr/>
            <p:nvPr/>
          </p:nvSpPr>
          <p:spPr>
            <a:xfrm>
              <a:off x="3385894" y="3441102"/>
              <a:ext cx="39140" cy="33497"/>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01;p53">
              <a:extLst>
                <a:ext uri="{FF2B5EF4-FFF2-40B4-BE49-F238E27FC236}">
                  <a16:creationId xmlns:a16="http://schemas.microsoft.com/office/drawing/2014/main" xmlns="" id="{F1569E5A-F867-4B9B-839C-3348D3FEA5CD}"/>
                </a:ext>
              </a:extLst>
            </p:cNvPr>
            <p:cNvSpPr/>
            <p:nvPr/>
          </p:nvSpPr>
          <p:spPr>
            <a:xfrm>
              <a:off x="3385894" y="3489005"/>
              <a:ext cx="39140" cy="33388"/>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02;p53">
              <a:extLst>
                <a:ext uri="{FF2B5EF4-FFF2-40B4-BE49-F238E27FC236}">
                  <a16:creationId xmlns:a16="http://schemas.microsoft.com/office/drawing/2014/main" xmlns="" id="{E54F557B-6CCA-4534-8598-C0B80C703CEA}"/>
                </a:ext>
              </a:extLst>
            </p:cNvPr>
            <p:cNvSpPr/>
            <p:nvPr/>
          </p:nvSpPr>
          <p:spPr>
            <a:xfrm>
              <a:off x="3385894" y="3584450"/>
              <a:ext cx="39140" cy="334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03;p53">
              <a:extLst>
                <a:ext uri="{FF2B5EF4-FFF2-40B4-BE49-F238E27FC236}">
                  <a16:creationId xmlns:a16="http://schemas.microsoft.com/office/drawing/2014/main" xmlns="" id="{8726E232-DB0B-404F-A583-D9448BA838FD}"/>
                </a:ext>
              </a:extLst>
            </p:cNvPr>
            <p:cNvSpPr/>
            <p:nvPr/>
          </p:nvSpPr>
          <p:spPr>
            <a:xfrm>
              <a:off x="3385894" y="3536672"/>
              <a:ext cx="39140" cy="33497"/>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04;p53">
              <a:extLst>
                <a:ext uri="{FF2B5EF4-FFF2-40B4-BE49-F238E27FC236}">
                  <a16:creationId xmlns:a16="http://schemas.microsoft.com/office/drawing/2014/main" xmlns="" id="{C126FC7D-DB7A-4BF3-8A89-8BF1715A3902}"/>
                </a:ext>
              </a:extLst>
            </p:cNvPr>
            <p:cNvSpPr/>
            <p:nvPr/>
          </p:nvSpPr>
          <p:spPr>
            <a:xfrm>
              <a:off x="3338242" y="3536672"/>
              <a:ext cx="39015" cy="33497"/>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05;p53">
              <a:extLst>
                <a:ext uri="{FF2B5EF4-FFF2-40B4-BE49-F238E27FC236}">
                  <a16:creationId xmlns:a16="http://schemas.microsoft.com/office/drawing/2014/main" xmlns="" id="{2ED3E454-1CF9-4151-A83A-B0E2C881FA95}"/>
                </a:ext>
              </a:extLst>
            </p:cNvPr>
            <p:cNvSpPr/>
            <p:nvPr/>
          </p:nvSpPr>
          <p:spPr>
            <a:xfrm>
              <a:off x="3099308" y="2724692"/>
              <a:ext cx="39015" cy="33513"/>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06;p53">
              <a:extLst>
                <a:ext uri="{FF2B5EF4-FFF2-40B4-BE49-F238E27FC236}">
                  <a16:creationId xmlns:a16="http://schemas.microsoft.com/office/drawing/2014/main" xmlns="" id="{B35DFF9B-7FC0-46E3-8A2F-0E3BEC0DBCBC}"/>
                </a:ext>
              </a:extLst>
            </p:cNvPr>
            <p:cNvSpPr/>
            <p:nvPr/>
          </p:nvSpPr>
          <p:spPr>
            <a:xfrm>
              <a:off x="3099308" y="2772485"/>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07;p53">
              <a:extLst>
                <a:ext uri="{FF2B5EF4-FFF2-40B4-BE49-F238E27FC236}">
                  <a16:creationId xmlns:a16="http://schemas.microsoft.com/office/drawing/2014/main" xmlns="" id="{F163CF83-3D6D-43B8-A53A-69FB058CF38C}"/>
                </a:ext>
              </a:extLst>
            </p:cNvPr>
            <p:cNvSpPr/>
            <p:nvPr/>
          </p:nvSpPr>
          <p:spPr>
            <a:xfrm>
              <a:off x="3099308" y="2820262"/>
              <a:ext cx="39015" cy="334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08;p53">
              <a:extLst>
                <a:ext uri="{FF2B5EF4-FFF2-40B4-BE49-F238E27FC236}">
                  <a16:creationId xmlns:a16="http://schemas.microsoft.com/office/drawing/2014/main" xmlns="" id="{1E82B6E7-0970-4DBC-AA48-5658C87876F9}"/>
                </a:ext>
              </a:extLst>
            </p:cNvPr>
            <p:cNvSpPr/>
            <p:nvPr/>
          </p:nvSpPr>
          <p:spPr>
            <a:xfrm>
              <a:off x="3099308" y="2868055"/>
              <a:ext cx="39015" cy="3340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09;p53">
              <a:extLst>
                <a:ext uri="{FF2B5EF4-FFF2-40B4-BE49-F238E27FC236}">
                  <a16:creationId xmlns:a16="http://schemas.microsoft.com/office/drawing/2014/main" xmlns="" id="{6E24F00A-7B90-4B69-B885-3CC25260B7B7}"/>
                </a:ext>
              </a:extLst>
            </p:cNvPr>
            <p:cNvSpPr/>
            <p:nvPr/>
          </p:nvSpPr>
          <p:spPr>
            <a:xfrm>
              <a:off x="3099308" y="2915707"/>
              <a:ext cx="39015" cy="33513"/>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10;p53">
              <a:extLst>
                <a:ext uri="{FF2B5EF4-FFF2-40B4-BE49-F238E27FC236}">
                  <a16:creationId xmlns:a16="http://schemas.microsoft.com/office/drawing/2014/main" xmlns="" id="{25476DD8-884A-48CE-B5A6-2396C656842D}"/>
                </a:ext>
              </a:extLst>
            </p:cNvPr>
            <p:cNvSpPr/>
            <p:nvPr/>
          </p:nvSpPr>
          <p:spPr>
            <a:xfrm>
              <a:off x="3099308" y="2963500"/>
              <a:ext cx="39015" cy="33497"/>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11;p53">
              <a:extLst>
                <a:ext uri="{FF2B5EF4-FFF2-40B4-BE49-F238E27FC236}">
                  <a16:creationId xmlns:a16="http://schemas.microsoft.com/office/drawing/2014/main" xmlns="" id="{E846597B-C392-44ED-8280-E565EB73F97C}"/>
                </a:ext>
              </a:extLst>
            </p:cNvPr>
            <p:cNvSpPr/>
            <p:nvPr/>
          </p:nvSpPr>
          <p:spPr>
            <a:xfrm>
              <a:off x="3099308" y="3011278"/>
              <a:ext cx="39015" cy="334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12;p53">
              <a:extLst>
                <a:ext uri="{FF2B5EF4-FFF2-40B4-BE49-F238E27FC236}">
                  <a16:creationId xmlns:a16="http://schemas.microsoft.com/office/drawing/2014/main" xmlns="" id="{262F81C2-86E6-4B42-9D81-CD3D9D340CDB}"/>
                </a:ext>
              </a:extLst>
            </p:cNvPr>
            <p:cNvSpPr/>
            <p:nvPr/>
          </p:nvSpPr>
          <p:spPr>
            <a:xfrm>
              <a:off x="2908293" y="2868055"/>
              <a:ext cx="39015" cy="3340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13;p53">
              <a:extLst>
                <a:ext uri="{FF2B5EF4-FFF2-40B4-BE49-F238E27FC236}">
                  <a16:creationId xmlns:a16="http://schemas.microsoft.com/office/drawing/2014/main" xmlns="" id="{CAA8BA70-8ED0-4BCD-9D4D-47A1C69DF6B3}"/>
                </a:ext>
              </a:extLst>
            </p:cNvPr>
            <p:cNvSpPr/>
            <p:nvPr/>
          </p:nvSpPr>
          <p:spPr>
            <a:xfrm>
              <a:off x="2908293" y="2915707"/>
              <a:ext cx="39015" cy="33513"/>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14;p53">
              <a:extLst>
                <a:ext uri="{FF2B5EF4-FFF2-40B4-BE49-F238E27FC236}">
                  <a16:creationId xmlns:a16="http://schemas.microsoft.com/office/drawing/2014/main" xmlns="" id="{96EC1123-7FC0-4E49-9012-5FE9B6C02F15}"/>
                </a:ext>
              </a:extLst>
            </p:cNvPr>
            <p:cNvSpPr/>
            <p:nvPr/>
          </p:nvSpPr>
          <p:spPr>
            <a:xfrm>
              <a:off x="2908293" y="2963500"/>
              <a:ext cx="39015" cy="33497"/>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15;p53">
              <a:extLst>
                <a:ext uri="{FF2B5EF4-FFF2-40B4-BE49-F238E27FC236}">
                  <a16:creationId xmlns:a16="http://schemas.microsoft.com/office/drawing/2014/main" xmlns="" id="{FA792EB0-8E63-4B96-B7F6-6EE4EB96C00B}"/>
                </a:ext>
              </a:extLst>
            </p:cNvPr>
            <p:cNvSpPr/>
            <p:nvPr/>
          </p:nvSpPr>
          <p:spPr>
            <a:xfrm>
              <a:off x="2956086" y="2820262"/>
              <a:ext cx="38999" cy="334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16;p53">
              <a:extLst>
                <a:ext uri="{FF2B5EF4-FFF2-40B4-BE49-F238E27FC236}">
                  <a16:creationId xmlns:a16="http://schemas.microsoft.com/office/drawing/2014/main" xmlns="" id="{6D8BA002-0A4C-4C63-BBC6-4EC39177CE58}"/>
                </a:ext>
              </a:extLst>
            </p:cNvPr>
            <p:cNvSpPr/>
            <p:nvPr/>
          </p:nvSpPr>
          <p:spPr>
            <a:xfrm>
              <a:off x="2956086" y="2868055"/>
              <a:ext cx="38999" cy="33403"/>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17;p53">
              <a:extLst>
                <a:ext uri="{FF2B5EF4-FFF2-40B4-BE49-F238E27FC236}">
                  <a16:creationId xmlns:a16="http://schemas.microsoft.com/office/drawing/2014/main" xmlns="" id="{FCB79288-787C-4203-A795-D35347314EC2}"/>
                </a:ext>
              </a:extLst>
            </p:cNvPr>
            <p:cNvSpPr/>
            <p:nvPr/>
          </p:nvSpPr>
          <p:spPr>
            <a:xfrm>
              <a:off x="2956086" y="2915707"/>
              <a:ext cx="38999" cy="33513"/>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18;p53">
              <a:extLst>
                <a:ext uri="{FF2B5EF4-FFF2-40B4-BE49-F238E27FC236}">
                  <a16:creationId xmlns:a16="http://schemas.microsoft.com/office/drawing/2014/main" xmlns="" id="{959A5D8C-0FFB-4458-A02E-6E88B3630109}"/>
                </a:ext>
              </a:extLst>
            </p:cNvPr>
            <p:cNvSpPr/>
            <p:nvPr/>
          </p:nvSpPr>
          <p:spPr>
            <a:xfrm>
              <a:off x="2956086" y="2963500"/>
              <a:ext cx="38999" cy="33497"/>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19;p53">
              <a:extLst>
                <a:ext uri="{FF2B5EF4-FFF2-40B4-BE49-F238E27FC236}">
                  <a16:creationId xmlns:a16="http://schemas.microsoft.com/office/drawing/2014/main" xmlns="" id="{A39541D5-CCEC-4DA5-9D19-4BAF0C99BD47}"/>
                </a:ext>
              </a:extLst>
            </p:cNvPr>
            <p:cNvSpPr/>
            <p:nvPr/>
          </p:nvSpPr>
          <p:spPr>
            <a:xfrm>
              <a:off x="2956086" y="3011278"/>
              <a:ext cx="38999" cy="334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20;p53">
              <a:extLst>
                <a:ext uri="{FF2B5EF4-FFF2-40B4-BE49-F238E27FC236}">
                  <a16:creationId xmlns:a16="http://schemas.microsoft.com/office/drawing/2014/main" xmlns="" id="{7A22588E-9CB3-4DFA-875F-49E0A54AB3C7}"/>
                </a:ext>
              </a:extLst>
            </p:cNvPr>
            <p:cNvSpPr/>
            <p:nvPr/>
          </p:nvSpPr>
          <p:spPr>
            <a:xfrm>
              <a:off x="3003738" y="2724692"/>
              <a:ext cx="39140" cy="33513"/>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21;p53">
              <a:extLst>
                <a:ext uri="{FF2B5EF4-FFF2-40B4-BE49-F238E27FC236}">
                  <a16:creationId xmlns:a16="http://schemas.microsoft.com/office/drawing/2014/main" xmlns="" id="{A69022B2-E378-4313-883D-6EB391EE1DDA}"/>
                </a:ext>
              </a:extLst>
            </p:cNvPr>
            <p:cNvSpPr/>
            <p:nvPr/>
          </p:nvSpPr>
          <p:spPr>
            <a:xfrm>
              <a:off x="3003738" y="2772485"/>
              <a:ext cx="39140" cy="334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22;p53">
              <a:extLst>
                <a:ext uri="{FF2B5EF4-FFF2-40B4-BE49-F238E27FC236}">
                  <a16:creationId xmlns:a16="http://schemas.microsoft.com/office/drawing/2014/main" xmlns="" id="{7121386A-1788-4C1A-886C-DB1FB133AF8F}"/>
                </a:ext>
              </a:extLst>
            </p:cNvPr>
            <p:cNvSpPr/>
            <p:nvPr/>
          </p:nvSpPr>
          <p:spPr>
            <a:xfrm>
              <a:off x="3003738" y="2820262"/>
              <a:ext cx="39140" cy="334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23;p53">
              <a:extLst>
                <a:ext uri="{FF2B5EF4-FFF2-40B4-BE49-F238E27FC236}">
                  <a16:creationId xmlns:a16="http://schemas.microsoft.com/office/drawing/2014/main" xmlns="" id="{A7475F15-D6C6-4736-BCCA-BB46234ADB17}"/>
                </a:ext>
              </a:extLst>
            </p:cNvPr>
            <p:cNvSpPr/>
            <p:nvPr/>
          </p:nvSpPr>
          <p:spPr>
            <a:xfrm>
              <a:off x="3003738" y="2868055"/>
              <a:ext cx="39140" cy="33403"/>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24;p53">
              <a:extLst>
                <a:ext uri="{FF2B5EF4-FFF2-40B4-BE49-F238E27FC236}">
                  <a16:creationId xmlns:a16="http://schemas.microsoft.com/office/drawing/2014/main" xmlns="" id="{DF2A222F-4583-43EE-B2FE-57F6BD754219}"/>
                </a:ext>
              </a:extLst>
            </p:cNvPr>
            <p:cNvSpPr/>
            <p:nvPr/>
          </p:nvSpPr>
          <p:spPr>
            <a:xfrm>
              <a:off x="3003738" y="2915707"/>
              <a:ext cx="39140" cy="33513"/>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25;p53">
              <a:extLst>
                <a:ext uri="{FF2B5EF4-FFF2-40B4-BE49-F238E27FC236}">
                  <a16:creationId xmlns:a16="http://schemas.microsoft.com/office/drawing/2014/main" xmlns="" id="{6C39FAED-67E3-437B-BA0D-E2FA93933C4D}"/>
                </a:ext>
              </a:extLst>
            </p:cNvPr>
            <p:cNvSpPr/>
            <p:nvPr/>
          </p:nvSpPr>
          <p:spPr>
            <a:xfrm>
              <a:off x="3003738" y="2963500"/>
              <a:ext cx="39140" cy="33497"/>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26;p53">
              <a:extLst>
                <a:ext uri="{FF2B5EF4-FFF2-40B4-BE49-F238E27FC236}">
                  <a16:creationId xmlns:a16="http://schemas.microsoft.com/office/drawing/2014/main" xmlns="" id="{7EF4A4AF-4658-4681-AC29-E5F732F6FE21}"/>
                </a:ext>
              </a:extLst>
            </p:cNvPr>
            <p:cNvSpPr/>
            <p:nvPr/>
          </p:nvSpPr>
          <p:spPr>
            <a:xfrm>
              <a:off x="3003738" y="3011278"/>
              <a:ext cx="39140" cy="334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27;p53">
              <a:extLst>
                <a:ext uri="{FF2B5EF4-FFF2-40B4-BE49-F238E27FC236}">
                  <a16:creationId xmlns:a16="http://schemas.microsoft.com/office/drawing/2014/main" xmlns="" id="{A65D05BB-9CBA-407E-8CB5-9068C66039D5}"/>
                </a:ext>
              </a:extLst>
            </p:cNvPr>
            <p:cNvSpPr/>
            <p:nvPr/>
          </p:nvSpPr>
          <p:spPr>
            <a:xfrm>
              <a:off x="3051531" y="2724692"/>
              <a:ext cx="39140" cy="33513"/>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28;p53">
              <a:extLst>
                <a:ext uri="{FF2B5EF4-FFF2-40B4-BE49-F238E27FC236}">
                  <a16:creationId xmlns:a16="http://schemas.microsoft.com/office/drawing/2014/main" xmlns="" id="{93DB1BE5-F103-4842-95F0-67960EF1C062}"/>
                </a:ext>
              </a:extLst>
            </p:cNvPr>
            <p:cNvSpPr/>
            <p:nvPr/>
          </p:nvSpPr>
          <p:spPr>
            <a:xfrm>
              <a:off x="3051531" y="2772485"/>
              <a:ext cx="39140" cy="334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29;p53">
              <a:extLst>
                <a:ext uri="{FF2B5EF4-FFF2-40B4-BE49-F238E27FC236}">
                  <a16:creationId xmlns:a16="http://schemas.microsoft.com/office/drawing/2014/main" xmlns="" id="{6FD04F95-B6E6-4357-B212-CBF41563208C}"/>
                </a:ext>
              </a:extLst>
            </p:cNvPr>
            <p:cNvSpPr/>
            <p:nvPr/>
          </p:nvSpPr>
          <p:spPr>
            <a:xfrm>
              <a:off x="3051531" y="2820262"/>
              <a:ext cx="39140" cy="334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30;p53">
              <a:extLst>
                <a:ext uri="{FF2B5EF4-FFF2-40B4-BE49-F238E27FC236}">
                  <a16:creationId xmlns:a16="http://schemas.microsoft.com/office/drawing/2014/main" xmlns="" id="{971B47E0-2061-45F9-AEBC-1C4FC9747621}"/>
                </a:ext>
              </a:extLst>
            </p:cNvPr>
            <p:cNvSpPr/>
            <p:nvPr/>
          </p:nvSpPr>
          <p:spPr>
            <a:xfrm>
              <a:off x="3051531" y="2868055"/>
              <a:ext cx="39140" cy="33403"/>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31;p53">
              <a:extLst>
                <a:ext uri="{FF2B5EF4-FFF2-40B4-BE49-F238E27FC236}">
                  <a16:creationId xmlns:a16="http://schemas.microsoft.com/office/drawing/2014/main" xmlns="" id="{67239BE4-AA94-4915-B532-F2A140D3D076}"/>
                </a:ext>
              </a:extLst>
            </p:cNvPr>
            <p:cNvSpPr/>
            <p:nvPr/>
          </p:nvSpPr>
          <p:spPr>
            <a:xfrm>
              <a:off x="3051531" y="2915707"/>
              <a:ext cx="39140" cy="33513"/>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32;p53">
              <a:extLst>
                <a:ext uri="{FF2B5EF4-FFF2-40B4-BE49-F238E27FC236}">
                  <a16:creationId xmlns:a16="http://schemas.microsoft.com/office/drawing/2014/main" xmlns="" id="{D4E51E3B-0EF1-4D5F-9536-65D032355062}"/>
                </a:ext>
              </a:extLst>
            </p:cNvPr>
            <p:cNvSpPr/>
            <p:nvPr/>
          </p:nvSpPr>
          <p:spPr>
            <a:xfrm>
              <a:off x="3051531" y="2963500"/>
              <a:ext cx="39140" cy="33497"/>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33;p53">
              <a:extLst>
                <a:ext uri="{FF2B5EF4-FFF2-40B4-BE49-F238E27FC236}">
                  <a16:creationId xmlns:a16="http://schemas.microsoft.com/office/drawing/2014/main" xmlns="" id="{652DFECB-603C-41F1-BD60-AFC9C8F01064}"/>
                </a:ext>
              </a:extLst>
            </p:cNvPr>
            <p:cNvSpPr/>
            <p:nvPr/>
          </p:nvSpPr>
          <p:spPr>
            <a:xfrm>
              <a:off x="3051531" y="3011278"/>
              <a:ext cx="39140" cy="334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34;p53">
              <a:extLst>
                <a:ext uri="{FF2B5EF4-FFF2-40B4-BE49-F238E27FC236}">
                  <a16:creationId xmlns:a16="http://schemas.microsoft.com/office/drawing/2014/main" xmlns="" id="{CE863E18-5032-4FFA-B713-9CCCBCEED3EE}"/>
                </a:ext>
              </a:extLst>
            </p:cNvPr>
            <p:cNvSpPr/>
            <p:nvPr/>
          </p:nvSpPr>
          <p:spPr>
            <a:xfrm>
              <a:off x="3051531" y="3059071"/>
              <a:ext cx="39140" cy="33403"/>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35;p53">
              <a:extLst>
                <a:ext uri="{FF2B5EF4-FFF2-40B4-BE49-F238E27FC236}">
                  <a16:creationId xmlns:a16="http://schemas.microsoft.com/office/drawing/2014/main" xmlns="" id="{13E90274-7E2B-499E-8556-92A58741B85C}"/>
                </a:ext>
              </a:extLst>
            </p:cNvPr>
            <p:cNvSpPr/>
            <p:nvPr/>
          </p:nvSpPr>
          <p:spPr>
            <a:xfrm>
              <a:off x="3099308" y="3059071"/>
              <a:ext cx="39015" cy="3340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36;p53">
              <a:extLst>
                <a:ext uri="{FF2B5EF4-FFF2-40B4-BE49-F238E27FC236}">
                  <a16:creationId xmlns:a16="http://schemas.microsoft.com/office/drawing/2014/main" xmlns="" id="{A59C64D7-6E35-4BA2-8853-A718E247871F}"/>
                </a:ext>
              </a:extLst>
            </p:cNvPr>
            <p:cNvSpPr/>
            <p:nvPr/>
          </p:nvSpPr>
          <p:spPr>
            <a:xfrm>
              <a:off x="3147101" y="2724692"/>
              <a:ext cx="38999" cy="33513"/>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37;p53">
              <a:extLst>
                <a:ext uri="{FF2B5EF4-FFF2-40B4-BE49-F238E27FC236}">
                  <a16:creationId xmlns:a16="http://schemas.microsoft.com/office/drawing/2014/main" xmlns="" id="{D603BA5B-02D8-4707-AA20-3A2D70233F4D}"/>
                </a:ext>
              </a:extLst>
            </p:cNvPr>
            <p:cNvSpPr/>
            <p:nvPr/>
          </p:nvSpPr>
          <p:spPr>
            <a:xfrm>
              <a:off x="3147101" y="2772485"/>
              <a:ext cx="38999" cy="334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38;p53">
              <a:extLst>
                <a:ext uri="{FF2B5EF4-FFF2-40B4-BE49-F238E27FC236}">
                  <a16:creationId xmlns:a16="http://schemas.microsoft.com/office/drawing/2014/main" xmlns="" id="{A5657C89-087F-41EF-A324-4CE18CC1F162}"/>
                </a:ext>
              </a:extLst>
            </p:cNvPr>
            <p:cNvSpPr/>
            <p:nvPr/>
          </p:nvSpPr>
          <p:spPr>
            <a:xfrm>
              <a:off x="3147101" y="2820262"/>
              <a:ext cx="38999" cy="334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39;p53">
              <a:extLst>
                <a:ext uri="{FF2B5EF4-FFF2-40B4-BE49-F238E27FC236}">
                  <a16:creationId xmlns:a16="http://schemas.microsoft.com/office/drawing/2014/main" xmlns="" id="{5339AC6C-1A3E-435C-B0EA-3591C0A57815}"/>
                </a:ext>
              </a:extLst>
            </p:cNvPr>
            <p:cNvSpPr/>
            <p:nvPr/>
          </p:nvSpPr>
          <p:spPr>
            <a:xfrm>
              <a:off x="3147101" y="2915707"/>
              <a:ext cx="38999" cy="33513"/>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40;p53">
              <a:extLst>
                <a:ext uri="{FF2B5EF4-FFF2-40B4-BE49-F238E27FC236}">
                  <a16:creationId xmlns:a16="http://schemas.microsoft.com/office/drawing/2014/main" xmlns="" id="{9E5CAB37-2C71-4ECA-A786-C44CB5D265ED}"/>
                </a:ext>
              </a:extLst>
            </p:cNvPr>
            <p:cNvSpPr/>
            <p:nvPr/>
          </p:nvSpPr>
          <p:spPr>
            <a:xfrm>
              <a:off x="3147101" y="2963500"/>
              <a:ext cx="38999" cy="33497"/>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41;p53">
              <a:extLst>
                <a:ext uri="{FF2B5EF4-FFF2-40B4-BE49-F238E27FC236}">
                  <a16:creationId xmlns:a16="http://schemas.microsoft.com/office/drawing/2014/main" xmlns="" id="{98C9A11D-1F22-4D10-A452-CD4CA1417B69}"/>
                </a:ext>
              </a:extLst>
            </p:cNvPr>
            <p:cNvSpPr/>
            <p:nvPr/>
          </p:nvSpPr>
          <p:spPr>
            <a:xfrm>
              <a:off x="3147101" y="3011278"/>
              <a:ext cx="38999" cy="334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42;p53">
              <a:extLst>
                <a:ext uri="{FF2B5EF4-FFF2-40B4-BE49-F238E27FC236}">
                  <a16:creationId xmlns:a16="http://schemas.microsoft.com/office/drawing/2014/main" xmlns="" id="{BF416370-097B-4C72-97BB-051CD03783E2}"/>
                </a:ext>
              </a:extLst>
            </p:cNvPr>
            <p:cNvSpPr/>
            <p:nvPr/>
          </p:nvSpPr>
          <p:spPr>
            <a:xfrm>
              <a:off x="3147101" y="3059071"/>
              <a:ext cx="38999" cy="33403"/>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43;p53">
              <a:extLst>
                <a:ext uri="{FF2B5EF4-FFF2-40B4-BE49-F238E27FC236}">
                  <a16:creationId xmlns:a16="http://schemas.microsoft.com/office/drawing/2014/main" xmlns="" id="{2D540547-4601-417A-A971-6515BE3F82DB}"/>
                </a:ext>
              </a:extLst>
            </p:cNvPr>
            <p:cNvSpPr/>
            <p:nvPr/>
          </p:nvSpPr>
          <p:spPr>
            <a:xfrm>
              <a:off x="3194879" y="2724692"/>
              <a:ext cx="39015" cy="33513"/>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44;p53">
              <a:extLst>
                <a:ext uri="{FF2B5EF4-FFF2-40B4-BE49-F238E27FC236}">
                  <a16:creationId xmlns:a16="http://schemas.microsoft.com/office/drawing/2014/main" xmlns="" id="{E536FF5D-EA98-45BF-AFFA-CE34B68F59A4}"/>
                </a:ext>
              </a:extLst>
            </p:cNvPr>
            <p:cNvSpPr/>
            <p:nvPr/>
          </p:nvSpPr>
          <p:spPr>
            <a:xfrm>
              <a:off x="3194879" y="2772485"/>
              <a:ext cx="39015" cy="334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45;p53">
              <a:extLst>
                <a:ext uri="{FF2B5EF4-FFF2-40B4-BE49-F238E27FC236}">
                  <a16:creationId xmlns:a16="http://schemas.microsoft.com/office/drawing/2014/main" xmlns="" id="{6EA97674-1FEB-4344-AFD5-47549DFE7ED7}"/>
                </a:ext>
              </a:extLst>
            </p:cNvPr>
            <p:cNvSpPr/>
            <p:nvPr/>
          </p:nvSpPr>
          <p:spPr>
            <a:xfrm>
              <a:off x="3194879" y="2820262"/>
              <a:ext cx="39015" cy="334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46;p53">
              <a:extLst>
                <a:ext uri="{FF2B5EF4-FFF2-40B4-BE49-F238E27FC236}">
                  <a16:creationId xmlns:a16="http://schemas.microsoft.com/office/drawing/2014/main" xmlns="" id="{DD3F7BF0-508C-4334-877C-C07C4A9C5BB9}"/>
                </a:ext>
              </a:extLst>
            </p:cNvPr>
            <p:cNvSpPr/>
            <p:nvPr/>
          </p:nvSpPr>
          <p:spPr>
            <a:xfrm>
              <a:off x="3194879" y="2915707"/>
              <a:ext cx="39015" cy="33513"/>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47;p53">
              <a:extLst>
                <a:ext uri="{FF2B5EF4-FFF2-40B4-BE49-F238E27FC236}">
                  <a16:creationId xmlns:a16="http://schemas.microsoft.com/office/drawing/2014/main" xmlns="" id="{1D7DF4AA-F066-4A1C-B496-E7BEC7C250F0}"/>
                </a:ext>
              </a:extLst>
            </p:cNvPr>
            <p:cNvSpPr/>
            <p:nvPr/>
          </p:nvSpPr>
          <p:spPr>
            <a:xfrm>
              <a:off x="3194879" y="2963500"/>
              <a:ext cx="39015" cy="334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48;p53">
              <a:extLst>
                <a:ext uri="{FF2B5EF4-FFF2-40B4-BE49-F238E27FC236}">
                  <a16:creationId xmlns:a16="http://schemas.microsoft.com/office/drawing/2014/main" xmlns="" id="{20C30C0F-89F4-4054-A406-9B49DBF4FD07}"/>
                </a:ext>
              </a:extLst>
            </p:cNvPr>
            <p:cNvSpPr/>
            <p:nvPr/>
          </p:nvSpPr>
          <p:spPr>
            <a:xfrm>
              <a:off x="3194879" y="3011278"/>
              <a:ext cx="39015" cy="334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49;p53">
              <a:extLst>
                <a:ext uri="{FF2B5EF4-FFF2-40B4-BE49-F238E27FC236}">
                  <a16:creationId xmlns:a16="http://schemas.microsoft.com/office/drawing/2014/main" xmlns="" id="{D6865283-4EAC-4D01-9B27-579A3CF52030}"/>
                </a:ext>
              </a:extLst>
            </p:cNvPr>
            <p:cNvSpPr/>
            <p:nvPr/>
          </p:nvSpPr>
          <p:spPr>
            <a:xfrm>
              <a:off x="3194879" y="3059071"/>
              <a:ext cx="39015" cy="33419"/>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50;p53">
              <a:extLst>
                <a:ext uri="{FF2B5EF4-FFF2-40B4-BE49-F238E27FC236}">
                  <a16:creationId xmlns:a16="http://schemas.microsoft.com/office/drawing/2014/main" xmlns="" id="{2CECEF7E-BAC3-47D0-BF2B-359CDFE5F07A}"/>
                </a:ext>
              </a:extLst>
            </p:cNvPr>
            <p:cNvSpPr/>
            <p:nvPr/>
          </p:nvSpPr>
          <p:spPr>
            <a:xfrm>
              <a:off x="3194879" y="3106723"/>
              <a:ext cx="39015" cy="33513"/>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51;p53">
              <a:extLst>
                <a:ext uri="{FF2B5EF4-FFF2-40B4-BE49-F238E27FC236}">
                  <a16:creationId xmlns:a16="http://schemas.microsoft.com/office/drawing/2014/main" xmlns="" id="{01693567-6484-4F7E-9A1F-A2F8FFD47949}"/>
                </a:ext>
              </a:extLst>
            </p:cNvPr>
            <p:cNvSpPr/>
            <p:nvPr/>
          </p:nvSpPr>
          <p:spPr>
            <a:xfrm>
              <a:off x="3242672" y="2772485"/>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52;p53">
              <a:extLst>
                <a:ext uri="{FF2B5EF4-FFF2-40B4-BE49-F238E27FC236}">
                  <a16:creationId xmlns:a16="http://schemas.microsoft.com/office/drawing/2014/main" xmlns="" id="{274090B7-2DBF-4E31-89F8-0387DDFBE688}"/>
                </a:ext>
              </a:extLst>
            </p:cNvPr>
            <p:cNvSpPr/>
            <p:nvPr/>
          </p:nvSpPr>
          <p:spPr>
            <a:xfrm>
              <a:off x="3242672" y="2820262"/>
              <a:ext cx="39015" cy="334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853;p53">
              <a:extLst>
                <a:ext uri="{FF2B5EF4-FFF2-40B4-BE49-F238E27FC236}">
                  <a16:creationId xmlns:a16="http://schemas.microsoft.com/office/drawing/2014/main" xmlns="" id="{2F5FF0B4-893F-4661-B99E-D0619CF33D33}"/>
                </a:ext>
              </a:extLst>
            </p:cNvPr>
            <p:cNvSpPr/>
            <p:nvPr/>
          </p:nvSpPr>
          <p:spPr>
            <a:xfrm>
              <a:off x="3242672" y="2915707"/>
              <a:ext cx="39015" cy="33513"/>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854;p53">
              <a:extLst>
                <a:ext uri="{FF2B5EF4-FFF2-40B4-BE49-F238E27FC236}">
                  <a16:creationId xmlns:a16="http://schemas.microsoft.com/office/drawing/2014/main" xmlns="" id="{4EF16075-8846-483C-9DF4-C7C821D9F515}"/>
                </a:ext>
              </a:extLst>
            </p:cNvPr>
            <p:cNvSpPr/>
            <p:nvPr/>
          </p:nvSpPr>
          <p:spPr>
            <a:xfrm>
              <a:off x="3242672" y="2963500"/>
              <a:ext cx="39015" cy="33497"/>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55;p53">
              <a:extLst>
                <a:ext uri="{FF2B5EF4-FFF2-40B4-BE49-F238E27FC236}">
                  <a16:creationId xmlns:a16="http://schemas.microsoft.com/office/drawing/2014/main" xmlns="" id="{7B2B1118-5C80-4226-ACAC-9B2D4E21F887}"/>
                </a:ext>
              </a:extLst>
            </p:cNvPr>
            <p:cNvSpPr/>
            <p:nvPr/>
          </p:nvSpPr>
          <p:spPr>
            <a:xfrm>
              <a:off x="3242672" y="3011278"/>
              <a:ext cx="39015" cy="334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56;p53">
              <a:extLst>
                <a:ext uri="{FF2B5EF4-FFF2-40B4-BE49-F238E27FC236}">
                  <a16:creationId xmlns:a16="http://schemas.microsoft.com/office/drawing/2014/main" xmlns="" id="{D8577502-F2E5-4DE2-A80F-7F9C1FED8C45}"/>
                </a:ext>
              </a:extLst>
            </p:cNvPr>
            <p:cNvSpPr/>
            <p:nvPr/>
          </p:nvSpPr>
          <p:spPr>
            <a:xfrm>
              <a:off x="3242672" y="3059071"/>
              <a:ext cx="39015" cy="33403"/>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57;p53">
              <a:extLst>
                <a:ext uri="{FF2B5EF4-FFF2-40B4-BE49-F238E27FC236}">
                  <a16:creationId xmlns:a16="http://schemas.microsoft.com/office/drawing/2014/main" xmlns="" id="{0BA7F5B6-9671-4A98-97E5-4EC940365E60}"/>
                </a:ext>
              </a:extLst>
            </p:cNvPr>
            <p:cNvSpPr/>
            <p:nvPr/>
          </p:nvSpPr>
          <p:spPr>
            <a:xfrm>
              <a:off x="3242672" y="3106723"/>
              <a:ext cx="39015" cy="33513"/>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58;p53">
              <a:extLst>
                <a:ext uri="{FF2B5EF4-FFF2-40B4-BE49-F238E27FC236}">
                  <a16:creationId xmlns:a16="http://schemas.microsoft.com/office/drawing/2014/main" xmlns="" id="{82B0D675-C38F-4BEE-AEAE-682481B78E33}"/>
                </a:ext>
              </a:extLst>
            </p:cNvPr>
            <p:cNvSpPr/>
            <p:nvPr/>
          </p:nvSpPr>
          <p:spPr>
            <a:xfrm>
              <a:off x="3242672" y="3154516"/>
              <a:ext cx="39015" cy="33497"/>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859;p53">
              <a:extLst>
                <a:ext uri="{FF2B5EF4-FFF2-40B4-BE49-F238E27FC236}">
                  <a16:creationId xmlns:a16="http://schemas.microsoft.com/office/drawing/2014/main" xmlns="" id="{3F7CA486-CB83-4C3E-B792-1B1AECB91D45}"/>
                </a:ext>
              </a:extLst>
            </p:cNvPr>
            <p:cNvSpPr/>
            <p:nvPr/>
          </p:nvSpPr>
          <p:spPr>
            <a:xfrm>
              <a:off x="3242672" y="3202293"/>
              <a:ext cx="39015" cy="334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860;p53">
              <a:extLst>
                <a:ext uri="{FF2B5EF4-FFF2-40B4-BE49-F238E27FC236}">
                  <a16:creationId xmlns:a16="http://schemas.microsoft.com/office/drawing/2014/main" xmlns="" id="{BEDEA370-C504-49A6-8134-D7B5026EDAFA}"/>
                </a:ext>
              </a:extLst>
            </p:cNvPr>
            <p:cNvSpPr/>
            <p:nvPr/>
          </p:nvSpPr>
          <p:spPr>
            <a:xfrm>
              <a:off x="3242672" y="3441102"/>
              <a:ext cx="39140" cy="33497"/>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861;p53">
              <a:extLst>
                <a:ext uri="{FF2B5EF4-FFF2-40B4-BE49-F238E27FC236}">
                  <a16:creationId xmlns:a16="http://schemas.microsoft.com/office/drawing/2014/main" xmlns="" id="{D3240736-9476-4180-9986-4510774125EE}"/>
                </a:ext>
              </a:extLst>
            </p:cNvPr>
            <p:cNvSpPr/>
            <p:nvPr/>
          </p:nvSpPr>
          <p:spPr>
            <a:xfrm>
              <a:off x="3290449" y="2820262"/>
              <a:ext cx="39015" cy="334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862;p53">
              <a:extLst>
                <a:ext uri="{FF2B5EF4-FFF2-40B4-BE49-F238E27FC236}">
                  <a16:creationId xmlns:a16="http://schemas.microsoft.com/office/drawing/2014/main" xmlns="" id="{6F0202C8-7CD5-46BC-BF97-DB7057AEAA7F}"/>
                </a:ext>
              </a:extLst>
            </p:cNvPr>
            <p:cNvSpPr/>
            <p:nvPr/>
          </p:nvSpPr>
          <p:spPr>
            <a:xfrm>
              <a:off x="3290449" y="3536672"/>
              <a:ext cx="39015" cy="33497"/>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863;p53">
              <a:extLst>
                <a:ext uri="{FF2B5EF4-FFF2-40B4-BE49-F238E27FC236}">
                  <a16:creationId xmlns:a16="http://schemas.microsoft.com/office/drawing/2014/main" xmlns="" id="{9365AAD1-9D72-4A01-8A6B-1AB32B51AA6D}"/>
                </a:ext>
              </a:extLst>
            </p:cNvPr>
            <p:cNvSpPr/>
            <p:nvPr/>
          </p:nvSpPr>
          <p:spPr>
            <a:xfrm>
              <a:off x="3290449" y="3489005"/>
              <a:ext cx="38984" cy="33388"/>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864;p53">
              <a:extLst>
                <a:ext uri="{FF2B5EF4-FFF2-40B4-BE49-F238E27FC236}">
                  <a16:creationId xmlns:a16="http://schemas.microsoft.com/office/drawing/2014/main" xmlns="" id="{3CAD8DE1-F0DB-40E9-94D2-C324BAA81D3E}"/>
                </a:ext>
              </a:extLst>
            </p:cNvPr>
            <p:cNvSpPr/>
            <p:nvPr/>
          </p:nvSpPr>
          <p:spPr>
            <a:xfrm>
              <a:off x="3290449" y="3441102"/>
              <a:ext cx="39140" cy="33497"/>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865;p53">
              <a:extLst>
                <a:ext uri="{FF2B5EF4-FFF2-40B4-BE49-F238E27FC236}">
                  <a16:creationId xmlns:a16="http://schemas.microsoft.com/office/drawing/2014/main" xmlns="" id="{C3CE4F5D-F917-458C-B7E6-6662DFE7F564}"/>
                </a:ext>
              </a:extLst>
            </p:cNvPr>
            <p:cNvSpPr/>
            <p:nvPr/>
          </p:nvSpPr>
          <p:spPr>
            <a:xfrm>
              <a:off x="3290449" y="3393309"/>
              <a:ext cx="39015" cy="33513"/>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866;p53">
              <a:extLst>
                <a:ext uri="{FF2B5EF4-FFF2-40B4-BE49-F238E27FC236}">
                  <a16:creationId xmlns:a16="http://schemas.microsoft.com/office/drawing/2014/main" xmlns="" id="{9B3BB0E5-0711-4772-9442-3E1134351793}"/>
                </a:ext>
              </a:extLst>
            </p:cNvPr>
            <p:cNvSpPr/>
            <p:nvPr/>
          </p:nvSpPr>
          <p:spPr>
            <a:xfrm>
              <a:off x="3290449" y="3345531"/>
              <a:ext cx="39015" cy="33497"/>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867;p53">
              <a:extLst>
                <a:ext uri="{FF2B5EF4-FFF2-40B4-BE49-F238E27FC236}">
                  <a16:creationId xmlns:a16="http://schemas.microsoft.com/office/drawing/2014/main" xmlns="" id="{0A52DD06-83AF-44D1-8869-9F8D23AF6117}"/>
                </a:ext>
              </a:extLst>
            </p:cNvPr>
            <p:cNvSpPr/>
            <p:nvPr/>
          </p:nvSpPr>
          <p:spPr>
            <a:xfrm>
              <a:off x="3290449" y="3297864"/>
              <a:ext cx="38984" cy="33388"/>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868;p53">
              <a:extLst>
                <a:ext uri="{FF2B5EF4-FFF2-40B4-BE49-F238E27FC236}">
                  <a16:creationId xmlns:a16="http://schemas.microsoft.com/office/drawing/2014/main" xmlns="" id="{B2837161-A468-4554-9C9F-E0B5F090952B}"/>
                </a:ext>
              </a:extLst>
            </p:cNvPr>
            <p:cNvSpPr/>
            <p:nvPr/>
          </p:nvSpPr>
          <p:spPr>
            <a:xfrm>
              <a:off x="3290449" y="3250086"/>
              <a:ext cx="39015" cy="334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869;p53">
              <a:extLst>
                <a:ext uri="{FF2B5EF4-FFF2-40B4-BE49-F238E27FC236}">
                  <a16:creationId xmlns:a16="http://schemas.microsoft.com/office/drawing/2014/main" xmlns="" id="{4C7C787B-692F-4F57-83ED-84FD77C5FE3A}"/>
                </a:ext>
              </a:extLst>
            </p:cNvPr>
            <p:cNvSpPr/>
            <p:nvPr/>
          </p:nvSpPr>
          <p:spPr>
            <a:xfrm>
              <a:off x="3290449" y="3202293"/>
              <a:ext cx="39015" cy="334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870;p53">
              <a:extLst>
                <a:ext uri="{FF2B5EF4-FFF2-40B4-BE49-F238E27FC236}">
                  <a16:creationId xmlns:a16="http://schemas.microsoft.com/office/drawing/2014/main" xmlns="" id="{39778F8B-EC0C-41D9-823E-99CB97F092CA}"/>
                </a:ext>
              </a:extLst>
            </p:cNvPr>
            <p:cNvSpPr/>
            <p:nvPr/>
          </p:nvSpPr>
          <p:spPr>
            <a:xfrm>
              <a:off x="3290371" y="3154516"/>
              <a:ext cx="39093" cy="33497"/>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871;p53">
              <a:extLst>
                <a:ext uri="{FF2B5EF4-FFF2-40B4-BE49-F238E27FC236}">
                  <a16:creationId xmlns:a16="http://schemas.microsoft.com/office/drawing/2014/main" xmlns="" id="{30AB035C-2352-4A07-9582-0E8B7D997CDC}"/>
                </a:ext>
              </a:extLst>
            </p:cNvPr>
            <p:cNvSpPr/>
            <p:nvPr/>
          </p:nvSpPr>
          <p:spPr>
            <a:xfrm>
              <a:off x="3290449" y="3106723"/>
              <a:ext cx="39015" cy="33513"/>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872;p53">
              <a:extLst>
                <a:ext uri="{FF2B5EF4-FFF2-40B4-BE49-F238E27FC236}">
                  <a16:creationId xmlns:a16="http://schemas.microsoft.com/office/drawing/2014/main" xmlns="" id="{2AE7D24A-78C2-4C48-BACD-927958CCD1D2}"/>
                </a:ext>
              </a:extLst>
            </p:cNvPr>
            <p:cNvSpPr/>
            <p:nvPr/>
          </p:nvSpPr>
          <p:spPr>
            <a:xfrm>
              <a:off x="3290449" y="3059071"/>
              <a:ext cx="39015" cy="3340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873;p53">
              <a:extLst>
                <a:ext uri="{FF2B5EF4-FFF2-40B4-BE49-F238E27FC236}">
                  <a16:creationId xmlns:a16="http://schemas.microsoft.com/office/drawing/2014/main" xmlns="" id="{E2988126-5149-44C5-97FB-664E3591A939}"/>
                </a:ext>
              </a:extLst>
            </p:cNvPr>
            <p:cNvSpPr/>
            <p:nvPr/>
          </p:nvSpPr>
          <p:spPr>
            <a:xfrm>
              <a:off x="3290449" y="3011278"/>
              <a:ext cx="39015" cy="334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74;p53">
              <a:extLst>
                <a:ext uri="{FF2B5EF4-FFF2-40B4-BE49-F238E27FC236}">
                  <a16:creationId xmlns:a16="http://schemas.microsoft.com/office/drawing/2014/main" xmlns="" id="{E17BC5E7-E9D7-4DE4-99E0-3208C503E014}"/>
                </a:ext>
              </a:extLst>
            </p:cNvPr>
            <p:cNvSpPr/>
            <p:nvPr/>
          </p:nvSpPr>
          <p:spPr>
            <a:xfrm>
              <a:off x="3290449" y="2963500"/>
              <a:ext cx="39015" cy="33497"/>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875;p53">
              <a:extLst>
                <a:ext uri="{FF2B5EF4-FFF2-40B4-BE49-F238E27FC236}">
                  <a16:creationId xmlns:a16="http://schemas.microsoft.com/office/drawing/2014/main" xmlns="" id="{1D16E1B9-1CF0-430A-9A0C-3B31B3747446}"/>
                </a:ext>
              </a:extLst>
            </p:cNvPr>
            <p:cNvSpPr/>
            <p:nvPr/>
          </p:nvSpPr>
          <p:spPr>
            <a:xfrm>
              <a:off x="3290449" y="2915707"/>
              <a:ext cx="39015" cy="33513"/>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876;p53">
              <a:extLst>
                <a:ext uri="{FF2B5EF4-FFF2-40B4-BE49-F238E27FC236}">
                  <a16:creationId xmlns:a16="http://schemas.microsoft.com/office/drawing/2014/main" xmlns="" id="{08F19E85-55CA-46A4-9E09-28A56D78C514}"/>
                </a:ext>
              </a:extLst>
            </p:cNvPr>
            <p:cNvSpPr/>
            <p:nvPr/>
          </p:nvSpPr>
          <p:spPr>
            <a:xfrm>
              <a:off x="3290449" y="2868055"/>
              <a:ext cx="39015" cy="3340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877;p53">
              <a:extLst>
                <a:ext uri="{FF2B5EF4-FFF2-40B4-BE49-F238E27FC236}">
                  <a16:creationId xmlns:a16="http://schemas.microsoft.com/office/drawing/2014/main" xmlns="" id="{C0851186-BC62-45DA-8DC7-D261587F4DEB}"/>
                </a:ext>
              </a:extLst>
            </p:cNvPr>
            <p:cNvSpPr/>
            <p:nvPr/>
          </p:nvSpPr>
          <p:spPr>
            <a:xfrm>
              <a:off x="3242672" y="2868055"/>
              <a:ext cx="39015" cy="33403"/>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878;p53">
              <a:extLst>
                <a:ext uri="{FF2B5EF4-FFF2-40B4-BE49-F238E27FC236}">
                  <a16:creationId xmlns:a16="http://schemas.microsoft.com/office/drawing/2014/main" xmlns="" id="{C200003D-E43B-4E6E-B9EC-6BA3C8648CE2}"/>
                </a:ext>
              </a:extLst>
            </p:cNvPr>
            <p:cNvSpPr/>
            <p:nvPr/>
          </p:nvSpPr>
          <p:spPr>
            <a:xfrm>
              <a:off x="3194879" y="2868055"/>
              <a:ext cx="39015" cy="33372"/>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879;p53">
              <a:extLst>
                <a:ext uri="{FF2B5EF4-FFF2-40B4-BE49-F238E27FC236}">
                  <a16:creationId xmlns:a16="http://schemas.microsoft.com/office/drawing/2014/main" xmlns="" id="{C04053D1-8D1E-48D0-AA16-70693D361E70}"/>
                </a:ext>
              </a:extLst>
            </p:cNvPr>
            <p:cNvSpPr/>
            <p:nvPr/>
          </p:nvSpPr>
          <p:spPr>
            <a:xfrm>
              <a:off x="3147101" y="2868055"/>
              <a:ext cx="38999" cy="33403"/>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880;p53">
              <a:extLst>
                <a:ext uri="{FF2B5EF4-FFF2-40B4-BE49-F238E27FC236}">
                  <a16:creationId xmlns:a16="http://schemas.microsoft.com/office/drawing/2014/main" xmlns="" id="{0A90C796-8F11-4669-9030-B43587DFF990}"/>
                </a:ext>
              </a:extLst>
            </p:cNvPr>
            <p:cNvSpPr/>
            <p:nvPr/>
          </p:nvSpPr>
          <p:spPr>
            <a:xfrm>
              <a:off x="3672496" y="3106723"/>
              <a:ext cx="38999" cy="33513"/>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881;p53">
              <a:extLst>
                <a:ext uri="{FF2B5EF4-FFF2-40B4-BE49-F238E27FC236}">
                  <a16:creationId xmlns:a16="http://schemas.microsoft.com/office/drawing/2014/main" xmlns="" id="{19343FAC-4DA1-4101-9E9A-0F719C06BD78}"/>
                </a:ext>
              </a:extLst>
            </p:cNvPr>
            <p:cNvSpPr/>
            <p:nvPr/>
          </p:nvSpPr>
          <p:spPr>
            <a:xfrm>
              <a:off x="3672496" y="3059071"/>
              <a:ext cx="38999" cy="334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882;p53">
              <a:extLst>
                <a:ext uri="{FF2B5EF4-FFF2-40B4-BE49-F238E27FC236}">
                  <a16:creationId xmlns:a16="http://schemas.microsoft.com/office/drawing/2014/main" xmlns="" id="{210924BB-CFFA-4BC0-A0DE-070FBEA899F3}"/>
                </a:ext>
              </a:extLst>
            </p:cNvPr>
            <p:cNvSpPr/>
            <p:nvPr/>
          </p:nvSpPr>
          <p:spPr>
            <a:xfrm>
              <a:off x="3672496" y="3011278"/>
              <a:ext cx="38999" cy="334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883;p53">
              <a:extLst>
                <a:ext uri="{FF2B5EF4-FFF2-40B4-BE49-F238E27FC236}">
                  <a16:creationId xmlns:a16="http://schemas.microsoft.com/office/drawing/2014/main" xmlns="" id="{55FEB090-EC11-41BE-A19D-5BF4F607132B}"/>
                </a:ext>
              </a:extLst>
            </p:cNvPr>
            <p:cNvSpPr/>
            <p:nvPr/>
          </p:nvSpPr>
          <p:spPr>
            <a:xfrm>
              <a:off x="3624703" y="3154516"/>
              <a:ext cx="39140" cy="33497"/>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884;p53">
              <a:extLst>
                <a:ext uri="{FF2B5EF4-FFF2-40B4-BE49-F238E27FC236}">
                  <a16:creationId xmlns:a16="http://schemas.microsoft.com/office/drawing/2014/main" xmlns="" id="{6AA0B65D-0AFE-4414-975F-19587C17289F}"/>
                </a:ext>
              </a:extLst>
            </p:cNvPr>
            <p:cNvSpPr/>
            <p:nvPr/>
          </p:nvSpPr>
          <p:spPr>
            <a:xfrm>
              <a:off x="3624703" y="3106723"/>
              <a:ext cx="39140" cy="33513"/>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885;p53">
              <a:extLst>
                <a:ext uri="{FF2B5EF4-FFF2-40B4-BE49-F238E27FC236}">
                  <a16:creationId xmlns:a16="http://schemas.microsoft.com/office/drawing/2014/main" xmlns="" id="{0680C744-1836-45FA-B976-B6B9786E6AEB}"/>
                </a:ext>
              </a:extLst>
            </p:cNvPr>
            <p:cNvSpPr/>
            <p:nvPr/>
          </p:nvSpPr>
          <p:spPr>
            <a:xfrm>
              <a:off x="3624703" y="3059071"/>
              <a:ext cx="39140" cy="33403"/>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886;p53">
              <a:extLst>
                <a:ext uri="{FF2B5EF4-FFF2-40B4-BE49-F238E27FC236}">
                  <a16:creationId xmlns:a16="http://schemas.microsoft.com/office/drawing/2014/main" xmlns="" id="{C6B5AA6B-6314-4998-99D4-C163AA2D1F48}"/>
                </a:ext>
              </a:extLst>
            </p:cNvPr>
            <p:cNvSpPr/>
            <p:nvPr/>
          </p:nvSpPr>
          <p:spPr>
            <a:xfrm>
              <a:off x="3624703" y="3011278"/>
              <a:ext cx="39140" cy="334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887;p53">
              <a:extLst>
                <a:ext uri="{FF2B5EF4-FFF2-40B4-BE49-F238E27FC236}">
                  <a16:creationId xmlns:a16="http://schemas.microsoft.com/office/drawing/2014/main" xmlns="" id="{F7F76C0A-BD22-4D64-8C97-39DC3561CB21}"/>
                </a:ext>
              </a:extLst>
            </p:cNvPr>
            <p:cNvSpPr/>
            <p:nvPr/>
          </p:nvSpPr>
          <p:spPr>
            <a:xfrm>
              <a:off x="3624703" y="2963500"/>
              <a:ext cx="39140" cy="33497"/>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888;p53">
              <a:extLst>
                <a:ext uri="{FF2B5EF4-FFF2-40B4-BE49-F238E27FC236}">
                  <a16:creationId xmlns:a16="http://schemas.microsoft.com/office/drawing/2014/main" xmlns="" id="{7136B684-F2ED-4CD1-B052-B6D4EE053530}"/>
                </a:ext>
              </a:extLst>
            </p:cNvPr>
            <p:cNvSpPr/>
            <p:nvPr/>
          </p:nvSpPr>
          <p:spPr>
            <a:xfrm>
              <a:off x="3576910" y="3202293"/>
              <a:ext cx="39140" cy="334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889;p53">
              <a:extLst>
                <a:ext uri="{FF2B5EF4-FFF2-40B4-BE49-F238E27FC236}">
                  <a16:creationId xmlns:a16="http://schemas.microsoft.com/office/drawing/2014/main" xmlns="" id="{B915FC4B-CF70-4771-82D9-A825CCD3CE8F}"/>
                </a:ext>
              </a:extLst>
            </p:cNvPr>
            <p:cNvSpPr/>
            <p:nvPr/>
          </p:nvSpPr>
          <p:spPr>
            <a:xfrm>
              <a:off x="3576910" y="3154516"/>
              <a:ext cx="39140" cy="33497"/>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890;p53">
              <a:extLst>
                <a:ext uri="{FF2B5EF4-FFF2-40B4-BE49-F238E27FC236}">
                  <a16:creationId xmlns:a16="http://schemas.microsoft.com/office/drawing/2014/main" xmlns="" id="{B618D1F3-23F5-44DE-AE0B-E426BAA23F78}"/>
                </a:ext>
              </a:extLst>
            </p:cNvPr>
            <p:cNvSpPr/>
            <p:nvPr/>
          </p:nvSpPr>
          <p:spPr>
            <a:xfrm>
              <a:off x="3576910" y="3011278"/>
              <a:ext cx="39140" cy="334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891;p53">
              <a:extLst>
                <a:ext uri="{FF2B5EF4-FFF2-40B4-BE49-F238E27FC236}">
                  <a16:creationId xmlns:a16="http://schemas.microsoft.com/office/drawing/2014/main" xmlns="" id="{D083DFAB-3F6C-4AD6-BA1B-3F03DF781ACB}"/>
                </a:ext>
              </a:extLst>
            </p:cNvPr>
            <p:cNvSpPr/>
            <p:nvPr/>
          </p:nvSpPr>
          <p:spPr>
            <a:xfrm>
              <a:off x="3576910" y="2963500"/>
              <a:ext cx="39140" cy="33497"/>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892;p53">
              <a:extLst>
                <a:ext uri="{FF2B5EF4-FFF2-40B4-BE49-F238E27FC236}">
                  <a16:creationId xmlns:a16="http://schemas.microsoft.com/office/drawing/2014/main" xmlns="" id="{57FB777E-4F6C-4714-A261-17B1E7301C44}"/>
                </a:ext>
              </a:extLst>
            </p:cNvPr>
            <p:cNvSpPr/>
            <p:nvPr/>
          </p:nvSpPr>
          <p:spPr>
            <a:xfrm>
              <a:off x="3576910" y="2915707"/>
              <a:ext cx="39140" cy="33513"/>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893;p53">
              <a:extLst>
                <a:ext uri="{FF2B5EF4-FFF2-40B4-BE49-F238E27FC236}">
                  <a16:creationId xmlns:a16="http://schemas.microsoft.com/office/drawing/2014/main" xmlns="" id="{4EFF435C-C547-43CB-BB24-6CB80014A09B}"/>
                </a:ext>
              </a:extLst>
            </p:cNvPr>
            <p:cNvSpPr/>
            <p:nvPr/>
          </p:nvSpPr>
          <p:spPr>
            <a:xfrm>
              <a:off x="3529258" y="3441102"/>
              <a:ext cx="39140" cy="33497"/>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894;p53">
              <a:extLst>
                <a:ext uri="{FF2B5EF4-FFF2-40B4-BE49-F238E27FC236}">
                  <a16:creationId xmlns:a16="http://schemas.microsoft.com/office/drawing/2014/main" xmlns="" id="{41D8ABDE-1D6E-4765-A2DF-DBAE8AB194D0}"/>
                </a:ext>
              </a:extLst>
            </p:cNvPr>
            <p:cNvSpPr/>
            <p:nvPr/>
          </p:nvSpPr>
          <p:spPr>
            <a:xfrm>
              <a:off x="3529258" y="3393309"/>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895;p53">
              <a:extLst>
                <a:ext uri="{FF2B5EF4-FFF2-40B4-BE49-F238E27FC236}">
                  <a16:creationId xmlns:a16="http://schemas.microsoft.com/office/drawing/2014/main" xmlns="" id="{98E01BE8-032D-41BD-A528-65881A089566}"/>
                </a:ext>
              </a:extLst>
            </p:cNvPr>
            <p:cNvSpPr/>
            <p:nvPr/>
          </p:nvSpPr>
          <p:spPr>
            <a:xfrm>
              <a:off x="3529258" y="3345531"/>
              <a:ext cx="39015" cy="33497"/>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896;p53">
              <a:extLst>
                <a:ext uri="{FF2B5EF4-FFF2-40B4-BE49-F238E27FC236}">
                  <a16:creationId xmlns:a16="http://schemas.microsoft.com/office/drawing/2014/main" xmlns="" id="{31C60E78-5A1E-43FA-8E7D-AC6FEE5CD576}"/>
                </a:ext>
              </a:extLst>
            </p:cNvPr>
            <p:cNvSpPr/>
            <p:nvPr/>
          </p:nvSpPr>
          <p:spPr>
            <a:xfrm>
              <a:off x="3529258" y="3297864"/>
              <a:ext cx="39015" cy="33388"/>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897;p53">
              <a:extLst>
                <a:ext uri="{FF2B5EF4-FFF2-40B4-BE49-F238E27FC236}">
                  <a16:creationId xmlns:a16="http://schemas.microsoft.com/office/drawing/2014/main" xmlns="" id="{8801D7BE-6C21-470E-A28F-C8F8672A9644}"/>
                </a:ext>
              </a:extLst>
            </p:cNvPr>
            <p:cNvSpPr/>
            <p:nvPr/>
          </p:nvSpPr>
          <p:spPr>
            <a:xfrm>
              <a:off x="3529258" y="3250086"/>
              <a:ext cx="39015" cy="334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898;p53">
              <a:extLst>
                <a:ext uri="{FF2B5EF4-FFF2-40B4-BE49-F238E27FC236}">
                  <a16:creationId xmlns:a16="http://schemas.microsoft.com/office/drawing/2014/main" xmlns="" id="{705FB42A-D69F-4371-B26D-B6C1A78AAA7D}"/>
                </a:ext>
              </a:extLst>
            </p:cNvPr>
            <p:cNvSpPr/>
            <p:nvPr/>
          </p:nvSpPr>
          <p:spPr>
            <a:xfrm>
              <a:off x="3529258" y="3202293"/>
              <a:ext cx="39015" cy="334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899;p53">
              <a:extLst>
                <a:ext uri="{FF2B5EF4-FFF2-40B4-BE49-F238E27FC236}">
                  <a16:creationId xmlns:a16="http://schemas.microsoft.com/office/drawing/2014/main" xmlns="" id="{2EF62A06-CE0E-440E-936F-880E5D0E653C}"/>
                </a:ext>
              </a:extLst>
            </p:cNvPr>
            <p:cNvSpPr/>
            <p:nvPr/>
          </p:nvSpPr>
          <p:spPr>
            <a:xfrm>
              <a:off x="3529258" y="2915707"/>
              <a:ext cx="39015" cy="33513"/>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900;p53">
              <a:extLst>
                <a:ext uri="{FF2B5EF4-FFF2-40B4-BE49-F238E27FC236}">
                  <a16:creationId xmlns:a16="http://schemas.microsoft.com/office/drawing/2014/main" xmlns="" id="{5ADBD8FF-E62D-444F-A629-1ECE48A48305}"/>
                </a:ext>
              </a:extLst>
            </p:cNvPr>
            <p:cNvSpPr/>
            <p:nvPr/>
          </p:nvSpPr>
          <p:spPr>
            <a:xfrm>
              <a:off x="3529258" y="2868055"/>
              <a:ext cx="39015" cy="33403"/>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901;p53">
              <a:extLst>
                <a:ext uri="{FF2B5EF4-FFF2-40B4-BE49-F238E27FC236}">
                  <a16:creationId xmlns:a16="http://schemas.microsoft.com/office/drawing/2014/main" xmlns="" id="{B72EAA25-6C35-4B09-9175-2FBCAEB7175D}"/>
                </a:ext>
              </a:extLst>
            </p:cNvPr>
            <p:cNvSpPr/>
            <p:nvPr/>
          </p:nvSpPr>
          <p:spPr>
            <a:xfrm>
              <a:off x="3481480" y="3489005"/>
              <a:ext cx="38999" cy="33388"/>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902;p53">
              <a:extLst>
                <a:ext uri="{FF2B5EF4-FFF2-40B4-BE49-F238E27FC236}">
                  <a16:creationId xmlns:a16="http://schemas.microsoft.com/office/drawing/2014/main" xmlns="" id="{7FC90C82-3464-4A39-B487-A8F1F50131F0}"/>
                </a:ext>
              </a:extLst>
            </p:cNvPr>
            <p:cNvSpPr/>
            <p:nvPr/>
          </p:nvSpPr>
          <p:spPr>
            <a:xfrm>
              <a:off x="3481480" y="3441102"/>
              <a:ext cx="39125" cy="33497"/>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903;p53">
              <a:extLst>
                <a:ext uri="{FF2B5EF4-FFF2-40B4-BE49-F238E27FC236}">
                  <a16:creationId xmlns:a16="http://schemas.microsoft.com/office/drawing/2014/main" xmlns="" id="{074596EF-2ED9-41CB-8741-851E8625BCFE}"/>
                </a:ext>
              </a:extLst>
            </p:cNvPr>
            <p:cNvSpPr/>
            <p:nvPr/>
          </p:nvSpPr>
          <p:spPr>
            <a:xfrm>
              <a:off x="3481480" y="2868055"/>
              <a:ext cx="38999" cy="33403"/>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904;p53">
              <a:extLst>
                <a:ext uri="{FF2B5EF4-FFF2-40B4-BE49-F238E27FC236}">
                  <a16:creationId xmlns:a16="http://schemas.microsoft.com/office/drawing/2014/main" xmlns="" id="{C1B0FB51-D963-4D31-9BCC-923C6D77525B}"/>
                </a:ext>
              </a:extLst>
            </p:cNvPr>
            <p:cNvSpPr/>
            <p:nvPr/>
          </p:nvSpPr>
          <p:spPr>
            <a:xfrm>
              <a:off x="3481480" y="2820262"/>
              <a:ext cx="38999" cy="334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905;p53">
              <a:extLst>
                <a:ext uri="{FF2B5EF4-FFF2-40B4-BE49-F238E27FC236}">
                  <a16:creationId xmlns:a16="http://schemas.microsoft.com/office/drawing/2014/main" xmlns="" id="{B3E5D130-6FF0-42FC-B032-9D4D7B5AB633}"/>
                </a:ext>
              </a:extLst>
            </p:cNvPr>
            <p:cNvSpPr/>
            <p:nvPr/>
          </p:nvSpPr>
          <p:spPr>
            <a:xfrm>
              <a:off x="3433687" y="3632243"/>
              <a:ext cx="39140" cy="334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906;p53">
              <a:extLst>
                <a:ext uri="{FF2B5EF4-FFF2-40B4-BE49-F238E27FC236}">
                  <a16:creationId xmlns:a16="http://schemas.microsoft.com/office/drawing/2014/main" xmlns="" id="{CFB44448-D68B-44CB-A219-DFF888F48B37}"/>
                </a:ext>
              </a:extLst>
            </p:cNvPr>
            <p:cNvSpPr/>
            <p:nvPr/>
          </p:nvSpPr>
          <p:spPr>
            <a:xfrm>
              <a:off x="3433687" y="3584450"/>
              <a:ext cx="39140" cy="334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907;p53">
              <a:extLst>
                <a:ext uri="{FF2B5EF4-FFF2-40B4-BE49-F238E27FC236}">
                  <a16:creationId xmlns:a16="http://schemas.microsoft.com/office/drawing/2014/main" xmlns="" id="{FEFF0DCA-161E-44EB-A018-F8EE5A9BED93}"/>
                </a:ext>
              </a:extLst>
            </p:cNvPr>
            <p:cNvSpPr/>
            <p:nvPr/>
          </p:nvSpPr>
          <p:spPr>
            <a:xfrm>
              <a:off x="3433687" y="3536672"/>
              <a:ext cx="39140" cy="33497"/>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908;p53">
              <a:extLst>
                <a:ext uri="{FF2B5EF4-FFF2-40B4-BE49-F238E27FC236}">
                  <a16:creationId xmlns:a16="http://schemas.microsoft.com/office/drawing/2014/main" xmlns="" id="{3EF5E8F5-6720-4B0C-91BC-7752FF6737E9}"/>
                </a:ext>
              </a:extLst>
            </p:cNvPr>
            <p:cNvSpPr/>
            <p:nvPr/>
          </p:nvSpPr>
          <p:spPr>
            <a:xfrm>
              <a:off x="3433687" y="3489005"/>
              <a:ext cx="39140" cy="33388"/>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909;p53">
              <a:extLst>
                <a:ext uri="{FF2B5EF4-FFF2-40B4-BE49-F238E27FC236}">
                  <a16:creationId xmlns:a16="http://schemas.microsoft.com/office/drawing/2014/main" xmlns="" id="{6B49CB2A-6036-4E86-BE03-A8EEDA5F9359}"/>
                </a:ext>
              </a:extLst>
            </p:cNvPr>
            <p:cNvSpPr/>
            <p:nvPr/>
          </p:nvSpPr>
          <p:spPr>
            <a:xfrm>
              <a:off x="3433687" y="2772485"/>
              <a:ext cx="39140" cy="334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910;p53">
              <a:extLst>
                <a:ext uri="{FF2B5EF4-FFF2-40B4-BE49-F238E27FC236}">
                  <a16:creationId xmlns:a16="http://schemas.microsoft.com/office/drawing/2014/main" xmlns="" id="{205F3C5C-8C64-4B11-81DE-AE402674901F}"/>
                </a:ext>
              </a:extLst>
            </p:cNvPr>
            <p:cNvSpPr/>
            <p:nvPr/>
          </p:nvSpPr>
          <p:spPr>
            <a:xfrm>
              <a:off x="3385894" y="3632243"/>
              <a:ext cx="39140" cy="334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911;p53">
              <a:extLst>
                <a:ext uri="{FF2B5EF4-FFF2-40B4-BE49-F238E27FC236}">
                  <a16:creationId xmlns:a16="http://schemas.microsoft.com/office/drawing/2014/main" xmlns="" id="{1A493BB6-3666-4E6B-A0C6-A104748296B4}"/>
                </a:ext>
              </a:extLst>
            </p:cNvPr>
            <p:cNvSpPr/>
            <p:nvPr/>
          </p:nvSpPr>
          <p:spPr>
            <a:xfrm>
              <a:off x="3385894" y="2772485"/>
              <a:ext cx="39140" cy="334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912;p53">
              <a:extLst>
                <a:ext uri="{FF2B5EF4-FFF2-40B4-BE49-F238E27FC236}">
                  <a16:creationId xmlns:a16="http://schemas.microsoft.com/office/drawing/2014/main" xmlns="" id="{C38632EE-BC88-45FA-8A64-9E431F1927A6}"/>
                </a:ext>
              </a:extLst>
            </p:cNvPr>
            <p:cNvSpPr/>
            <p:nvPr/>
          </p:nvSpPr>
          <p:spPr>
            <a:xfrm>
              <a:off x="3385894" y="2724692"/>
              <a:ext cx="39140" cy="33513"/>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913;p53">
              <a:extLst>
                <a:ext uri="{FF2B5EF4-FFF2-40B4-BE49-F238E27FC236}">
                  <a16:creationId xmlns:a16="http://schemas.microsoft.com/office/drawing/2014/main" xmlns="" id="{7FC9FD91-5DC2-4CB7-A463-CAA77DCC13FF}"/>
                </a:ext>
              </a:extLst>
            </p:cNvPr>
            <p:cNvSpPr/>
            <p:nvPr/>
          </p:nvSpPr>
          <p:spPr>
            <a:xfrm>
              <a:off x="3338242" y="3632243"/>
              <a:ext cx="39015" cy="334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914;p53">
              <a:extLst>
                <a:ext uri="{FF2B5EF4-FFF2-40B4-BE49-F238E27FC236}">
                  <a16:creationId xmlns:a16="http://schemas.microsoft.com/office/drawing/2014/main" xmlns="" id="{9D20AEB0-8C92-4CB9-A831-8279D83F9D12}"/>
                </a:ext>
              </a:extLst>
            </p:cNvPr>
            <p:cNvSpPr/>
            <p:nvPr/>
          </p:nvSpPr>
          <p:spPr>
            <a:xfrm>
              <a:off x="3338242" y="2772485"/>
              <a:ext cx="39015" cy="334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915;p53">
              <a:extLst>
                <a:ext uri="{FF2B5EF4-FFF2-40B4-BE49-F238E27FC236}">
                  <a16:creationId xmlns:a16="http://schemas.microsoft.com/office/drawing/2014/main" xmlns="" id="{D943B7DD-E36B-4BC1-889F-48D8638EAAD9}"/>
                </a:ext>
              </a:extLst>
            </p:cNvPr>
            <p:cNvSpPr/>
            <p:nvPr/>
          </p:nvSpPr>
          <p:spPr>
            <a:xfrm>
              <a:off x="3338242" y="2724692"/>
              <a:ext cx="39015" cy="33513"/>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916;p53">
              <a:extLst>
                <a:ext uri="{FF2B5EF4-FFF2-40B4-BE49-F238E27FC236}">
                  <a16:creationId xmlns:a16="http://schemas.microsoft.com/office/drawing/2014/main" xmlns="" id="{FC2D94AC-895F-47AA-9C1A-4C970FC180D2}"/>
                </a:ext>
              </a:extLst>
            </p:cNvPr>
            <p:cNvSpPr/>
            <p:nvPr/>
          </p:nvSpPr>
          <p:spPr>
            <a:xfrm>
              <a:off x="3290449" y="3632243"/>
              <a:ext cx="39015" cy="334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917;p53">
              <a:extLst>
                <a:ext uri="{FF2B5EF4-FFF2-40B4-BE49-F238E27FC236}">
                  <a16:creationId xmlns:a16="http://schemas.microsoft.com/office/drawing/2014/main" xmlns="" id="{50486D40-67A9-431F-8217-8D31A3C8FEEF}"/>
                </a:ext>
              </a:extLst>
            </p:cNvPr>
            <p:cNvSpPr/>
            <p:nvPr/>
          </p:nvSpPr>
          <p:spPr>
            <a:xfrm>
              <a:off x="3290449" y="3584450"/>
              <a:ext cx="39015" cy="334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918;p53">
              <a:extLst>
                <a:ext uri="{FF2B5EF4-FFF2-40B4-BE49-F238E27FC236}">
                  <a16:creationId xmlns:a16="http://schemas.microsoft.com/office/drawing/2014/main" xmlns="" id="{68F4958A-0864-4C0A-967B-693805B9EE11}"/>
                </a:ext>
              </a:extLst>
            </p:cNvPr>
            <p:cNvSpPr/>
            <p:nvPr/>
          </p:nvSpPr>
          <p:spPr>
            <a:xfrm>
              <a:off x="3290449" y="2772485"/>
              <a:ext cx="39015" cy="334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919;p53">
              <a:extLst>
                <a:ext uri="{FF2B5EF4-FFF2-40B4-BE49-F238E27FC236}">
                  <a16:creationId xmlns:a16="http://schemas.microsoft.com/office/drawing/2014/main" xmlns="" id="{B3A20666-D30F-475F-A7FF-339838F58BD2}"/>
                </a:ext>
              </a:extLst>
            </p:cNvPr>
            <p:cNvSpPr/>
            <p:nvPr/>
          </p:nvSpPr>
          <p:spPr>
            <a:xfrm>
              <a:off x="3290449" y="2724692"/>
              <a:ext cx="39015" cy="33513"/>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920;p53">
              <a:extLst>
                <a:ext uri="{FF2B5EF4-FFF2-40B4-BE49-F238E27FC236}">
                  <a16:creationId xmlns:a16="http://schemas.microsoft.com/office/drawing/2014/main" xmlns="" id="{10B7BEAB-0796-413B-8BDF-56B6261CE72F}"/>
                </a:ext>
              </a:extLst>
            </p:cNvPr>
            <p:cNvSpPr/>
            <p:nvPr/>
          </p:nvSpPr>
          <p:spPr>
            <a:xfrm>
              <a:off x="3242672" y="3584450"/>
              <a:ext cx="39015" cy="334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921;p53">
              <a:extLst>
                <a:ext uri="{FF2B5EF4-FFF2-40B4-BE49-F238E27FC236}">
                  <a16:creationId xmlns:a16="http://schemas.microsoft.com/office/drawing/2014/main" xmlns="" id="{F4546C11-651F-4CDC-810A-EDFC9827EB12}"/>
                </a:ext>
              </a:extLst>
            </p:cNvPr>
            <p:cNvSpPr/>
            <p:nvPr/>
          </p:nvSpPr>
          <p:spPr>
            <a:xfrm>
              <a:off x="3242672" y="3536672"/>
              <a:ext cx="39015" cy="33497"/>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922;p53">
              <a:extLst>
                <a:ext uri="{FF2B5EF4-FFF2-40B4-BE49-F238E27FC236}">
                  <a16:creationId xmlns:a16="http://schemas.microsoft.com/office/drawing/2014/main" xmlns="" id="{CAC23FBE-C339-4564-A8E3-C1E0C74ABA84}"/>
                </a:ext>
              </a:extLst>
            </p:cNvPr>
            <p:cNvSpPr/>
            <p:nvPr/>
          </p:nvSpPr>
          <p:spPr>
            <a:xfrm>
              <a:off x="3242672" y="3489005"/>
              <a:ext cx="39015" cy="33388"/>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923;p53">
              <a:extLst>
                <a:ext uri="{FF2B5EF4-FFF2-40B4-BE49-F238E27FC236}">
                  <a16:creationId xmlns:a16="http://schemas.microsoft.com/office/drawing/2014/main" xmlns="" id="{1CE972D8-23FA-478D-BEE2-1D17570568DE}"/>
                </a:ext>
              </a:extLst>
            </p:cNvPr>
            <p:cNvSpPr/>
            <p:nvPr/>
          </p:nvSpPr>
          <p:spPr>
            <a:xfrm>
              <a:off x="3242672" y="3393309"/>
              <a:ext cx="39015" cy="33513"/>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924;p53">
              <a:extLst>
                <a:ext uri="{FF2B5EF4-FFF2-40B4-BE49-F238E27FC236}">
                  <a16:creationId xmlns:a16="http://schemas.microsoft.com/office/drawing/2014/main" xmlns="" id="{3F15C177-36A9-43A5-9AA7-0BABC98C2ADE}"/>
                </a:ext>
              </a:extLst>
            </p:cNvPr>
            <p:cNvSpPr/>
            <p:nvPr/>
          </p:nvSpPr>
          <p:spPr>
            <a:xfrm>
              <a:off x="3242672" y="3345531"/>
              <a:ext cx="39015" cy="33497"/>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925;p53">
              <a:extLst>
                <a:ext uri="{FF2B5EF4-FFF2-40B4-BE49-F238E27FC236}">
                  <a16:creationId xmlns:a16="http://schemas.microsoft.com/office/drawing/2014/main" xmlns="" id="{EEC489A9-ADD3-47E7-9424-26891CE3D349}"/>
                </a:ext>
              </a:extLst>
            </p:cNvPr>
            <p:cNvSpPr/>
            <p:nvPr/>
          </p:nvSpPr>
          <p:spPr>
            <a:xfrm>
              <a:off x="3242672" y="3297864"/>
              <a:ext cx="39015" cy="33388"/>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926;p53">
              <a:extLst>
                <a:ext uri="{FF2B5EF4-FFF2-40B4-BE49-F238E27FC236}">
                  <a16:creationId xmlns:a16="http://schemas.microsoft.com/office/drawing/2014/main" xmlns="" id="{FB5B0657-D2C4-47D4-AE79-B26F057572FE}"/>
                </a:ext>
              </a:extLst>
            </p:cNvPr>
            <p:cNvSpPr/>
            <p:nvPr/>
          </p:nvSpPr>
          <p:spPr>
            <a:xfrm>
              <a:off x="3242672" y="3250086"/>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927;p53">
              <a:extLst>
                <a:ext uri="{FF2B5EF4-FFF2-40B4-BE49-F238E27FC236}">
                  <a16:creationId xmlns:a16="http://schemas.microsoft.com/office/drawing/2014/main" xmlns="" id="{58E08D7D-AC8B-4636-BC23-8417BAA73C9B}"/>
                </a:ext>
              </a:extLst>
            </p:cNvPr>
            <p:cNvSpPr/>
            <p:nvPr/>
          </p:nvSpPr>
          <p:spPr>
            <a:xfrm>
              <a:off x="3242672" y="2724692"/>
              <a:ext cx="39015" cy="33513"/>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928;p53">
              <a:extLst>
                <a:ext uri="{FF2B5EF4-FFF2-40B4-BE49-F238E27FC236}">
                  <a16:creationId xmlns:a16="http://schemas.microsoft.com/office/drawing/2014/main" xmlns="" id="{85B9D0A6-8B8E-4F2C-A155-C211A20B210B}"/>
                </a:ext>
              </a:extLst>
            </p:cNvPr>
            <p:cNvSpPr/>
            <p:nvPr/>
          </p:nvSpPr>
          <p:spPr>
            <a:xfrm>
              <a:off x="3194879" y="3441102"/>
              <a:ext cx="39015" cy="33497"/>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929;p53">
              <a:extLst>
                <a:ext uri="{FF2B5EF4-FFF2-40B4-BE49-F238E27FC236}">
                  <a16:creationId xmlns:a16="http://schemas.microsoft.com/office/drawing/2014/main" xmlns="" id="{9C23EAA9-EF0B-4880-8D08-9195912FABC9}"/>
                </a:ext>
              </a:extLst>
            </p:cNvPr>
            <p:cNvSpPr/>
            <p:nvPr/>
          </p:nvSpPr>
          <p:spPr>
            <a:xfrm>
              <a:off x="3194879" y="3393309"/>
              <a:ext cx="39015" cy="33513"/>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930;p53">
              <a:extLst>
                <a:ext uri="{FF2B5EF4-FFF2-40B4-BE49-F238E27FC236}">
                  <a16:creationId xmlns:a16="http://schemas.microsoft.com/office/drawing/2014/main" xmlns="" id="{99489AAB-D5A7-47FE-9479-7FBFD10CD836}"/>
                </a:ext>
              </a:extLst>
            </p:cNvPr>
            <p:cNvSpPr/>
            <p:nvPr/>
          </p:nvSpPr>
          <p:spPr>
            <a:xfrm>
              <a:off x="3194879" y="3250086"/>
              <a:ext cx="39015" cy="334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931;p53">
              <a:extLst>
                <a:ext uri="{FF2B5EF4-FFF2-40B4-BE49-F238E27FC236}">
                  <a16:creationId xmlns:a16="http://schemas.microsoft.com/office/drawing/2014/main" xmlns="" id="{0B82FC37-D4FB-41DE-83B8-4AD68D26639F}"/>
                </a:ext>
              </a:extLst>
            </p:cNvPr>
            <p:cNvSpPr/>
            <p:nvPr/>
          </p:nvSpPr>
          <p:spPr>
            <a:xfrm>
              <a:off x="3194879" y="3202293"/>
              <a:ext cx="39015" cy="334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932;p53">
              <a:extLst>
                <a:ext uri="{FF2B5EF4-FFF2-40B4-BE49-F238E27FC236}">
                  <a16:creationId xmlns:a16="http://schemas.microsoft.com/office/drawing/2014/main" xmlns="" id="{6DB34A36-78C6-4487-BDB2-670F9E3E5B58}"/>
                </a:ext>
              </a:extLst>
            </p:cNvPr>
            <p:cNvSpPr/>
            <p:nvPr/>
          </p:nvSpPr>
          <p:spPr>
            <a:xfrm>
              <a:off x="3194800" y="3154516"/>
              <a:ext cx="39093" cy="33497"/>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933;p53">
              <a:extLst>
                <a:ext uri="{FF2B5EF4-FFF2-40B4-BE49-F238E27FC236}">
                  <a16:creationId xmlns:a16="http://schemas.microsoft.com/office/drawing/2014/main" xmlns="" id="{9C402DB7-DD6C-49D2-AFAF-8C4C32504CEB}"/>
                </a:ext>
              </a:extLst>
            </p:cNvPr>
            <p:cNvSpPr/>
            <p:nvPr/>
          </p:nvSpPr>
          <p:spPr>
            <a:xfrm>
              <a:off x="3194879" y="2676914"/>
              <a:ext cx="39015" cy="33497"/>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934;p53">
              <a:extLst>
                <a:ext uri="{FF2B5EF4-FFF2-40B4-BE49-F238E27FC236}">
                  <a16:creationId xmlns:a16="http://schemas.microsoft.com/office/drawing/2014/main" xmlns="" id="{12B3756E-3963-4E09-AF3D-7372FB047CD3}"/>
                </a:ext>
              </a:extLst>
            </p:cNvPr>
            <p:cNvSpPr/>
            <p:nvPr/>
          </p:nvSpPr>
          <p:spPr>
            <a:xfrm>
              <a:off x="3147007" y="3154516"/>
              <a:ext cx="39093" cy="33497"/>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935;p53">
              <a:extLst>
                <a:ext uri="{FF2B5EF4-FFF2-40B4-BE49-F238E27FC236}">
                  <a16:creationId xmlns:a16="http://schemas.microsoft.com/office/drawing/2014/main" xmlns="" id="{560F4724-2F95-471E-92F9-ECBFE50DAFEC}"/>
                </a:ext>
              </a:extLst>
            </p:cNvPr>
            <p:cNvSpPr/>
            <p:nvPr/>
          </p:nvSpPr>
          <p:spPr>
            <a:xfrm>
              <a:off x="3147101" y="3106723"/>
              <a:ext cx="38999" cy="33513"/>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936;p53">
              <a:extLst>
                <a:ext uri="{FF2B5EF4-FFF2-40B4-BE49-F238E27FC236}">
                  <a16:creationId xmlns:a16="http://schemas.microsoft.com/office/drawing/2014/main" xmlns="" id="{2C8E580D-BC3A-4D2B-9520-DFB42606FE53}"/>
                </a:ext>
              </a:extLst>
            </p:cNvPr>
            <p:cNvSpPr/>
            <p:nvPr/>
          </p:nvSpPr>
          <p:spPr>
            <a:xfrm>
              <a:off x="3147101" y="2676914"/>
              <a:ext cx="38999" cy="33497"/>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937;p53">
              <a:extLst>
                <a:ext uri="{FF2B5EF4-FFF2-40B4-BE49-F238E27FC236}">
                  <a16:creationId xmlns:a16="http://schemas.microsoft.com/office/drawing/2014/main" xmlns="" id="{AE5B59FF-EAA3-4C48-B57B-D10D556F4F15}"/>
                </a:ext>
              </a:extLst>
            </p:cNvPr>
            <p:cNvSpPr/>
            <p:nvPr/>
          </p:nvSpPr>
          <p:spPr>
            <a:xfrm>
              <a:off x="3099308" y="3106723"/>
              <a:ext cx="39015" cy="33513"/>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938;p53">
              <a:extLst>
                <a:ext uri="{FF2B5EF4-FFF2-40B4-BE49-F238E27FC236}">
                  <a16:creationId xmlns:a16="http://schemas.microsoft.com/office/drawing/2014/main" xmlns="" id="{C97B8401-5699-48A3-B013-97C7F901A714}"/>
                </a:ext>
              </a:extLst>
            </p:cNvPr>
            <p:cNvSpPr/>
            <p:nvPr/>
          </p:nvSpPr>
          <p:spPr>
            <a:xfrm>
              <a:off x="3099308" y="2676914"/>
              <a:ext cx="39015" cy="33497"/>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939;p53">
              <a:extLst>
                <a:ext uri="{FF2B5EF4-FFF2-40B4-BE49-F238E27FC236}">
                  <a16:creationId xmlns:a16="http://schemas.microsoft.com/office/drawing/2014/main" xmlns="" id="{859074D2-DDDB-4BB6-BAD3-614607E5411D}"/>
                </a:ext>
              </a:extLst>
            </p:cNvPr>
            <p:cNvSpPr/>
            <p:nvPr/>
          </p:nvSpPr>
          <p:spPr>
            <a:xfrm>
              <a:off x="3099308" y="2629247"/>
              <a:ext cx="39015" cy="33419"/>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940;p53">
              <a:extLst>
                <a:ext uri="{FF2B5EF4-FFF2-40B4-BE49-F238E27FC236}">
                  <a16:creationId xmlns:a16="http://schemas.microsoft.com/office/drawing/2014/main" xmlns="" id="{CC33E1C8-60AC-442A-AE1A-9D7EB9A99591}"/>
                </a:ext>
              </a:extLst>
            </p:cNvPr>
            <p:cNvSpPr/>
            <p:nvPr/>
          </p:nvSpPr>
          <p:spPr>
            <a:xfrm>
              <a:off x="3051531" y="3106723"/>
              <a:ext cx="39140" cy="33513"/>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941;p53">
              <a:extLst>
                <a:ext uri="{FF2B5EF4-FFF2-40B4-BE49-F238E27FC236}">
                  <a16:creationId xmlns:a16="http://schemas.microsoft.com/office/drawing/2014/main" xmlns="" id="{040BA19B-70E0-4C7D-81E5-40A4D7B0E689}"/>
                </a:ext>
              </a:extLst>
            </p:cNvPr>
            <p:cNvSpPr/>
            <p:nvPr/>
          </p:nvSpPr>
          <p:spPr>
            <a:xfrm>
              <a:off x="3051531" y="2676914"/>
              <a:ext cx="39140" cy="33497"/>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942;p53">
              <a:extLst>
                <a:ext uri="{FF2B5EF4-FFF2-40B4-BE49-F238E27FC236}">
                  <a16:creationId xmlns:a16="http://schemas.microsoft.com/office/drawing/2014/main" xmlns="" id="{52DACD40-0470-4CEF-A03B-BF9246654EB0}"/>
                </a:ext>
              </a:extLst>
            </p:cNvPr>
            <p:cNvSpPr/>
            <p:nvPr/>
          </p:nvSpPr>
          <p:spPr>
            <a:xfrm>
              <a:off x="3051531" y="2629247"/>
              <a:ext cx="39140" cy="33419"/>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943;p53">
              <a:extLst>
                <a:ext uri="{FF2B5EF4-FFF2-40B4-BE49-F238E27FC236}">
                  <a16:creationId xmlns:a16="http://schemas.microsoft.com/office/drawing/2014/main" xmlns="" id="{CC99AFA3-200B-4542-B1A2-5C601A252E52}"/>
                </a:ext>
              </a:extLst>
            </p:cNvPr>
            <p:cNvSpPr/>
            <p:nvPr/>
          </p:nvSpPr>
          <p:spPr>
            <a:xfrm>
              <a:off x="3003738" y="3106723"/>
              <a:ext cx="39140" cy="33513"/>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944;p53">
              <a:extLst>
                <a:ext uri="{FF2B5EF4-FFF2-40B4-BE49-F238E27FC236}">
                  <a16:creationId xmlns:a16="http://schemas.microsoft.com/office/drawing/2014/main" xmlns="" id="{81B1140F-2C13-4C9A-9EE3-680F2CA3EC60}"/>
                </a:ext>
              </a:extLst>
            </p:cNvPr>
            <p:cNvSpPr/>
            <p:nvPr/>
          </p:nvSpPr>
          <p:spPr>
            <a:xfrm>
              <a:off x="3003738" y="3059071"/>
              <a:ext cx="39140" cy="33403"/>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945;p53">
              <a:extLst>
                <a:ext uri="{FF2B5EF4-FFF2-40B4-BE49-F238E27FC236}">
                  <a16:creationId xmlns:a16="http://schemas.microsoft.com/office/drawing/2014/main" xmlns="" id="{59B9B2F1-B93B-41ED-A4D4-34D19B3CDCD2}"/>
                </a:ext>
              </a:extLst>
            </p:cNvPr>
            <p:cNvSpPr/>
            <p:nvPr/>
          </p:nvSpPr>
          <p:spPr>
            <a:xfrm>
              <a:off x="3003738" y="2676914"/>
              <a:ext cx="39140" cy="33497"/>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946;p53">
              <a:extLst>
                <a:ext uri="{FF2B5EF4-FFF2-40B4-BE49-F238E27FC236}">
                  <a16:creationId xmlns:a16="http://schemas.microsoft.com/office/drawing/2014/main" xmlns="" id="{6F1CBAD4-771A-48FA-8E14-EECD2F10399B}"/>
                </a:ext>
              </a:extLst>
            </p:cNvPr>
            <p:cNvSpPr/>
            <p:nvPr/>
          </p:nvSpPr>
          <p:spPr>
            <a:xfrm>
              <a:off x="3003738" y="2629247"/>
              <a:ext cx="39140" cy="33419"/>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947;p53">
              <a:extLst>
                <a:ext uri="{FF2B5EF4-FFF2-40B4-BE49-F238E27FC236}">
                  <a16:creationId xmlns:a16="http://schemas.microsoft.com/office/drawing/2014/main" xmlns="" id="{02111A72-6C48-4804-813D-E576A645B85A}"/>
                </a:ext>
              </a:extLst>
            </p:cNvPr>
            <p:cNvSpPr/>
            <p:nvPr/>
          </p:nvSpPr>
          <p:spPr>
            <a:xfrm>
              <a:off x="2956086" y="3059071"/>
              <a:ext cx="38999" cy="33403"/>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948;p53">
              <a:extLst>
                <a:ext uri="{FF2B5EF4-FFF2-40B4-BE49-F238E27FC236}">
                  <a16:creationId xmlns:a16="http://schemas.microsoft.com/office/drawing/2014/main" xmlns="" id="{A453E660-47D2-4384-95A7-89748473A2A3}"/>
                </a:ext>
              </a:extLst>
            </p:cNvPr>
            <p:cNvSpPr/>
            <p:nvPr/>
          </p:nvSpPr>
          <p:spPr>
            <a:xfrm>
              <a:off x="2956086" y="2772485"/>
              <a:ext cx="38999" cy="334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949;p53">
              <a:extLst>
                <a:ext uri="{FF2B5EF4-FFF2-40B4-BE49-F238E27FC236}">
                  <a16:creationId xmlns:a16="http://schemas.microsoft.com/office/drawing/2014/main" xmlns="" id="{FB05B5CF-8C52-4B1B-975E-D4E99E379B2C}"/>
                </a:ext>
              </a:extLst>
            </p:cNvPr>
            <p:cNvSpPr/>
            <p:nvPr/>
          </p:nvSpPr>
          <p:spPr>
            <a:xfrm>
              <a:off x="2956086" y="2724692"/>
              <a:ext cx="38999" cy="33513"/>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950;p53">
              <a:extLst>
                <a:ext uri="{FF2B5EF4-FFF2-40B4-BE49-F238E27FC236}">
                  <a16:creationId xmlns:a16="http://schemas.microsoft.com/office/drawing/2014/main" xmlns="" id="{F9263D3F-5C3B-4968-9BC4-3C311CFAA5BE}"/>
                </a:ext>
              </a:extLst>
            </p:cNvPr>
            <p:cNvSpPr/>
            <p:nvPr/>
          </p:nvSpPr>
          <p:spPr>
            <a:xfrm>
              <a:off x="2956086" y="2676914"/>
              <a:ext cx="38999" cy="33497"/>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951;p53">
              <a:extLst>
                <a:ext uri="{FF2B5EF4-FFF2-40B4-BE49-F238E27FC236}">
                  <a16:creationId xmlns:a16="http://schemas.microsoft.com/office/drawing/2014/main" xmlns="" id="{722D007F-0CB5-4268-8E3F-78106AA7E613}"/>
                </a:ext>
              </a:extLst>
            </p:cNvPr>
            <p:cNvSpPr/>
            <p:nvPr/>
          </p:nvSpPr>
          <p:spPr>
            <a:xfrm>
              <a:off x="2908293" y="3059071"/>
              <a:ext cx="39015" cy="3340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952;p53">
              <a:extLst>
                <a:ext uri="{FF2B5EF4-FFF2-40B4-BE49-F238E27FC236}">
                  <a16:creationId xmlns:a16="http://schemas.microsoft.com/office/drawing/2014/main" xmlns="" id="{57E55E68-A6F6-4518-A4F1-6B08C8F6DF46}"/>
                </a:ext>
              </a:extLst>
            </p:cNvPr>
            <p:cNvSpPr/>
            <p:nvPr/>
          </p:nvSpPr>
          <p:spPr>
            <a:xfrm>
              <a:off x="2908293" y="3011278"/>
              <a:ext cx="39015" cy="334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953;p53">
              <a:extLst>
                <a:ext uri="{FF2B5EF4-FFF2-40B4-BE49-F238E27FC236}">
                  <a16:creationId xmlns:a16="http://schemas.microsoft.com/office/drawing/2014/main" xmlns="" id="{C5A370A0-F88F-4616-B4BC-EFD76D360A51}"/>
                </a:ext>
              </a:extLst>
            </p:cNvPr>
            <p:cNvSpPr/>
            <p:nvPr/>
          </p:nvSpPr>
          <p:spPr>
            <a:xfrm>
              <a:off x="2908293" y="2820262"/>
              <a:ext cx="39015" cy="334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954;p53">
              <a:extLst>
                <a:ext uri="{FF2B5EF4-FFF2-40B4-BE49-F238E27FC236}">
                  <a16:creationId xmlns:a16="http://schemas.microsoft.com/office/drawing/2014/main" xmlns="" id="{97805F2C-4270-428D-A4E7-81ADB770A41F}"/>
                </a:ext>
              </a:extLst>
            </p:cNvPr>
            <p:cNvSpPr/>
            <p:nvPr/>
          </p:nvSpPr>
          <p:spPr>
            <a:xfrm>
              <a:off x="2908293" y="2772485"/>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955;p53">
              <a:extLst>
                <a:ext uri="{FF2B5EF4-FFF2-40B4-BE49-F238E27FC236}">
                  <a16:creationId xmlns:a16="http://schemas.microsoft.com/office/drawing/2014/main" xmlns="" id="{C3D05F29-2AEA-4E72-B62F-F673A4676668}"/>
                </a:ext>
              </a:extLst>
            </p:cNvPr>
            <p:cNvSpPr/>
            <p:nvPr/>
          </p:nvSpPr>
          <p:spPr>
            <a:xfrm>
              <a:off x="2860515" y="3011278"/>
              <a:ext cx="38999" cy="334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956;p53">
              <a:extLst>
                <a:ext uri="{FF2B5EF4-FFF2-40B4-BE49-F238E27FC236}">
                  <a16:creationId xmlns:a16="http://schemas.microsoft.com/office/drawing/2014/main" xmlns="" id="{9399F1B3-727F-4BC5-A30B-5E6F380BEACC}"/>
                </a:ext>
              </a:extLst>
            </p:cNvPr>
            <p:cNvSpPr/>
            <p:nvPr/>
          </p:nvSpPr>
          <p:spPr>
            <a:xfrm>
              <a:off x="2860515" y="2963500"/>
              <a:ext cx="38999" cy="33497"/>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957;p53">
              <a:extLst>
                <a:ext uri="{FF2B5EF4-FFF2-40B4-BE49-F238E27FC236}">
                  <a16:creationId xmlns:a16="http://schemas.microsoft.com/office/drawing/2014/main" xmlns="" id="{F4017F97-876D-426F-A0DE-38CB19843216}"/>
                </a:ext>
              </a:extLst>
            </p:cNvPr>
            <p:cNvSpPr/>
            <p:nvPr/>
          </p:nvSpPr>
          <p:spPr>
            <a:xfrm>
              <a:off x="2860515" y="2915707"/>
              <a:ext cx="38999" cy="33513"/>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958;p53">
              <a:extLst>
                <a:ext uri="{FF2B5EF4-FFF2-40B4-BE49-F238E27FC236}">
                  <a16:creationId xmlns:a16="http://schemas.microsoft.com/office/drawing/2014/main" xmlns="" id="{6B0B9A17-3066-4EB7-9DC0-72FE2A9DF6AF}"/>
                </a:ext>
              </a:extLst>
            </p:cNvPr>
            <p:cNvSpPr/>
            <p:nvPr/>
          </p:nvSpPr>
          <p:spPr>
            <a:xfrm>
              <a:off x="2860515" y="2868055"/>
              <a:ext cx="38999" cy="33403"/>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959;p53">
              <a:extLst>
                <a:ext uri="{FF2B5EF4-FFF2-40B4-BE49-F238E27FC236}">
                  <a16:creationId xmlns:a16="http://schemas.microsoft.com/office/drawing/2014/main" xmlns="" id="{C40235A9-EF2C-47FA-B23E-AA8D8139BC86}"/>
                </a:ext>
              </a:extLst>
            </p:cNvPr>
            <p:cNvSpPr/>
            <p:nvPr/>
          </p:nvSpPr>
          <p:spPr>
            <a:xfrm>
              <a:off x="2860515" y="2820262"/>
              <a:ext cx="38999" cy="334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960;p53">
              <a:extLst>
                <a:ext uri="{FF2B5EF4-FFF2-40B4-BE49-F238E27FC236}">
                  <a16:creationId xmlns:a16="http://schemas.microsoft.com/office/drawing/2014/main" xmlns="" id="{A1188532-F4B4-4F04-9A93-FE77D4B74884}"/>
                </a:ext>
              </a:extLst>
            </p:cNvPr>
            <p:cNvSpPr/>
            <p:nvPr/>
          </p:nvSpPr>
          <p:spPr>
            <a:xfrm>
              <a:off x="3481480" y="2915707"/>
              <a:ext cx="38999" cy="33513"/>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961;p53">
              <a:extLst>
                <a:ext uri="{FF2B5EF4-FFF2-40B4-BE49-F238E27FC236}">
                  <a16:creationId xmlns:a16="http://schemas.microsoft.com/office/drawing/2014/main" xmlns="" id="{2398A675-1461-4311-9E02-95D0F55881EC}"/>
                </a:ext>
              </a:extLst>
            </p:cNvPr>
            <p:cNvSpPr/>
            <p:nvPr/>
          </p:nvSpPr>
          <p:spPr>
            <a:xfrm>
              <a:off x="2812722" y="1769489"/>
              <a:ext cx="39140" cy="334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962;p53">
              <a:extLst>
                <a:ext uri="{FF2B5EF4-FFF2-40B4-BE49-F238E27FC236}">
                  <a16:creationId xmlns:a16="http://schemas.microsoft.com/office/drawing/2014/main" xmlns="" id="{8E89FF60-7556-4CBB-A0F6-FF121E4755D7}"/>
                </a:ext>
              </a:extLst>
            </p:cNvPr>
            <p:cNvSpPr/>
            <p:nvPr/>
          </p:nvSpPr>
          <p:spPr>
            <a:xfrm>
              <a:off x="2765070" y="1769489"/>
              <a:ext cx="38999" cy="334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963;p53">
              <a:extLst>
                <a:ext uri="{FF2B5EF4-FFF2-40B4-BE49-F238E27FC236}">
                  <a16:creationId xmlns:a16="http://schemas.microsoft.com/office/drawing/2014/main" xmlns="" id="{D659FE0D-547E-4CC4-AA6F-ED21270A70EB}"/>
                </a:ext>
              </a:extLst>
            </p:cNvPr>
            <p:cNvSpPr/>
            <p:nvPr/>
          </p:nvSpPr>
          <p:spPr>
            <a:xfrm>
              <a:off x="3576910" y="2103727"/>
              <a:ext cx="39140" cy="33513"/>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964;p53">
              <a:extLst>
                <a:ext uri="{FF2B5EF4-FFF2-40B4-BE49-F238E27FC236}">
                  <a16:creationId xmlns:a16="http://schemas.microsoft.com/office/drawing/2014/main" xmlns="" id="{20DA3A69-CB32-482E-835C-426ACD78421D}"/>
                </a:ext>
              </a:extLst>
            </p:cNvPr>
            <p:cNvSpPr/>
            <p:nvPr/>
          </p:nvSpPr>
          <p:spPr>
            <a:xfrm>
              <a:off x="3576910" y="2151520"/>
              <a:ext cx="39140" cy="334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965;p53">
              <a:extLst>
                <a:ext uri="{FF2B5EF4-FFF2-40B4-BE49-F238E27FC236}">
                  <a16:creationId xmlns:a16="http://schemas.microsoft.com/office/drawing/2014/main" xmlns="" id="{183C949C-34CF-4830-9CA5-0C625CA7EE1C}"/>
                </a:ext>
              </a:extLst>
            </p:cNvPr>
            <p:cNvSpPr/>
            <p:nvPr/>
          </p:nvSpPr>
          <p:spPr>
            <a:xfrm>
              <a:off x="3576910" y="2199313"/>
              <a:ext cx="39140" cy="3343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966;p53">
              <a:extLst>
                <a:ext uri="{FF2B5EF4-FFF2-40B4-BE49-F238E27FC236}">
                  <a16:creationId xmlns:a16="http://schemas.microsoft.com/office/drawing/2014/main" xmlns="" id="{E80786A6-51F4-4249-AC75-F4ABA9063BC1}"/>
                </a:ext>
              </a:extLst>
            </p:cNvPr>
            <p:cNvSpPr/>
            <p:nvPr/>
          </p:nvSpPr>
          <p:spPr>
            <a:xfrm>
              <a:off x="3576910" y="2247090"/>
              <a:ext cx="39140" cy="334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967;p53">
              <a:extLst>
                <a:ext uri="{FF2B5EF4-FFF2-40B4-BE49-F238E27FC236}">
                  <a16:creationId xmlns:a16="http://schemas.microsoft.com/office/drawing/2014/main" xmlns="" id="{1550B7E9-D371-4506-8183-D49993283BDE}"/>
                </a:ext>
              </a:extLst>
            </p:cNvPr>
            <p:cNvSpPr/>
            <p:nvPr/>
          </p:nvSpPr>
          <p:spPr>
            <a:xfrm>
              <a:off x="3576910" y="2294742"/>
              <a:ext cx="39140" cy="33513"/>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68;p53">
              <a:extLst>
                <a:ext uri="{FF2B5EF4-FFF2-40B4-BE49-F238E27FC236}">
                  <a16:creationId xmlns:a16="http://schemas.microsoft.com/office/drawing/2014/main" xmlns="" id="{FC6472CE-8C94-41C4-BD0D-D0DD5B1F8631}"/>
                </a:ext>
              </a:extLst>
            </p:cNvPr>
            <p:cNvSpPr/>
            <p:nvPr/>
          </p:nvSpPr>
          <p:spPr>
            <a:xfrm>
              <a:off x="3576910" y="2342535"/>
              <a:ext cx="39140" cy="33513"/>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69;p53">
              <a:extLst>
                <a:ext uri="{FF2B5EF4-FFF2-40B4-BE49-F238E27FC236}">
                  <a16:creationId xmlns:a16="http://schemas.microsoft.com/office/drawing/2014/main" xmlns="" id="{EC378021-D3E8-4C6F-9301-1360AFA2D89C}"/>
                </a:ext>
              </a:extLst>
            </p:cNvPr>
            <p:cNvSpPr/>
            <p:nvPr/>
          </p:nvSpPr>
          <p:spPr>
            <a:xfrm>
              <a:off x="3576910" y="2390328"/>
              <a:ext cx="39140" cy="3343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70;p53">
              <a:extLst>
                <a:ext uri="{FF2B5EF4-FFF2-40B4-BE49-F238E27FC236}">
                  <a16:creationId xmlns:a16="http://schemas.microsoft.com/office/drawing/2014/main" xmlns="" id="{FDCB30AB-E63F-4CB8-8DE6-BB81EAAAFC81}"/>
                </a:ext>
              </a:extLst>
            </p:cNvPr>
            <p:cNvSpPr/>
            <p:nvPr/>
          </p:nvSpPr>
          <p:spPr>
            <a:xfrm>
              <a:off x="3338242" y="2247090"/>
              <a:ext cx="39015" cy="334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71;p53">
              <a:extLst>
                <a:ext uri="{FF2B5EF4-FFF2-40B4-BE49-F238E27FC236}">
                  <a16:creationId xmlns:a16="http://schemas.microsoft.com/office/drawing/2014/main" xmlns="" id="{1D86B3A6-2AF7-4A34-BCA1-59702D09904A}"/>
                </a:ext>
              </a:extLst>
            </p:cNvPr>
            <p:cNvSpPr/>
            <p:nvPr/>
          </p:nvSpPr>
          <p:spPr>
            <a:xfrm>
              <a:off x="3338242" y="2294742"/>
              <a:ext cx="39015" cy="33513"/>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72;p53">
              <a:extLst>
                <a:ext uri="{FF2B5EF4-FFF2-40B4-BE49-F238E27FC236}">
                  <a16:creationId xmlns:a16="http://schemas.microsoft.com/office/drawing/2014/main" xmlns="" id="{DF208C56-D446-432A-ABB3-3B7E91B0DCC6}"/>
                </a:ext>
              </a:extLst>
            </p:cNvPr>
            <p:cNvSpPr/>
            <p:nvPr/>
          </p:nvSpPr>
          <p:spPr>
            <a:xfrm>
              <a:off x="3147101" y="2294742"/>
              <a:ext cx="38999" cy="33513"/>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73;p53">
              <a:extLst>
                <a:ext uri="{FF2B5EF4-FFF2-40B4-BE49-F238E27FC236}">
                  <a16:creationId xmlns:a16="http://schemas.microsoft.com/office/drawing/2014/main" xmlns="" id="{2CF83B82-0444-44B0-AB54-631466F88A6B}"/>
                </a:ext>
              </a:extLst>
            </p:cNvPr>
            <p:cNvSpPr/>
            <p:nvPr/>
          </p:nvSpPr>
          <p:spPr>
            <a:xfrm>
              <a:off x="3194879" y="2342535"/>
              <a:ext cx="39015" cy="33513"/>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74;p53">
              <a:extLst>
                <a:ext uri="{FF2B5EF4-FFF2-40B4-BE49-F238E27FC236}">
                  <a16:creationId xmlns:a16="http://schemas.microsoft.com/office/drawing/2014/main" xmlns="" id="{B933E177-4577-4F18-9451-F2174EBBFA7D}"/>
                </a:ext>
              </a:extLst>
            </p:cNvPr>
            <p:cNvSpPr/>
            <p:nvPr/>
          </p:nvSpPr>
          <p:spPr>
            <a:xfrm>
              <a:off x="3194879" y="2294742"/>
              <a:ext cx="39015" cy="33513"/>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75;p53">
              <a:extLst>
                <a:ext uri="{FF2B5EF4-FFF2-40B4-BE49-F238E27FC236}">
                  <a16:creationId xmlns:a16="http://schemas.microsoft.com/office/drawing/2014/main" xmlns="" id="{AF38C873-0239-4757-B460-26C4561A0EB2}"/>
                </a:ext>
              </a:extLst>
            </p:cNvPr>
            <p:cNvSpPr/>
            <p:nvPr/>
          </p:nvSpPr>
          <p:spPr>
            <a:xfrm>
              <a:off x="3242672" y="2294742"/>
              <a:ext cx="39015" cy="33513"/>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76;p53">
              <a:extLst>
                <a:ext uri="{FF2B5EF4-FFF2-40B4-BE49-F238E27FC236}">
                  <a16:creationId xmlns:a16="http://schemas.microsoft.com/office/drawing/2014/main" xmlns="" id="{925846EE-C61C-45DB-A417-F7A999AE79D9}"/>
                </a:ext>
              </a:extLst>
            </p:cNvPr>
            <p:cNvSpPr/>
            <p:nvPr/>
          </p:nvSpPr>
          <p:spPr>
            <a:xfrm>
              <a:off x="3290449" y="2294742"/>
              <a:ext cx="39015" cy="33513"/>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77;p53">
              <a:extLst>
                <a:ext uri="{FF2B5EF4-FFF2-40B4-BE49-F238E27FC236}">
                  <a16:creationId xmlns:a16="http://schemas.microsoft.com/office/drawing/2014/main" xmlns="" id="{E74BA8EF-F2E3-48A7-A22A-BE1322773B26}"/>
                </a:ext>
              </a:extLst>
            </p:cNvPr>
            <p:cNvSpPr/>
            <p:nvPr/>
          </p:nvSpPr>
          <p:spPr>
            <a:xfrm>
              <a:off x="3290449" y="2342535"/>
              <a:ext cx="39015" cy="33513"/>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978;p53">
              <a:extLst>
                <a:ext uri="{FF2B5EF4-FFF2-40B4-BE49-F238E27FC236}">
                  <a16:creationId xmlns:a16="http://schemas.microsoft.com/office/drawing/2014/main" xmlns="" id="{6CF8C7DD-736D-4D49-B122-507EE105F0F3}"/>
                </a:ext>
              </a:extLst>
            </p:cNvPr>
            <p:cNvSpPr/>
            <p:nvPr/>
          </p:nvSpPr>
          <p:spPr>
            <a:xfrm>
              <a:off x="3338242" y="2342535"/>
              <a:ext cx="39015" cy="33513"/>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79;p53">
              <a:extLst>
                <a:ext uri="{FF2B5EF4-FFF2-40B4-BE49-F238E27FC236}">
                  <a16:creationId xmlns:a16="http://schemas.microsoft.com/office/drawing/2014/main" xmlns="" id="{422450EC-40A7-44E4-9C42-F4E85AF0C977}"/>
                </a:ext>
              </a:extLst>
            </p:cNvPr>
            <p:cNvSpPr/>
            <p:nvPr/>
          </p:nvSpPr>
          <p:spPr>
            <a:xfrm>
              <a:off x="3338242" y="2390328"/>
              <a:ext cx="39015" cy="3343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80;p53">
              <a:extLst>
                <a:ext uri="{FF2B5EF4-FFF2-40B4-BE49-F238E27FC236}">
                  <a16:creationId xmlns:a16="http://schemas.microsoft.com/office/drawing/2014/main" xmlns="" id="{A4D1CEA0-4F16-465F-A421-31194BD08958}"/>
                </a:ext>
              </a:extLst>
            </p:cNvPr>
            <p:cNvSpPr/>
            <p:nvPr/>
          </p:nvSpPr>
          <p:spPr>
            <a:xfrm>
              <a:off x="3385894" y="2247090"/>
              <a:ext cx="39140" cy="33403"/>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81;p53">
              <a:extLst>
                <a:ext uri="{FF2B5EF4-FFF2-40B4-BE49-F238E27FC236}">
                  <a16:creationId xmlns:a16="http://schemas.microsoft.com/office/drawing/2014/main" xmlns="" id="{902A06DC-AACB-47D3-9E96-FCE10B602BB0}"/>
                </a:ext>
              </a:extLst>
            </p:cNvPr>
            <p:cNvSpPr/>
            <p:nvPr/>
          </p:nvSpPr>
          <p:spPr>
            <a:xfrm>
              <a:off x="3385894" y="2294742"/>
              <a:ext cx="39140" cy="33513"/>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82;p53">
              <a:extLst>
                <a:ext uri="{FF2B5EF4-FFF2-40B4-BE49-F238E27FC236}">
                  <a16:creationId xmlns:a16="http://schemas.microsoft.com/office/drawing/2014/main" xmlns="" id="{16BBC52A-AE56-4D4A-8F6A-CB8990E415BB}"/>
                </a:ext>
              </a:extLst>
            </p:cNvPr>
            <p:cNvSpPr/>
            <p:nvPr/>
          </p:nvSpPr>
          <p:spPr>
            <a:xfrm>
              <a:off x="3385894" y="2342535"/>
              <a:ext cx="39140" cy="33513"/>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83;p53">
              <a:extLst>
                <a:ext uri="{FF2B5EF4-FFF2-40B4-BE49-F238E27FC236}">
                  <a16:creationId xmlns:a16="http://schemas.microsoft.com/office/drawing/2014/main" xmlns="" id="{DD0F01BA-443C-4F5A-ACB5-F0A711CE6C43}"/>
                </a:ext>
              </a:extLst>
            </p:cNvPr>
            <p:cNvSpPr/>
            <p:nvPr/>
          </p:nvSpPr>
          <p:spPr>
            <a:xfrm>
              <a:off x="3385894" y="2390328"/>
              <a:ext cx="39140" cy="3343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984;p53">
              <a:extLst>
                <a:ext uri="{FF2B5EF4-FFF2-40B4-BE49-F238E27FC236}">
                  <a16:creationId xmlns:a16="http://schemas.microsoft.com/office/drawing/2014/main" xmlns="" id="{40247870-81E3-468C-9780-DA6222194DCD}"/>
                </a:ext>
              </a:extLst>
            </p:cNvPr>
            <p:cNvSpPr/>
            <p:nvPr/>
          </p:nvSpPr>
          <p:spPr>
            <a:xfrm>
              <a:off x="3433687" y="2151520"/>
              <a:ext cx="39140" cy="334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985;p53">
              <a:extLst>
                <a:ext uri="{FF2B5EF4-FFF2-40B4-BE49-F238E27FC236}">
                  <a16:creationId xmlns:a16="http://schemas.microsoft.com/office/drawing/2014/main" xmlns="" id="{D30FA19D-E9DD-46D6-8BC4-CE83928F9B73}"/>
                </a:ext>
              </a:extLst>
            </p:cNvPr>
            <p:cNvSpPr/>
            <p:nvPr/>
          </p:nvSpPr>
          <p:spPr>
            <a:xfrm>
              <a:off x="3433687" y="2199313"/>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986;p53">
              <a:extLst>
                <a:ext uri="{FF2B5EF4-FFF2-40B4-BE49-F238E27FC236}">
                  <a16:creationId xmlns:a16="http://schemas.microsoft.com/office/drawing/2014/main" xmlns="" id="{7B68652C-A018-4D1C-A181-AA03E113A033}"/>
                </a:ext>
              </a:extLst>
            </p:cNvPr>
            <p:cNvSpPr/>
            <p:nvPr/>
          </p:nvSpPr>
          <p:spPr>
            <a:xfrm>
              <a:off x="3433687" y="2247090"/>
              <a:ext cx="39140" cy="334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987;p53">
              <a:extLst>
                <a:ext uri="{FF2B5EF4-FFF2-40B4-BE49-F238E27FC236}">
                  <a16:creationId xmlns:a16="http://schemas.microsoft.com/office/drawing/2014/main" xmlns="" id="{47BC37F9-5FED-412B-83F0-F3E52B56E2F3}"/>
                </a:ext>
              </a:extLst>
            </p:cNvPr>
            <p:cNvSpPr/>
            <p:nvPr/>
          </p:nvSpPr>
          <p:spPr>
            <a:xfrm>
              <a:off x="3433687" y="2294742"/>
              <a:ext cx="39140" cy="33513"/>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988;p53">
              <a:extLst>
                <a:ext uri="{FF2B5EF4-FFF2-40B4-BE49-F238E27FC236}">
                  <a16:creationId xmlns:a16="http://schemas.microsoft.com/office/drawing/2014/main" xmlns="" id="{C432BF50-0F94-4623-8A9F-4E04BBCD5264}"/>
                </a:ext>
              </a:extLst>
            </p:cNvPr>
            <p:cNvSpPr/>
            <p:nvPr/>
          </p:nvSpPr>
          <p:spPr>
            <a:xfrm>
              <a:off x="3433687" y="2342535"/>
              <a:ext cx="39140" cy="33513"/>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989;p53">
              <a:extLst>
                <a:ext uri="{FF2B5EF4-FFF2-40B4-BE49-F238E27FC236}">
                  <a16:creationId xmlns:a16="http://schemas.microsoft.com/office/drawing/2014/main" xmlns="" id="{241C648B-878D-4EC1-9BE0-9CC11896858D}"/>
                </a:ext>
              </a:extLst>
            </p:cNvPr>
            <p:cNvSpPr/>
            <p:nvPr/>
          </p:nvSpPr>
          <p:spPr>
            <a:xfrm>
              <a:off x="3433687" y="2390328"/>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990;p53">
              <a:extLst>
                <a:ext uri="{FF2B5EF4-FFF2-40B4-BE49-F238E27FC236}">
                  <a16:creationId xmlns:a16="http://schemas.microsoft.com/office/drawing/2014/main" xmlns="" id="{A68DB5A5-4D67-43EF-9B30-8690682790B2}"/>
                </a:ext>
              </a:extLst>
            </p:cNvPr>
            <p:cNvSpPr/>
            <p:nvPr/>
          </p:nvSpPr>
          <p:spPr>
            <a:xfrm>
              <a:off x="3481480" y="2151520"/>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991;p53">
              <a:extLst>
                <a:ext uri="{FF2B5EF4-FFF2-40B4-BE49-F238E27FC236}">
                  <a16:creationId xmlns:a16="http://schemas.microsoft.com/office/drawing/2014/main" xmlns="" id="{639D22B7-8804-4201-826F-4B0EF60CF0DF}"/>
                </a:ext>
              </a:extLst>
            </p:cNvPr>
            <p:cNvSpPr/>
            <p:nvPr/>
          </p:nvSpPr>
          <p:spPr>
            <a:xfrm>
              <a:off x="3481480" y="2199313"/>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992;p53">
              <a:extLst>
                <a:ext uri="{FF2B5EF4-FFF2-40B4-BE49-F238E27FC236}">
                  <a16:creationId xmlns:a16="http://schemas.microsoft.com/office/drawing/2014/main" xmlns="" id="{377A4466-FC75-43FE-9590-A1AA0F72126B}"/>
                </a:ext>
              </a:extLst>
            </p:cNvPr>
            <p:cNvSpPr/>
            <p:nvPr/>
          </p:nvSpPr>
          <p:spPr>
            <a:xfrm>
              <a:off x="3481480" y="2247090"/>
              <a:ext cx="38999" cy="33403"/>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993;p53">
              <a:extLst>
                <a:ext uri="{FF2B5EF4-FFF2-40B4-BE49-F238E27FC236}">
                  <a16:creationId xmlns:a16="http://schemas.microsoft.com/office/drawing/2014/main" xmlns="" id="{047CA9A5-4DE6-4E5A-B539-40F571F166E9}"/>
                </a:ext>
              </a:extLst>
            </p:cNvPr>
            <p:cNvSpPr/>
            <p:nvPr/>
          </p:nvSpPr>
          <p:spPr>
            <a:xfrm>
              <a:off x="3481480" y="2294742"/>
              <a:ext cx="38999" cy="33513"/>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994;p53">
              <a:extLst>
                <a:ext uri="{FF2B5EF4-FFF2-40B4-BE49-F238E27FC236}">
                  <a16:creationId xmlns:a16="http://schemas.microsoft.com/office/drawing/2014/main" xmlns="" id="{6C1A4213-8480-4D69-AE97-3080E63DF0F2}"/>
                </a:ext>
              </a:extLst>
            </p:cNvPr>
            <p:cNvSpPr/>
            <p:nvPr/>
          </p:nvSpPr>
          <p:spPr>
            <a:xfrm>
              <a:off x="3481480" y="2342535"/>
              <a:ext cx="38999" cy="33513"/>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995;p53">
              <a:extLst>
                <a:ext uri="{FF2B5EF4-FFF2-40B4-BE49-F238E27FC236}">
                  <a16:creationId xmlns:a16="http://schemas.microsoft.com/office/drawing/2014/main" xmlns="" id="{A83F56F2-C614-446D-A690-EAA53DA18052}"/>
                </a:ext>
              </a:extLst>
            </p:cNvPr>
            <p:cNvSpPr/>
            <p:nvPr/>
          </p:nvSpPr>
          <p:spPr>
            <a:xfrm>
              <a:off x="3481480" y="2390328"/>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996;p53">
              <a:extLst>
                <a:ext uri="{FF2B5EF4-FFF2-40B4-BE49-F238E27FC236}">
                  <a16:creationId xmlns:a16="http://schemas.microsoft.com/office/drawing/2014/main" xmlns="" id="{7C43A6DA-13F6-42EF-A6A5-CFCA623116A3}"/>
                </a:ext>
              </a:extLst>
            </p:cNvPr>
            <p:cNvSpPr/>
            <p:nvPr/>
          </p:nvSpPr>
          <p:spPr>
            <a:xfrm>
              <a:off x="3481480" y="2438106"/>
              <a:ext cx="38999" cy="334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997;p53">
              <a:extLst>
                <a:ext uri="{FF2B5EF4-FFF2-40B4-BE49-F238E27FC236}">
                  <a16:creationId xmlns:a16="http://schemas.microsoft.com/office/drawing/2014/main" xmlns="" id="{9CCF8AEF-151F-4753-814B-02D9FF790068}"/>
                </a:ext>
              </a:extLst>
            </p:cNvPr>
            <p:cNvSpPr/>
            <p:nvPr/>
          </p:nvSpPr>
          <p:spPr>
            <a:xfrm>
              <a:off x="3529258" y="2103727"/>
              <a:ext cx="39015" cy="33513"/>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998;p53">
              <a:extLst>
                <a:ext uri="{FF2B5EF4-FFF2-40B4-BE49-F238E27FC236}">
                  <a16:creationId xmlns:a16="http://schemas.microsoft.com/office/drawing/2014/main" xmlns="" id="{DFEF6595-EB29-4662-9B9D-396F7148D46B}"/>
                </a:ext>
              </a:extLst>
            </p:cNvPr>
            <p:cNvSpPr/>
            <p:nvPr/>
          </p:nvSpPr>
          <p:spPr>
            <a:xfrm>
              <a:off x="3529258" y="2151520"/>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999;p53">
              <a:extLst>
                <a:ext uri="{FF2B5EF4-FFF2-40B4-BE49-F238E27FC236}">
                  <a16:creationId xmlns:a16="http://schemas.microsoft.com/office/drawing/2014/main" xmlns="" id="{336C5751-3574-4F78-A07D-118CD6423E40}"/>
                </a:ext>
              </a:extLst>
            </p:cNvPr>
            <p:cNvSpPr/>
            <p:nvPr/>
          </p:nvSpPr>
          <p:spPr>
            <a:xfrm>
              <a:off x="3529258" y="2199313"/>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000;p53">
              <a:extLst>
                <a:ext uri="{FF2B5EF4-FFF2-40B4-BE49-F238E27FC236}">
                  <a16:creationId xmlns:a16="http://schemas.microsoft.com/office/drawing/2014/main" xmlns="" id="{86679D77-CE42-481F-A511-97E151E35D8D}"/>
                </a:ext>
              </a:extLst>
            </p:cNvPr>
            <p:cNvSpPr/>
            <p:nvPr/>
          </p:nvSpPr>
          <p:spPr>
            <a:xfrm>
              <a:off x="3529258" y="2247090"/>
              <a:ext cx="39015" cy="33403"/>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001;p53">
              <a:extLst>
                <a:ext uri="{FF2B5EF4-FFF2-40B4-BE49-F238E27FC236}">
                  <a16:creationId xmlns:a16="http://schemas.microsoft.com/office/drawing/2014/main" xmlns="" id="{CB013E40-4015-4B28-8680-B17F8952EB2B}"/>
                </a:ext>
              </a:extLst>
            </p:cNvPr>
            <p:cNvSpPr/>
            <p:nvPr/>
          </p:nvSpPr>
          <p:spPr>
            <a:xfrm>
              <a:off x="3529258" y="2294742"/>
              <a:ext cx="39015" cy="33513"/>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002;p53">
              <a:extLst>
                <a:ext uri="{FF2B5EF4-FFF2-40B4-BE49-F238E27FC236}">
                  <a16:creationId xmlns:a16="http://schemas.microsoft.com/office/drawing/2014/main" xmlns="" id="{21148BDB-83FE-458A-8E48-58C231EC0A2D}"/>
                </a:ext>
              </a:extLst>
            </p:cNvPr>
            <p:cNvSpPr/>
            <p:nvPr/>
          </p:nvSpPr>
          <p:spPr>
            <a:xfrm>
              <a:off x="3529258" y="2342535"/>
              <a:ext cx="39015" cy="33513"/>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003;p53">
              <a:extLst>
                <a:ext uri="{FF2B5EF4-FFF2-40B4-BE49-F238E27FC236}">
                  <a16:creationId xmlns:a16="http://schemas.microsoft.com/office/drawing/2014/main" xmlns="" id="{71141FB8-7EF4-4789-873C-AFEA10FA46C2}"/>
                </a:ext>
              </a:extLst>
            </p:cNvPr>
            <p:cNvSpPr/>
            <p:nvPr/>
          </p:nvSpPr>
          <p:spPr>
            <a:xfrm>
              <a:off x="3529258" y="2390328"/>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004;p53">
              <a:extLst>
                <a:ext uri="{FF2B5EF4-FFF2-40B4-BE49-F238E27FC236}">
                  <a16:creationId xmlns:a16="http://schemas.microsoft.com/office/drawing/2014/main" xmlns="" id="{366B0D3F-C39C-4802-AD32-AE6B60C80F41}"/>
                </a:ext>
              </a:extLst>
            </p:cNvPr>
            <p:cNvSpPr/>
            <p:nvPr/>
          </p:nvSpPr>
          <p:spPr>
            <a:xfrm>
              <a:off x="3529258" y="2438106"/>
              <a:ext cx="39015" cy="334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005;p53">
              <a:extLst>
                <a:ext uri="{FF2B5EF4-FFF2-40B4-BE49-F238E27FC236}">
                  <a16:creationId xmlns:a16="http://schemas.microsoft.com/office/drawing/2014/main" xmlns="" id="{F41A6F94-FBF6-485D-A9CA-AF9F6A239853}"/>
                </a:ext>
              </a:extLst>
            </p:cNvPr>
            <p:cNvSpPr/>
            <p:nvPr/>
          </p:nvSpPr>
          <p:spPr>
            <a:xfrm>
              <a:off x="3576910" y="2438106"/>
              <a:ext cx="39140" cy="334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006;p53">
              <a:extLst>
                <a:ext uri="{FF2B5EF4-FFF2-40B4-BE49-F238E27FC236}">
                  <a16:creationId xmlns:a16="http://schemas.microsoft.com/office/drawing/2014/main" xmlns="" id="{BD908BCC-19AA-468C-BE1E-A04BD68B898D}"/>
                </a:ext>
              </a:extLst>
            </p:cNvPr>
            <p:cNvSpPr/>
            <p:nvPr/>
          </p:nvSpPr>
          <p:spPr>
            <a:xfrm>
              <a:off x="3624703" y="2103727"/>
              <a:ext cx="39140" cy="33513"/>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007;p53">
              <a:extLst>
                <a:ext uri="{FF2B5EF4-FFF2-40B4-BE49-F238E27FC236}">
                  <a16:creationId xmlns:a16="http://schemas.microsoft.com/office/drawing/2014/main" xmlns="" id="{AA10471B-95AF-489F-8A66-C5CC3B5D85E3}"/>
                </a:ext>
              </a:extLst>
            </p:cNvPr>
            <p:cNvSpPr/>
            <p:nvPr/>
          </p:nvSpPr>
          <p:spPr>
            <a:xfrm>
              <a:off x="3624703" y="2151520"/>
              <a:ext cx="39140" cy="334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008;p53">
              <a:extLst>
                <a:ext uri="{FF2B5EF4-FFF2-40B4-BE49-F238E27FC236}">
                  <a16:creationId xmlns:a16="http://schemas.microsoft.com/office/drawing/2014/main" xmlns="" id="{E3903666-91BA-411D-A34D-4F4233B2877D}"/>
                </a:ext>
              </a:extLst>
            </p:cNvPr>
            <p:cNvSpPr/>
            <p:nvPr/>
          </p:nvSpPr>
          <p:spPr>
            <a:xfrm>
              <a:off x="3624703" y="2199313"/>
              <a:ext cx="39140" cy="3343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009;p53">
              <a:extLst>
                <a:ext uri="{FF2B5EF4-FFF2-40B4-BE49-F238E27FC236}">
                  <a16:creationId xmlns:a16="http://schemas.microsoft.com/office/drawing/2014/main" xmlns="" id="{82D2ACFF-10A8-40C7-93E7-429B93D2FB2C}"/>
                </a:ext>
              </a:extLst>
            </p:cNvPr>
            <p:cNvSpPr/>
            <p:nvPr/>
          </p:nvSpPr>
          <p:spPr>
            <a:xfrm>
              <a:off x="3624703" y="2247090"/>
              <a:ext cx="39140" cy="33403"/>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010;p53">
              <a:extLst>
                <a:ext uri="{FF2B5EF4-FFF2-40B4-BE49-F238E27FC236}">
                  <a16:creationId xmlns:a16="http://schemas.microsoft.com/office/drawing/2014/main" xmlns="" id="{C5F08FB3-60F0-4BC6-AFEF-A97D0DAB04EE}"/>
                </a:ext>
              </a:extLst>
            </p:cNvPr>
            <p:cNvSpPr/>
            <p:nvPr/>
          </p:nvSpPr>
          <p:spPr>
            <a:xfrm>
              <a:off x="3624703" y="2294742"/>
              <a:ext cx="39140" cy="33513"/>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011;p53">
              <a:extLst>
                <a:ext uri="{FF2B5EF4-FFF2-40B4-BE49-F238E27FC236}">
                  <a16:creationId xmlns:a16="http://schemas.microsoft.com/office/drawing/2014/main" xmlns="" id="{E78E7CBB-36E4-473C-9FC6-9AB033F842CF}"/>
                </a:ext>
              </a:extLst>
            </p:cNvPr>
            <p:cNvSpPr/>
            <p:nvPr/>
          </p:nvSpPr>
          <p:spPr>
            <a:xfrm>
              <a:off x="3624703" y="2342535"/>
              <a:ext cx="39140" cy="33513"/>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012;p53">
              <a:extLst>
                <a:ext uri="{FF2B5EF4-FFF2-40B4-BE49-F238E27FC236}">
                  <a16:creationId xmlns:a16="http://schemas.microsoft.com/office/drawing/2014/main" xmlns="" id="{9F8FAFE1-A5E0-422C-880D-7DD55F2163A2}"/>
                </a:ext>
              </a:extLst>
            </p:cNvPr>
            <p:cNvSpPr/>
            <p:nvPr/>
          </p:nvSpPr>
          <p:spPr>
            <a:xfrm>
              <a:off x="3624703" y="2390328"/>
              <a:ext cx="39140" cy="3343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013;p53">
              <a:extLst>
                <a:ext uri="{FF2B5EF4-FFF2-40B4-BE49-F238E27FC236}">
                  <a16:creationId xmlns:a16="http://schemas.microsoft.com/office/drawing/2014/main" xmlns="" id="{E04B5021-7359-4B57-A170-9724017C39EA}"/>
                </a:ext>
              </a:extLst>
            </p:cNvPr>
            <p:cNvSpPr/>
            <p:nvPr/>
          </p:nvSpPr>
          <p:spPr>
            <a:xfrm>
              <a:off x="3624703" y="2438106"/>
              <a:ext cx="39140" cy="334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014;p53">
              <a:extLst>
                <a:ext uri="{FF2B5EF4-FFF2-40B4-BE49-F238E27FC236}">
                  <a16:creationId xmlns:a16="http://schemas.microsoft.com/office/drawing/2014/main" xmlns="" id="{EC0D470B-F151-4353-8525-4AA1CFF33E3E}"/>
                </a:ext>
              </a:extLst>
            </p:cNvPr>
            <p:cNvSpPr/>
            <p:nvPr/>
          </p:nvSpPr>
          <p:spPr>
            <a:xfrm>
              <a:off x="3624703" y="2056075"/>
              <a:ext cx="39093" cy="33388"/>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015;p53">
              <a:extLst>
                <a:ext uri="{FF2B5EF4-FFF2-40B4-BE49-F238E27FC236}">
                  <a16:creationId xmlns:a16="http://schemas.microsoft.com/office/drawing/2014/main" xmlns="" id="{383D282B-D1F5-4B8B-A751-7417B81B8AEB}"/>
                </a:ext>
              </a:extLst>
            </p:cNvPr>
            <p:cNvSpPr/>
            <p:nvPr/>
          </p:nvSpPr>
          <p:spPr>
            <a:xfrm>
              <a:off x="3576910" y="2056075"/>
              <a:ext cx="39140" cy="33388"/>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016;p53">
              <a:extLst>
                <a:ext uri="{FF2B5EF4-FFF2-40B4-BE49-F238E27FC236}">
                  <a16:creationId xmlns:a16="http://schemas.microsoft.com/office/drawing/2014/main" xmlns="" id="{03EC1BD2-DF61-4542-A8A4-9BCB0A2027E5}"/>
                </a:ext>
              </a:extLst>
            </p:cNvPr>
            <p:cNvSpPr/>
            <p:nvPr/>
          </p:nvSpPr>
          <p:spPr>
            <a:xfrm>
              <a:off x="3529258" y="2056075"/>
              <a:ext cx="39015" cy="33388"/>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017;p53">
              <a:extLst>
                <a:ext uri="{FF2B5EF4-FFF2-40B4-BE49-F238E27FC236}">
                  <a16:creationId xmlns:a16="http://schemas.microsoft.com/office/drawing/2014/main" xmlns="" id="{31C75EE4-EC35-4895-A050-6B21F14FD71D}"/>
                </a:ext>
              </a:extLst>
            </p:cNvPr>
            <p:cNvSpPr/>
            <p:nvPr/>
          </p:nvSpPr>
          <p:spPr>
            <a:xfrm>
              <a:off x="3529258" y="1960504"/>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018;p53">
              <a:extLst>
                <a:ext uri="{FF2B5EF4-FFF2-40B4-BE49-F238E27FC236}">
                  <a16:creationId xmlns:a16="http://schemas.microsoft.com/office/drawing/2014/main" xmlns="" id="{3F00F8DD-7A9D-419C-AF4A-C711107DCDE9}"/>
                </a:ext>
              </a:extLst>
            </p:cNvPr>
            <p:cNvSpPr/>
            <p:nvPr/>
          </p:nvSpPr>
          <p:spPr>
            <a:xfrm>
              <a:off x="3481480" y="2103727"/>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019;p53">
              <a:extLst>
                <a:ext uri="{FF2B5EF4-FFF2-40B4-BE49-F238E27FC236}">
                  <a16:creationId xmlns:a16="http://schemas.microsoft.com/office/drawing/2014/main" xmlns="" id="{47FBAA55-6AC8-404F-A0A7-325B1C7668D9}"/>
                </a:ext>
              </a:extLst>
            </p:cNvPr>
            <p:cNvSpPr/>
            <p:nvPr/>
          </p:nvSpPr>
          <p:spPr>
            <a:xfrm>
              <a:off x="3481480" y="2056075"/>
              <a:ext cx="38999" cy="33388"/>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020;p53">
              <a:extLst>
                <a:ext uri="{FF2B5EF4-FFF2-40B4-BE49-F238E27FC236}">
                  <a16:creationId xmlns:a16="http://schemas.microsoft.com/office/drawing/2014/main" xmlns="" id="{E32DAAF0-3C8C-4D4A-85B3-3706F2BF6F66}"/>
                </a:ext>
              </a:extLst>
            </p:cNvPr>
            <p:cNvSpPr/>
            <p:nvPr/>
          </p:nvSpPr>
          <p:spPr>
            <a:xfrm>
              <a:off x="3481480" y="2008297"/>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021;p53">
              <a:extLst>
                <a:ext uri="{FF2B5EF4-FFF2-40B4-BE49-F238E27FC236}">
                  <a16:creationId xmlns:a16="http://schemas.microsoft.com/office/drawing/2014/main" xmlns="" id="{EDA150A1-62D6-40D4-A6ED-41E5539677A1}"/>
                </a:ext>
              </a:extLst>
            </p:cNvPr>
            <p:cNvSpPr/>
            <p:nvPr/>
          </p:nvSpPr>
          <p:spPr>
            <a:xfrm>
              <a:off x="3481480" y="1960504"/>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022;p53">
              <a:extLst>
                <a:ext uri="{FF2B5EF4-FFF2-40B4-BE49-F238E27FC236}">
                  <a16:creationId xmlns:a16="http://schemas.microsoft.com/office/drawing/2014/main" xmlns="" id="{FCEDD670-5977-4729-90A9-BF510F18C64C}"/>
                </a:ext>
              </a:extLst>
            </p:cNvPr>
            <p:cNvSpPr/>
            <p:nvPr/>
          </p:nvSpPr>
          <p:spPr>
            <a:xfrm>
              <a:off x="3433687" y="2438106"/>
              <a:ext cx="39140" cy="334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023;p53">
              <a:extLst>
                <a:ext uri="{FF2B5EF4-FFF2-40B4-BE49-F238E27FC236}">
                  <a16:creationId xmlns:a16="http://schemas.microsoft.com/office/drawing/2014/main" xmlns="" id="{D5C1F636-DF1A-44CC-8789-F57762773EF2}"/>
                </a:ext>
              </a:extLst>
            </p:cNvPr>
            <p:cNvSpPr/>
            <p:nvPr/>
          </p:nvSpPr>
          <p:spPr>
            <a:xfrm>
              <a:off x="3433687" y="2103727"/>
              <a:ext cx="39140" cy="33513"/>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024;p53">
              <a:extLst>
                <a:ext uri="{FF2B5EF4-FFF2-40B4-BE49-F238E27FC236}">
                  <a16:creationId xmlns:a16="http://schemas.microsoft.com/office/drawing/2014/main" xmlns="" id="{F02801B9-3382-4A05-8699-47970C4A489A}"/>
                </a:ext>
              </a:extLst>
            </p:cNvPr>
            <p:cNvSpPr/>
            <p:nvPr/>
          </p:nvSpPr>
          <p:spPr>
            <a:xfrm>
              <a:off x="3433687" y="2056075"/>
              <a:ext cx="39140" cy="33388"/>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025;p53">
              <a:extLst>
                <a:ext uri="{FF2B5EF4-FFF2-40B4-BE49-F238E27FC236}">
                  <a16:creationId xmlns:a16="http://schemas.microsoft.com/office/drawing/2014/main" xmlns="" id="{5116488A-1CEA-40DC-A996-8577F112C5BE}"/>
                </a:ext>
              </a:extLst>
            </p:cNvPr>
            <p:cNvSpPr/>
            <p:nvPr/>
          </p:nvSpPr>
          <p:spPr>
            <a:xfrm>
              <a:off x="3433687" y="2008297"/>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026;p53">
              <a:extLst>
                <a:ext uri="{FF2B5EF4-FFF2-40B4-BE49-F238E27FC236}">
                  <a16:creationId xmlns:a16="http://schemas.microsoft.com/office/drawing/2014/main" xmlns="" id="{1ABBB799-EE10-4D0C-9248-7CEC87B5196F}"/>
                </a:ext>
              </a:extLst>
            </p:cNvPr>
            <p:cNvSpPr/>
            <p:nvPr/>
          </p:nvSpPr>
          <p:spPr>
            <a:xfrm>
              <a:off x="3433687" y="1960504"/>
              <a:ext cx="39140" cy="334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027;p53">
              <a:extLst>
                <a:ext uri="{FF2B5EF4-FFF2-40B4-BE49-F238E27FC236}">
                  <a16:creationId xmlns:a16="http://schemas.microsoft.com/office/drawing/2014/main" xmlns="" id="{E3AC850B-3C78-4A68-A2AC-646E40909814}"/>
                </a:ext>
              </a:extLst>
            </p:cNvPr>
            <p:cNvSpPr/>
            <p:nvPr/>
          </p:nvSpPr>
          <p:spPr>
            <a:xfrm>
              <a:off x="3433687" y="1912711"/>
              <a:ext cx="39140" cy="33513"/>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028;p53">
              <a:extLst>
                <a:ext uri="{FF2B5EF4-FFF2-40B4-BE49-F238E27FC236}">
                  <a16:creationId xmlns:a16="http://schemas.microsoft.com/office/drawing/2014/main" xmlns="" id="{2FFA334A-1074-4F3D-83D8-68202E392E62}"/>
                </a:ext>
              </a:extLst>
            </p:cNvPr>
            <p:cNvSpPr/>
            <p:nvPr/>
          </p:nvSpPr>
          <p:spPr>
            <a:xfrm>
              <a:off x="3385894" y="2438106"/>
              <a:ext cx="39140" cy="334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029;p53">
              <a:extLst>
                <a:ext uri="{FF2B5EF4-FFF2-40B4-BE49-F238E27FC236}">
                  <a16:creationId xmlns:a16="http://schemas.microsoft.com/office/drawing/2014/main" xmlns="" id="{359F2D7F-42EB-4DC8-A913-7A334D3DD853}"/>
                </a:ext>
              </a:extLst>
            </p:cNvPr>
            <p:cNvSpPr/>
            <p:nvPr/>
          </p:nvSpPr>
          <p:spPr>
            <a:xfrm>
              <a:off x="3385894" y="2199313"/>
              <a:ext cx="39140" cy="3343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030;p53">
              <a:extLst>
                <a:ext uri="{FF2B5EF4-FFF2-40B4-BE49-F238E27FC236}">
                  <a16:creationId xmlns:a16="http://schemas.microsoft.com/office/drawing/2014/main" xmlns="" id="{FCB2CB09-7833-4FF2-957E-4B4E9E4F31C2}"/>
                </a:ext>
              </a:extLst>
            </p:cNvPr>
            <p:cNvSpPr/>
            <p:nvPr/>
          </p:nvSpPr>
          <p:spPr>
            <a:xfrm>
              <a:off x="3385894" y="2151520"/>
              <a:ext cx="39140" cy="334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031;p53">
              <a:extLst>
                <a:ext uri="{FF2B5EF4-FFF2-40B4-BE49-F238E27FC236}">
                  <a16:creationId xmlns:a16="http://schemas.microsoft.com/office/drawing/2014/main" xmlns="" id="{A64AD01D-37C2-4D8B-BC41-76C6351A47D8}"/>
                </a:ext>
              </a:extLst>
            </p:cNvPr>
            <p:cNvSpPr/>
            <p:nvPr/>
          </p:nvSpPr>
          <p:spPr>
            <a:xfrm>
              <a:off x="3385894" y="2103727"/>
              <a:ext cx="39140" cy="33513"/>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032;p53">
              <a:extLst>
                <a:ext uri="{FF2B5EF4-FFF2-40B4-BE49-F238E27FC236}">
                  <a16:creationId xmlns:a16="http://schemas.microsoft.com/office/drawing/2014/main" xmlns="" id="{0B36924C-EAE3-4D9E-89EA-BF87806BB469}"/>
                </a:ext>
              </a:extLst>
            </p:cNvPr>
            <p:cNvSpPr/>
            <p:nvPr/>
          </p:nvSpPr>
          <p:spPr>
            <a:xfrm>
              <a:off x="3385894" y="2056075"/>
              <a:ext cx="39140" cy="33388"/>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033;p53">
              <a:extLst>
                <a:ext uri="{FF2B5EF4-FFF2-40B4-BE49-F238E27FC236}">
                  <a16:creationId xmlns:a16="http://schemas.microsoft.com/office/drawing/2014/main" xmlns="" id="{35EB2708-A12B-479A-9860-6CAC552937D4}"/>
                </a:ext>
              </a:extLst>
            </p:cNvPr>
            <p:cNvSpPr/>
            <p:nvPr/>
          </p:nvSpPr>
          <p:spPr>
            <a:xfrm>
              <a:off x="3385894" y="2008297"/>
              <a:ext cx="39140" cy="3343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034;p53">
              <a:extLst>
                <a:ext uri="{FF2B5EF4-FFF2-40B4-BE49-F238E27FC236}">
                  <a16:creationId xmlns:a16="http://schemas.microsoft.com/office/drawing/2014/main" xmlns="" id="{F8565614-D461-4B92-84DF-7544E043D5E9}"/>
                </a:ext>
              </a:extLst>
            </p:cNvPr>
            <p:cNvSpPr/>
            <p:nvPr/>
          </p:nvSpPr>
          <p:spPr>
            <a:xfrm>
              <a:off x="3385894" y="1960504"/>
              <a:ext cx="39140" cy="334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035;p53">
              <a:extLst>
                <a:ext uri="{FF2B5EF4-FFF2-40B4-BE49-F238E27FC236}">
                  <a16:creationId xmlns:a16="http://schemas.microsoft.com/office/drawing/2014/main" xmlns="" id="{E2FC1C65-9911-452D-AE7C-A0BF5A7B2008}"/>
                </a:ext>
              </a:extLst>
            </p:cNvPr>
            <p:cNvSpPr/>
            <p:nvPr/>
          </p:nvSpPr>
          <p:spPr>
            <a:xfrm>
              <a:off x="3385894" y="1912711"/>
              <a:ext cx="39140" cy="33513"/>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036;p53">
              <a:extLst>
                <a:ext uri="{FF2B5EF4-FFF2-40B4-BE49-F238E27FC236}">
                  <a16:creationId xmlns:a16="http://schemas.microsoft.com/office/drawing/2014/main" xmlns="" id="{5D54C5B9-1E80-4685-BFB2-D4CE144FAEA5}"/>
                </a:ext>
              </a:extLst>
            </p:cNvPr>
            <p:cNvSpPr/>
            <p:nvPr/>
          </p:nvSpPr>
          <p:spPr>
            <a:xfrm>
              <a:off x="3338242" y="2485899"/>
              <a:ext cx="39093" cy="33497"/>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037;p53">
              <a:extLst>
                <a:ext uri="{FF2B5EF4-FFF2-40B4-BE49-F238E27FC236}">
                  <a16:creationId xmlns:a16="http://schemas.microsoft.com/office/drawing/2014/main" xmlns="" id="{64CF5AD7-9D22-4063-8644-D89786E7D964}"/>
                </a:ext>
              </a:extLst>
            </p:cNvPr>
            <p:cNvSpPr/>
            <p:nvPr/>
          </p:nvSpPr>
          <p:spPr>
            <a:xfrm>
              <a:off x="3338242" y="2438106"/>
              <a:ext cx="39015" cy="334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038;p53">
              <a:extLst>
                <a:ext uri="{FF2B5EF4-FFF2-40B4-BE49-F238E27FC236}">
                  <a16:creationId xmlns:a16="http://schemas.microsoft.com/office/drawing/2014/main" xmlns="" id="{9DAEE2A2-D63F-4E94-801C-33FE84A97A06}"/>
                </a:ext>
              </a:extLst>
            </p:cNvPr>
            <p:cNvSpPr/>
            <p:nvPr/>
          </p:nvSpPr>
          <p:spPr>
            <a:xfrm>
              <a:off x="3338242" y="2199313"/>
              <a:ext cx="39015" cy="3343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039;p53">
              <a:extLst>
                <a:ext uri="{FF2B5EF4-FFF2-40B4-BE49-F238E27FC236}">
                  <a16:creationId xmlns:a16="http://schemas.microsoft.com/office/drawing/2014/main" xmlns="" id="{36E35B7D-773A-4C5D-B8B7-A6290007F77C}"/>
                </a:ext>
              </a:extLst>
            </p:cNvPr>
            <p:cNvSpPr/>
            <p:nvPr/>
          </p:nvSpPr>
          <p:spPr>
            <a:xfrm>
              <a:off x="3338242" y="2103727"/>
              <a:ext cx="39015" cy="33513"/>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040;p53">
              <a:extLst>
                <a:ext uri="{FF2B5EF4-FFF2-40B4-BE49-F238E27FC236}">
                  <a16:creationId xmlns:a16="http://schemas.microsoft.com/office/drawing/2014/main" xmlns="" id="{9AC1FCBC-2CD2-4BEB-A3AC-8BF6417D6DC0}"/>
                </a:ext>
              </a:extLst>
            </p:cNvPr>
            <p:cNvSpPr/>
            <p:nvPr/>
          </p:nvSpPr>
          <p:spPr>
            <a:xfrm>
              <a:off x="3338242" y="2056075"/>
              <a:ext cx="39015" cy="33388"/>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041;p53">
              <a:extLst>
                <a:ext uri="{FF2B5EF4-FFF2-40B4-BE49-F238E27FC236}">
                  <a16:creationId xmlns:a16="http://schemas.microsoft.com/office/drawing/2014/main" xmlns="" id="{BF7B7E21-C467-4F2C-853A-2D5832043CE9}"/>
                </a:ext>
              </a:extLst>
            </p:cNvPr>
            <p:cNvSpPr/>
            <p:nvPr/>
          </p:nvSpPr>
          <p:spPr>
            <a:xfrm>
              <a:off x="3338242" y="2008297"/>
              <a:ext cx="39015" cy="3343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042;p53">
              <a:extLst>
                <a:ext uri="{FF2B5EF4-FFF2-40B4-BE49-F238E27FC236}">
                  <a16:creationId xmlns:a16="http://schemas.microsoft.com/office/drawing/2014/main" xmlns="" id="{916B3BDB-E6FF-4FF6-BB15-9C2B16981BDC}"/>
                </a:ext>
              </a:extLst>
            </p:cNvPr>
            <p:cNvSpPr/>
            <p:nvPr/>
          </p:nvSpPr>
          <p:spPr>
            <a:xfrm>
              <a:off x="3338242" y="1960504"/>
              <a:ext cx="39015" cy="334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043;p53">
              <a:extLst>
                <a:ext uri="{FF2B5EF4-FFF2-40B4-BE49-F238E27FC236}">
                  <a16:creationId xmlns:a16="http://schemas.microsoft.com/office/drawing/2014/main" xmlns="" id="{E8C6F09C-8DC6-4633-956C-CC26307BB2FD}"/>
                </a:ext>
              </a:extLst>
            </p:cNvPr>
            <p:cNvSpPr/>
            <p:nvPr/>
          </p:nvSpPr>
          <p:spPr>
            <a:xfrm>
              <a:off x="3338242" y="1912711"/>
              <a:ext cx="39015" cy="33513"/>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044;p53">
              <a:extLst>
                <a:ext uri="{FF2B5EF4-FFF2-40B4-BE49-F238E27FC236}">
                  <a16:creationId xmlns:a16="http://schemas.microsoft.com/office/drawing/2014/main" xmlns="" id="{46AB1162-78D6-46E1-958A-5A0FD9BCE596}"/>
                </a:ext>
              </a:extLst>
            </p:cNvPr>
            <p:cNvSpPr/>
            <p:nvPr/>
          </p:nvSpPr>
          <p:spPr>
            <a:xfrm>
              <a:off x="3338242" y="1769489"/>
              <a:ext cx="39015" cy="334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045;p53">
              <a:extLst>
                <a:ext uri="{FF2B5EF4-FFF2-40B4-BE49-F238E27FC236}">
                  <a16:creationId xmlns:a16="http://schemas.microsoft.com/office/drawing/2014/main" xmlns="" id="{046023B8-BEB3-49BD-AFEB-951B7E582274}"/>
                </a:ext>
              </a:extLst>
            </p:cNvPr>
            <p:cNvSpPr/>
            <p:nvPr/>
          </p:nvSpPr>
          <p:spPr>
            <a:xfrm>
              <a:off x="3290449" y="2390328"/>
              <a:ext cx="39015" cy="3343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046;p53">
              <a:extLst>
                <a:ext uri="{FF2B5EF4-FFF2-40B4-BE49-F238E27FC236}">
                  <a16:creationId xmlns:a16="http://schemas.microsoft.com/office/drawing/2014/main" xmlns="" id="{1D67D991-3AB1-4973-8055-648543D12E9C}"/>
                </a:ext>
              </a:extLst>
            </p:cNvPr>
            <p:cNvSpPr/>
            <p:nvPr/>
          </p:nvSpPr>
          <p:spPr>
            <a:xfrm>
              <a:off x="3290449" y="2247090"/>
              <a:ext cx="39015" cy="33403"/>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047;p53">
              <a:extLst>
                <a:ext uri="{FF2B5EF4-FFF2-40B4-BE49-F238E27FC236}">
                  <a16:creationId xmlns:a16="http://schemas.microsoft.com/office/drawing/2014/main" xmlns="" id="{9D76EC65-A09B-4125-802D-0CBAF5DC3C75}"/>
                </a:ext>
              </a:extLst>
            </p:cNvPr>
            <p:cNvSpPr/>
            <p:nvPr/>
          </p:nvSpPr>
          <p:spPr>
            <a:xfrm>
              <a:off x="3290449" y="2199313"/>
              <a:ext cx="39015" cy="3343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048;p53">
              <a:extLst>
                <a:ext uri="{FF2B5EF4-FFF2-40B4-BE49-F238E27FC236}">
                  <a16:creationId xmlns:a16="http://schemas.microsoft.com/office/drawing/2014/main" xmlns="" id="{DFBB079D-F993-4E8E-BCAF-95747B171879}"/>
                </a:ext>
              </a:extLst>
            </p:cNvPr>
            <p:cNvSpPr/>
            <p:nvPr/>
          </p:nvSpPr>
          <p:spPr>
            <a:xfrm>
              <a:off x="3290449" y="2151520"/>
              <a:ext cx="39015" cy="334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049;p53">
              <a:extLst>
                <a:ext uri="{FF2B5EF4-FFF2-40B4-BE49-F238E27FC236}">
                  <a16:creationId xmlns:a16="http://schemas.microsoft.com/office/drawing/2014/main" xmlns="" id="{795EF4CE-8566-480E-A833-B52B1140EDE8}"/>
                </a:ext>
              </a:extLst>
            </p:cNvPr>
            <p:cNvSpPr/>
            <p:nvPr/>
          </p:nvSpPr>
          <p:spPr>
            <a:xfrm>
              <a:off x="3290449" y="2103727"/>
              <a:ext cx="39015" cy="33513"/>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050;p53">
              <a:extLst>
                <a:ext uri="{FF2B5EF4-FFF2-40B4-BE49-F238E27FC236}">
                  <a16:creationId xmlns:a16="http://schemas.microsoft.com/office/drawing/2014/main" xmlns="" id="{53600438-161B-4286-8960-04D9A08F5221}"/>
                </a:ext>
              </a:extLst>
            </p:cNvPr>
            <p:cNvSpPr/>
            <p:nvPr/>
          </p:nvSpPr>
          <p:spPr>
            <a:xfrm>
              <a:off x="3290449" y="2056075"/>
              <a:ext cx="38984" cy="33388"/>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051;p53">
              <a:extLst>
                <a:ext uri="{FF2B5EF4-FFF2-40B4-BE49-F238E27FC236}">
                  <a16:creationId xmlns:a16="http://schemas.microsoft.com/office/drawing/2014/main" xmlns="" id="{548675D1-D76C-4EE6-899B-BAA55C2BA482}"/>
                </a:ext>
              </a:extLst>
            </p:cNvPr>
            <p:cNvSpPr/>
            <p:nvPr/>
          </p:nvSpPr>
          <p:spPr>
            <a:xfrm>
              <a:off x="3290449" y="2008297"/>
              <a:ext cx="39015" cy="3343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052;p53">
              <a:extLst>
                <a:ext uri="{FF2B5EF4-FFF2-40B4-BE49-F238E27FC236}">
                  <a16:creationId xmlns:a16="http://schemas.microsoft.com/office/drawing/2014/main" xmlns="" id="{87A56BFA-5415-41FC-BF6E-EFEC98EC412E}"/>
                </a:ext>
              </a:extLst>
            </p:cNvPr>
            <p:cNvSpPr/>
            <p:nvPr/>
          </p:nvSpPr>
          <p:spPr>
            <a:xfrm>
              <a:off x="3290449" y="1960504"/>
              <a:ext cx="39015" cy="334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053;p53">
              <a:extLst>
                <a:ext uri="{FF2B5EF4-FFF2-40B4-BE49-F238E27FC236}">
                  <a16:creationId xmlns:a16="http://schemas.microsoft.com/office/drawing/2014/main" xmlns="" id="{12208739-7B79-4AE3-B475-9D60A4B56A22}"/>
                </a:ext>
              </a:extLst>
            </p:cNvPr>
            <p:cNvSpPr/>
            <p:nvPr/>
          </p:nvSpPr>
          <p:spPr>
            <a:xfrm>
              <a:off x="3290449" y="1912711"/>
              <a:ext cx="39015" cy="33513"/>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054;p53">
              <a:extLst>
                <a:ext uri="{FF2B5EF4-FFF2-40B4-BE49-F238E27FC236}">
                  <a16:creationId xmlns:a16="http://schemas.microsoft.com/office/drawing/2014/main" xmlns="" id="{9641CFCB-7BB8-4B28-B693-0269CE118CCF}"/>
                </a:ext>
              </a:extLst>
            </p:cNvPr>
            <p:cNvSpPr/>
            <p:nvPr/>
          </p:nvSpPr>
          <p:spPr>
            <a:xfrm>
              <a:off x="3290449" y="1769489"/>
              <a:ext cx="39015" cy="334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055;p53">
              <a:extLst>
                <a:ext uri="{FF2B5EF4-FFF2-40B4-BE49-F238E27FC236}">
                  <a16:creationId xmlns:a16="http://schemas.microsoft.com/office/drawing/2014/main" xmlns="" id="{4A81F26E-C2E1-4DC9-AF0A-9137E5F6FFFD}"/>
                </a:ext>
              </a:extLst>
            </p:cNvPr>
            <p:cNvSpPr/>
            <p:nvPr/>
          </p:nvSpPr>
          <p:spPr>
            <a:xfrm>
              <a:off x="3242672" y="2485899"/>
              <a:ext cx="39093" cy="33497"/>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056;p53">
              <a:extLst>
                <a:ext uri="{FF2B5EF4-FFF2-40B4-BE49-F238E27FC236}">
                  <a16:creationId xmlns:a16="http://schemas.microsoft.com/office/drawing/2014/main" xmlns="" id="{DEC7CD1C-42A3-42BF-B174-F97446E8E3B9}"/>
                </a:ext>
              </a:extLst>
            </p:cNvPr>
            <p:cNvSpPr/>
            <p:nvPr/>
          </p:nvSpPr>
          <p:spPr>
            <a:xfrm>
              <a:off x="3242672" y="2438106"/>
              <a:ext cx="39015" cy="334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057;p53">
              <a:extLst>
                <a:ext uri="{FF2B5EF4-FFF2-40B4-BE49-F238E27FC236}">
                  <a16:creationId xmlns:a16="http://schemas.microsoft.com/office/drawing/2014/main" xmlns="" id="{025DCBE3-C772-4D5E-A416-BACD75901B49}"/>
                </a:ext>
              </a:extLst>
            </p:cNvPr>
            <p:cNvSpPr/>
            <p:nvPr/>
          </p:nvSpPr>
          <p:spPr>
            <a:xfrm>
              <a:off x="3242672" y="2342535"/>
              <a:ext cx="39015" cy="33513"/>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058;p53">
              <a:extLst>
                <a:ext uri="{FF2B5EF4-FFF2-40B4-BE49-F238E27FC236}">
                  <a16:creationId xmlns:a16="http://schemas.microsoft.com/office/drawing/2014/main" xmlns="" id="{41D4D94F-0E81-4981-8E4B-ACEA293FD572}"/>
                </a:ext>
              </a:extLst>
            </p:cNvPr>
            <p:cNvSpPr/>
            <p:nvPr/>
          </p:nvSpPr>
          <p:spPr>
            <a:xfrm>
              <a:off x="3242672" y="2247090"/>
              <a:ext cx="39015" cy="33403"/>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059;p53">
              <a:extLst>
                <a:ext uri="{FF2B5EF4-FFF2-40B4-BE49-F238E27FC236}">
                  <a16:creationId xmlns:a16="http://schemas.microsoft.com/office/drawing/2014/main" xmlns="" id="{C9DE77D2-AC5D-4011-BFA1-BAD2279D0632}"/>
                </a:ext>
              </a:extLst>
            </p:cNvPr>
            <p:cNvSpPr/>
            <p:nvPr/>
          </p:nvSpPr>
          <p:spPr>
            <a:xfrm>
              <a:off x="3242672" y="2151520"/>
              <a:ext cx="39015" cy="334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060;p53">
              <a:extLst>
                <a:ext uri="{FF2B5EF4-FFF2-40B4-BE49-F238E27FC236}">
                  <a16:creationId xmlns:a16="http://schemas.microsoft.com/office/drawing/2014/main" xmlns="" id="{30EE243C-D0F2-4D22-A541-324DD6CBC81C}"/>
                </a:ext>
              </a:extLst>
            </p:cNvPr>
            <p:cNvSpPr/>
            <p:nvPr/>
          </p:nvSpPr>
          <p:spPr>
            <a:xfrm>
              <a:off x="3242672" y="2103727"/>
              <a:ext cx="39015" cy="33513"/>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061;p53">
              <a:extLst>
                <a:ext uri="{FF2B5EF4-FFF2-40B4-BE49-F238E27FC236}">
                  <a16:creationId xmlns:a16="http://schemas.microsoft.com/office/drawing/2014/main" xmlns="" id="{EDD82B3D-763D-4867-A44D-3EF2A51AC2F0}"/>
                </a:ext>
              </a:extLst>
            </p:cNvPr>
            <p:cNvSpPr/>
            <p:nvPr/>
          </p:nvSpPr>
          <p:spPr>
            <a:xfrm>
              <a:off x="3242672" y="2056075"/>
              <a:ext cx="39015" cy="33388"/>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062;p53">
              <a:extLst>
                <a:ext uri="{FF2B5EF4-FFF2-40B4-BE49-F238E27FC236}">
                  <a16:creationId xmlns:a16="http://schemas.microsoft.com/office/drawing/2014/main" xmlns="" id="{66EBCE5F-A699-4746-A5F5-746A9960613E}"/>
                </a:ext>
              </a:extLst>
            </p:cNvPr>
            <p:cNvSpPr/>
            <p:nvPr/>
          </p:nvSpPr>
          <p:spPr>
            <a:xfrm>
              <a:off x="3242672" y="2008297"/>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063;p53">
              <a:extLst>
                <a:ext uri="{FF2B5EF4-FFF2-40B4-BE49-F238E27FC236}">
                  <a16:creationId xmlns:a16="http://schemas.microsoft.com/office/drawing/2014/main" xmlns="" id="{923F219B-8935-4007-9C66-7FA7E636D193}"/>
                </a:ext>
              </a:extLst>
            </p:cNvPr>
            <p:cNvSpPr/>
            <p:nvPr/>
          </p:nvSpPr>
          <p:spPr>
            <a:xfrm>
              <a:off x="3242672" y="1960504"/>
              <a:ext cx="39015" cy="334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064;p53">
              <a:extLst>
                <a:ext uri="{FF2B5EF4-FFF2-40B4-BE49-F238E27FC236}">
                  <a16:creationId xmlns:a16="http://schemas.microsoft.com/office/drawing/2014/main" xmlns="" id="{359B06D4-D219-437F-8D11-F00F6DB2E07E}"/>
                </a:ext>
              </a:extLst>
            </p:cNvPr>
            <p:cNvSpPr/>
            <p:nvPr/>
          </p:nvSpPr>
          <p:spPr>
            <a:xfrm>
              <a:off x="3242672" y="1817282"/>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065;p53">
              <a:extLst>
                <a:ext uri="{FF2B5EF4-FFF2-40B4-BE49-F238E27FC236}">
                  <a16:creationId xmlns:a16="http://schemas.microsoft.com/office/drawing/2014/main" xmlns="" id="{989C203E-555A-4568-9FFC-7EF583448277}"/>
                </a:ext>
              </a:extLst>
            </p:cNvPr>
            <p:cNvSpPr/>
            <p:nvPr/>
          </p:nvSpPr>
          <p:spPr>
            <a:xfrm>
              <a:off x="3242672" y="1769489"/>
              <a:ext cx="39015" cy="334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066;p53">
              <a:extLst>
                <a:ext uri="{FF2B5EF4-FFF2-40B4-BE49-F238E27FC236}">
                  <a16:creationId xmlns:a16="http://schemas.microsoft.com/office/drawing/2014/main" xmlns="" id="{DE7A95DD-4F97-4E1B-B1DF-63AF1590DF11}"/>
                </a:ext>
              </a:extLst>
            </p:cNvPr>
            <p:cNvSpPr/>
            <p:nvPr/>
          </p:nvSpPr>
          <p:spPr>
            <a:xfrm>
              <a:off x="3194879" y="2438106"/>
              <a:ext cx="39015" cy="334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067;p53">
              <a:extLst>
                <a:ext uri="{FF2B5EF4-FFF2-40B4-BE49-F238E27FC236}">
                  <a16:creationId xmlns:a16="http://schemas.microsoft.com/office/drawing/2014/main" xmlns="" id="{69081FCE-040D-458C-9862-CFAF95CFC750}"/>
                </a:ext>
              </a:extLst>
            </p:cNvPr>
            <p:cNvSpPr/>
            <p:nvPr/>
          </p:nvSpPr>
          <p:spPr>
            <a:xfrm>
              <a:off x="3194879" y="2390328"/>
              <a:ext cx="39015" cy="3343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068;p53">
              <a:extLst>
                <a:ext uri="{FF2B5EF4-FFF2-40B4-BE49-F238E27FC236}">
                  <a16:creationId xmlns:a16="http://schemas.microsoft.com/office/drawing/2014/main" xmlns="" id="{FE4729EC-581C-4CFA-A7BF-81857D2FF370}"/>
                </a:ext>
              </a:extLst>
            </p:cNvPr>
            <p:cNvSpPr/>
            <p:nvPr/>
          </p:nvSpPr>
          <p:spPr>
            <a:xfrm>
              <a:off x="3194879" y="2247090"/>
              <a:ext cx="39015" cy="33419"/>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069;p53">
              <a:extLst>
                <a:ext uri="{FF2B5EF4-FFF2-40B4-BE49-F238E27FC236}">
                  <a16:creationId xmlns:a16="http://schemas.microsoft.com/office/drawing/2014/main" xmlns="" id="{4A53DE2F-F388-4100-A093-F5C638B7C159}"/>
                </a:ext>
              </a:extLst>
            </p:cNvPr>
            <p:cNvSpPr/>
            <p:nvPr/>
          </p:nvSpPr>
          <p:spPr>
            <a:xfrm>
              <a:off x="3194879" y="2199313"/>
              <a:ext cx="39015" cy="3343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070;p53">
              <a:extLst>
                <a:ext uri="{FF2B5EF4-FFF2-40B4-BE49-F238E27FC236}">
                  <a16:creationId xmlns:a16="http://schemas.microsoft.com/office/drawing/2014/main" xmlns="" id="{F2F7CCDC-A594-4AB7-975D-E13E9E8D96E9}"/>
                </a:ext>
              </a:extLst>
            </p:cNvPr>
            <p:cNvSpPr/>
            <p:nvPr/>
          </p:nvSpPr>
          <p:spPr>
            <a:xfrm>
              <a:off x="3194879" y="2151520"/>
              <a:ext cx="39015" cy="334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071;p53">
              <a:extLst>
                <a:ext uri="{FF2B5EF4-FFF2-40B4-BE49-F238E27FC236}">
                  <a16:creationId xmlns:a16="http://schemas.microsoft.com/office/drawing/2014/main" xmlns="" id="{E2BA1E18-9442-440B-9A81-3E013AA86740}"/>
                </a:ext>
              </a:extLst>
            </p:cNvPr>
            <p:cNvSpPr/>
            <p:nvPr/>
          </p:nvSpPr>
          <p:spPr>
            <a:xfrm>
              <a:off x="3194879" y="2103727"/>
              <a:ext cx="39015" cy="33513"/>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072;p53">
              <a:extLst>
                <a:ext uri="{FF2B5EF4-FFF2-40B4-BE49-F238E27FC236}">
                  <a16:creationId xmlns:a16="http://schemas.microsoft.com/office/drawing/2014/main" xmlns="" id="{38708915-09A6-4879-B581-FB736E29DA18}"/>
                </a:ext>
              </a:extLst>
            </p:cNvPr>
            <p:cNvSpPr/>
            <p:nvPr/>
          </p:nvSpPr>
          <p:spPr>
            <a:xfrm>
              <a:off x="3194879" y="2056075"/>
              <a:ext cx="39015" cy="33388"/>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073;p53">
              <a:extLst>
                <a:ext uri="{FF2B5EF4-FFF2-40B4-BE49-F238E27FC236}">
                  <a16:creationId xmlns:a16="http://schemas.microsoft.com/office/drawing/2014/main" xmlns="" id="{0F52446A-470E-4E1B-A303-03C4BC8E4D9B}"/>
                </a:ext>
              </a:extLst>
            </p:cNvPr>
            <p:cNvSpPr/>
            <p:nvPr/>
          </p:nvSpPr>
          <p:spPr>
            <a:xfrm>
              <a:off x="3194879" y="2008297"/>
              <a:ext cx="39015" cy="3343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074;p53">
              <a:extLst>
                <a:ext uri="{FF2B5EF4-FFF2-40B4-BE49-F238E27FC236}">
                  <a16:creationId xmlns:a16="http://schemas.microsoft.com/office/drawing/2014/main" xmlns="" id="{31F5AF49-FF0D-405B-B504-344269644A9F}"/>
                </a:ext>
              </a:extLst>
            </p:cNvPr>
            <p:cNvSpPr/>
            <p:nvPr/>
          </p:nvSpPr>
          <p:spPr>
            <a:xfrm>
              <a:off x="3194879" y="1769489"/>
              <a:ext cx="39015" cy="334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075;p53">
              <a:extLst>
                <a:ext uri="{FF2B5EF4-FFF2-40B4-BE49-F238E27FC236}">
                  <a16:creationId xmlns:a16="http://schemas.microsoft.com/office/drawing/2014/main" xmlns="" id="{15B2E75E-6B7F-45D4-A7E1-4B55ADEB37F9}"/>
                </a:ext>
              </a:extLst>
            </p:cNvPr>
            <p:cNvSpPr/>
            <p:nvPr/>
          </p:nvSpPr>
          <p:spPr>
            <a:xfrm>
              <a:off x="3147101" y="2390328"/>
              <a:ext cx="38999" cy="3343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076;p53">
              <a:extLst>
                <a:ext uri="{FF2B5EF4-FFF2-40B4-BE49-F238E27FC236}">
                  <a16:creationId xmlns:a16="http://schemas.microsoft.com/office/drawing/2014/main" xmlns="" id="{80C41478-9735-4347-833A-C880EE9D7DF9}"/>
                </a:ext>
              </a:extLst>
            </p:cNvPr>
            <p:cNvSpPr/>
            <p:nvPr/>
          </p:nvSpPr>
          <p:spPr>
            <a:xfrm>
              <a:off x="3147101" y="2342535"/>
              <a:ext cx="38999" cy="33513"/>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077;p53">
              <a:extLst>
                <a:ext uri="{FF2B5EF4-FFF2-40B4-BE49-F238E27FC236}">
                  <a16:creationId xmlns:a16="http://schemas.microsoft.com/office/drawing/2014/main" xmlns="" id="{648EAE44-D913-4D0F-A44E-75DBE329B626}"/>
                </a:ext>
              </a:extLst>
            </p:cNvPr>
            <p:cNvSpPr/>
            <p:nvPr/>
          </p:nvSpPr>
          <p:spPr>
            <a:xfrm>
              <a:off x="3147101" y="2247090"/>
              <a:ext cx="38999" cy="33403"/>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078;p53">
              <a:extLst>
                <a:ext uri="{FF2B5EF4-FFF2-40B4-BE49-F238E27FC236}">
                  <a16:creationId xmlns:a16="http://schemas.microsoft.com/office/drawing/2014/main" xmlns="" id="{04036D6B-8958-4562-AF6C-8FC4A75ABBC2}"/>
                </a:ext>
              </a:extLst>
            </p:cNvPr>
            <p:cNvSpPr/>
            <p:nvPr/>
          </p:nvSpPr>
          <p:spPr>
            <a:xfrm>
              <a:off x="3147101" y="2103727"/>
              <a:ext cx="38999" cy="33513"/>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079;p53">
              <a:extLst>
                <a:ext uri="{FF2B5EF4-FFF2-40B4-BE49-F238E27FC236}">
                  <a16:creationId xmlns:a16="http://schemas.microsoft.com/office/drawing/2014/main" xmlns="" id="{E9235A0A-D7C5-46E9-A4A6-095AB42DECE7}"/>
                </a:ext>
              </a:extLst>
            </p:cNvPr>
            <p:cNvSpPr/>
            <p:nvPr/>
          </p:nvSpPr>
          <p:spPr>
            <a:xfrm>
              <a:off x="3147101" y="2056075"/>
              <a:ext cx="38968" cy="33388"/>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080;p53">
              <a:extLst>
                <a:ext uri="{FF2B5EF4-FFF2-40B4-BE49-F238E27FC236}">
                  <a16:creationId xmlns:a16="http://schemas.microsoft.com/office/drawing/2014/main" xmlns="" id="{3ACED590-ED55-416B-BC9D-BF96B605D1AE}"/>
                </a:ext>
              </a:extLst>
            </p:cNvPr>
            <p:cNvSpPr/>
            <p:nvPr/>
          </p:nvSpPr>
          <p:spPr>
            <a:xfrm>
              <a:off x="3099308" y="2438106"/>
              <a:ext cx="39015" cy="334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081;p53">
              <a:extLst>
                <a:ext uri="{FF2B5EF4-FFF2-40B4-BE49-F238E27FC236}">
                  <a16:creationId xmlns:a16="http://schemas.microsoft.com/office/drawing/2014/main" xmlns="" id="{40474732-EC95-44CA-8809-12BA48AA58F3}"/>
                </a:ext>
              </a:extLst>
            </p:cNvPr>
            <p:cNvSpPr/>
            <p:nvPr/>
          </p:nvSpPr>
          <p:spPr>
            <a:xfrm>
              <a:off x="3099308" y="2390328"/>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082;p53">
              <a:extLst>
                <a:ext uri="{FF2B5EF4-FFF2-40B4-BE49-F238E27FC236}">
                  <a16:creationId xmlns:a16="http://schemas.microsoft.com/office/drawing/2014/main" xmlns="" id="{59014B34-E9AE-4D09-94E2-C042890B1B60}"/>
                </a:ext>
              </a:extLst>
            </p:cNvPr>
            <p:cNvSpPr/>
            <p:nvPr/>
          </p:nvSpPr>
          <p:spPr>
            <a:xfrm>
              <a:off x="3099308" y="2342535"/>
              <a:ext cx="39015" cy="33513"/>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083;p53">
              <a:extLst>
                <a:ext uri="{FF2B5EF4-FFF2-40B4-BE49-F238E27FC236}">
                  <a16:creationId xmlns:a16="http://schemas.microsoft.com/office/drawing/2014/main" xmlns="" id="{6C1777E5-13AB-4255-A22B-A8A66C640476}"/>
                </a:ext>
              </a:extLst>
            </p:cNvPr>
            <p:cNvSpPr/>
            <p:nvPr/>
          </p:nvSpPr>
          <p:spPr>
            <a:xfrm>
              <a:off x="3099308" y="2294742"/>
              <a:ext cx="39015" cy="33513"/>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084;p53">
              <a:extLst>
                <a:ext uri="{FF2B5EF4-FFF2-40B4-BE49-F238E27FC236}">
                  <a16:creationId xmlns:a16="http://schemas.microsoft.com/office/drawing/2014/main" xmlns="" id="{30671723-0134-4CD8-BE85-AD2BF8636107}"/>
                </a:ext>
              </a:extLst>
            </p:cNvPr>
            <p:cNvSpPr/>
            <p:nvPr/>
          </p:nvSpPr>
          <p:spPr>
            <a:xfrm>
              <a:off x="3099308" y="2103727"/>
              <a:ext cx="39015" cy="33513"/>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085;p53">
              <a:extLst>
                <a:ext uri="{FF2B5EF4-FFF2-40B4-BE49-F238E27FC236}">
                  <a16:creationId xmlns:a16="http://schemas.microsoft.com/office/drawing/2014/main" xmlns="" id="{B1DA39E0-0026-46BA-9384-ED83D552EC11}"/>
                </a:ext>
              </a:extLst>
            </p:cNvPr>
            <p:cNvSpPr/>
            <p:nvPr/>
          </p:nvSpPr>
          <p:spPr>
            <a:xfrm>
              <a:off x="3051531" y="2485899"/>
              <a:ext cx="39219" cy="33497"/>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086;p53">
              <a:extLst>
                <a:ext uri="{FF2B5EF4-FFF2-40B4-BE49-F238E27FC236}">
                  <a16:creationId xmlns:a16="http://schemas.microsoft.com/office/drawing/2014/main" xmlns="" id="{6534495F-3A10-46F1-BA5D-5CB11377E034}"/>
                </a:ext>
              </a:extLst>
            </p:cNvPr>
            <p:cNvSpPr/>
            <p:nvPr/>
          </p:nvSpPr>
          <p:spPr>
            <a:xfrm>
              <a:off x="3051531" y="2438106"/>
              <a:ext cx="39140" cy="334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087;p53">
              <a:extLst>
                <a:ext uri="{FF2B5EF4-FFF2-40B4-BE49-F238E27FC236}">
                  <a16:creationId xmlns:a16="http://schemas.microsoft.com/office/drawing/2014/main" xmlns="" id="{F466B01A-C1B8-414F-80AE-7CFFAB286983}"/>
                </a:ext>
              </a:extLst>
            </p:cNvPr>
            <p:cNvSpPr/>
            <p:nvPr/>
          </p:nvSpPr>
          <p:spPr>
            <a:xfrm>
              <a:off x="3051531" y="2390328"/>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088;p53">
              <a:extLst>
                <a:ext uri="{FF2B5EF4-FFF2-40B4-BE49-F238E27FC236}">
                  <a16:creationId xmlns:a16="http://schemas.microsoft.com/office/drawing/2014/main" xmlns="" id="{32B55AAF-3EA8-4541-8F73-9FEBCDB42A10}"/>
                </a:ext>
              </a:extLst>
            </p:cNvPr>
            <p:cNvSpPr/>
            <p:nvPr/>
          </p:nvSpPr>
          <p:spPr>
            <a:xfrm>
              <a:off x="3051531" y="2342535"/>
              <a:ext cx="39140" cy="33513"/>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89;p53">
              <a:extLst>
                <a:ext uri="{FF2B5EF4-FFF2-40B4-BE49-F238E27FC236}">
                  <a16:creationId xmlns:a16="http://schemas.microsoft.com/office/drawing/2014/main" xmlns="" id="{5E5A913D-46F1-4426-B5F6-6CAB30EBBCB0}"/>
                </a:ext>
              </a:extLst>
            </p:cNvPr>
            <p:cNvSpPr/>
            <p:nvPr/>
          </p:nvSpPr>
          <p:spPr>
            <a:xfrm>
              <a:off x="3051531" y="2294742"/>
              <a:ext cx="39140" cy="33513"/>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90;p53">
              <a:extLst>
                <a:ext uri="{FF2B5EF4-FFF2-40B4-BE49-F238E27FC236}">
                  <a16:creationId xmlns:a16="http://schemas.microsoft.com/office/drawing/2014/main" xmlns="" id="{F12F167F-F4B8-4986-A368-44BA07089643}"/>
                </a:ext>
              </a:extLst>
            </p:cNvPr>
            <p:cNvSpPr/>
            <p:nvPr/>
          </p:nvSpPr>
          <p:spPr>
            <a:xfrm>
              <a:off x="3051531" y="2247090"/>
              <a:ext cx="39140" cy="33403"/>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091;p53">
              <a:extLst>
                <a:ext uri="{FF2B5EF4-FFF2-40B4-BE49-F238E27FC236}">
                  <a16:creationId xmlns:a16="http://schemas.microsoft.com/office/drawing/2014/main" xmlns="" id="{FF0996F4-7DCB-40F2-8E8B-9F4DD76D45C3}"/>
                </a:ext>
              </a:extLst>
            </p:cNvPr>
            <p:cNvSpPr/>
            <p:nvPr/>
          </p:nvSpPr>
          <p:spPr>
            <a:xfrm>
              <a:off x="3051531" y="2199313"/>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092;p53">
              <a:extLst>
                <a:ext uri="{FF2B5EF4-FFF2-40B4-BE49-F238E27FC236}">
                  <a16:creationId xmlns:a16="http://schemas.microsoft.com/office/drawing/2014/main" xmlns="" id="{EB4FBA12-373B-4983-BEED-A7D559AD9CC3}"/>
                </a:ext>
              </a:extLst>
            </p:cNvPr>
            <p:cNvSpPr/>
            <p:nvPr/>
          </p:nvSpPr>
          <p:spPr>
            <a:xfrm>
              <a:off x="3003738" y="2533676"/>
              <a:ext cx="39140" cy="33513"/>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093;p53">
              <a:extLst>
                <a:ext uri="{FF2B5EF4-FFF2-40B4-BE49-F238E27FC236}">
                  <a16:creationId xmlns:a16="http://schemas.microsoft.com/office/drawing/2014/main" xmlns="" id="{1FF8C3CF-D9DA-410C-ABC5-B1663353CCDF}"/>
                </a:ext>
              </a:extLst>
            </p:cNvPr>
            <p:cNvSpPr/>
            <p:nvPr/>
          </p:nvSpPr>
          <p:spPr>
            <a:xfrm>
              <a:off x="3003738" y="2485899"/>
              <a:ext cx="39235" cy="33497"/>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094;p53">
              <a:extLst>
                <a:ext uri="{FF2B5EF4-FFF2-40B4-BE49-F238E27FC236}">
                  <a16:creationId xmlns:a16="http://schemas.microsoft.com/office/drawing/2014/main" xmlns="" id="{429C97E6-E2DC-478D-96B6-E1538B0539A7}"/>
                </a:ext>
              </a:extLst>
            </p:cNvPr>
            <p:cNvSpPr/>
            <p:nvPr/>
          </p:nvSpPr>
          <p:spPr>
            <a:xfrm>
              <a:off x="3003738" y="2438106"/>
              <a:ext cx="39140" cy="334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095;p53">
              <a:extLst>
                <a:ext uri="{FF2B5EF4-FFF2-40B4-BE49-F238E27FC236}">
                  <a16:creationId xmlns:a16="http://schemas.microsoft.com/office/drawing/2014/main" xmlns="" id="{503EA670-CA98-498F-AD76-0BF6F3CFCBD0}"/>
                </a:ext>
              </a:extLst>
            </p:cNvPr>
            <p:cNvSpPr/>
            <p:nvPr/>
          </p:nvSpPr>
          <p:spPr>
            <a:xfrm>
              <a:off x="3003738" y="2342535"/>
              <a:ext cx="39140" cy="33513"/>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096;p53">
              <a:extLst>
                <a:ext uri="{FF2B5EF4-FFF2-40B4-BE49-F238E27FC236}">
                  <a16:creationId xmlns:a16="http://schemas.microsoft.com/office/drawing/2014/main" xmlns="" id="{40F57F24-AD2B-4339-93AF-84C775D7244F}"/>
                </a:ext>
              </a:extLst>
            </p:cNvPr>
            <p:cNvSpPr/>
            <p:nvPr/>
          </p:nvSpPr>
          <p:spPr>
            <a:xfrm>
              <a:off x="3003738" y="2247090"/>
              <a:ext cx="39140" cy="33403"/>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097;p53">
              <a:extLst>
                <a:ext uri="{FF2B5EF4-FFF2-40B4-BE49-F238E27FC236}">
                  <a16:creationId xmlns:a16="http://schemas.microsoft.com/office/drawing/2014/main" xmlns="" id="{D35B0CA4-2A93-4148-BBD4-DD4A61ED3263}"/>
                </a:ext>
              </a:extLst>
            </p:cNvPr>
            <p:cNvSpPr/>
            <p:nvPr/>
          </p:nvSpPr>
          <p:spPr>
            <a:xfrm>
              <a:off x="3003738" y="2199313"/>
              <a:ext cx="39140" cy="3343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098;p53">
              <a:extLst>
                <a:ext uri="{FF2B5EF4-FFF2-40B4-BE49-F238E27FC236}">
                  <a16:creationId xmlns:a16="http://schemas.microsoft.com/office/drawing/2014/main" xmlns="" id="{1FC3E382-06CB-44AE-8653-C216DED8F413}"/>
                </a:ext>
              </a:extLst>
            </p:cNvPr>
            <p:cNvSpPr/>
            <p:nvPr/>
          </p:nvSpPr>
          <p:spPr>
            <a:xfrm>
              <a:off x="3003738" y="2151520"/>
              <a:ext cx="39140" cy="334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099;p53">
              <a:extLst>
                <a:ext uri="{FF2B5EF4-FFF2-40B4-BE49-F238E27FC236}">
                  <a16:creationId xmlns:a16="http://schemas.microsoft.com/office/drawing/2014/main" xmlns="" id="{3D6B003A-92F5-44E6-98E7-B72DDA7A65BE}"/>
                </a:ext>
              </a:extLst>
            </p:cNvPr>
            <p:cNvSpPr/>
            <p:nvPr/>
          </p:nvSpPr>
          <p:spPr>
            <a:xfrm>
              <a:off x="2956086" y="2533676"/>
              <a:ext cx="38999" cy="33513"/>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100;p53">
              <a:extLst>
                <a:ext uri="{FF2B5EF4-FFF2-40B4-BE49-F238E27FC236}">
                  <a16:creationId xmlns:a16="http://schemas.microsoft.com/office/drawing/2014/main" xmlns="" id="{7EEDA7E2-A820-4311-9CE3-46FDD58E5032}"/>
                </a:ext>
              </a:extLst>
            </p:cNvPr>
            <p:cNvSpPr/>
            <p:nvPr/>
          </p:nvSpPr>
          <p:spPr>
            <a:xfrm>
              <a:off x="2956086" y="2485899"/>
              <a:ext cx="39093" cy="33497"/>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101;p53">
              <a:extLst>
                <a:ext uri="{FF2B5EF4-FFF2-40B4-BE49-F238E27FC236}">
                  <a16:creationId xmlns:a16="http://schemas.microsoft.com/office/drawing/2014/main" xmlns="" id="{A1D22546-B4CC-4D8F-9FCC-04AB8D086BDF}"/>
                </a:ext>
              </a:extLst>
            </p:cNvPr>
            <p:cNvSpPr/>
            <p:nvPr/>
          </p:nvSpPr>
          <p:spPr>
            <a:xfrm>
              <a:off x="2956086" y="2438106"/>
              <a:ext cx="38999" cy="334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102;p53">
              <a:extLst>
                <a:ext uri="{FF2B5EF4-FFF2-40B4-BE49-F238E27FC236}">
                  <a16:creationId xmlns:a16="http://schemas.microsoft.com/office/drawing/2014/main" xmlns="" id="{3AD64A03-C8F6-4BF1-B71D-C550514E7993}"/>
                </a:ext>
              </a:extLst>
            </p:cNvPr>
            <p:cNvSpPr/>
            <p:nvPr/>
          </p:nvSpPr>
          <p:spPr>
            <a:xfrm>
              <a:off x="2956086" y="2199313"/>
              <a:ext cx="38999" cy="3343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103;p53">
              <a:extLst>
                <a:ext uri="{FF2B5EF4-FFF2-40B4-BE49-F238E27FC236}">
                  <a16:creationId xmlns:a16="http://schemas.microsoft.com/office/drawing/2014/main" xmlns="" id="{EFF26D99-7A99-4FA7-9BBE-18311DF12054}"/>
                </a:ext>
              </a:extLst>
            </p:cNvPr>
            <p:cNvSpPr/>
            <p:nvPr/>
          </p:nvSpPr>
          <p:spPr>
            <a:xfrm>
              <a:off x="2908293" y="2247090"/>
              <a:ext cx="39015" cy="33403"/>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104;p53">
              <a:extLst>
                <a:ext uri="{FF2B5EF4-FFF2-40B4-BE49-F238E27FC236}">
                  <a16:creationId xmlns:a16="http://schemas.microsoft.com/office/drawing/2014/main" xmlns="" id="{BBA2DC2B-DC33-42CF-A4FB-6F17A68561CB}"/>
                </a:ext>
              </a:extLst>
            </p:cNvPr>
            <p:cNvSpPr/>
            <p:nvPr/>
          </p:nvSpPr>
          <p:spPr>
            <a:xfrm>
              <a:off x="2812722" y="2103727"/>
              <a:ext cx="39140" cy="33513"/>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105;p53">
              <a:extLst>
                <a:ext uri="{FF2B5EF4-FFF2-40B4-BE49-F238E27FC236}">
                  <a16:creationId xmlns:a16="http://schemas.microsoft.com/office/drawing/2014/main" xmlns="" id="{7892EEA5-A423-4740-8709-FA5FC30D092B}"/>
                </a:ext>
              </a:extLst>
            </p:cNvPr>
            <p:cNvSpPr/>
            <p:nvPr/>
          </p:nvSpPr>
          <p:spPr>
            <a:xfrm>
              <a:off x="2765070" y="2151520"/>
              <a:ext cx="38999" cy="334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106;p53">
              <a:extLst>
                <a:ext uri="{FF2B5EF4-FFF2-40B4-BE49-F238E27FC236}">
                  <a16:creationId xmlns:a16="http://schemas.microsoft.com/office/drawing/2014/main" xmlns="" id="{434A42B5-58F0-4949-98F8-355B133C55F2}"/>
                </a:ext>
              </a:extLst>
            </p:cNvPr>
            <p:cNvSpPr/>
            <p:nvPr/>
          </p:nvSpPr>
          <p:spPr>
            <a:xfrm>
              <a:off x="2765070" y="2103727"/>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107;p53">
              <a:extLst>
                <a:ext uri="{FF2B5EF4-FFF2-40B4-BE49-F238E27FC236}">
                  <a16:creationId xmlns:a16="http://schemas.microsoft.com/office/drawing/2014/main" xmlns="" id="{56201F7A-D51D-4CDC-A4CF-17A02ABD09E1}"/>
                </a:ext>
              </a:extLst>
            </p:cNvPr>
            <p:cNvSpPr/>
            <p:nvPr/>
          </p:nvSpPr>
          <p:spPr>
            <a:xfrm>
              <a:off x="2717277" y="2151520"/>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108;p53">
              <a:extLst>
                <a:ext uri="{FF2B5EF4-FFF2-40B4-BE49-F238E27FC236}">
                  <a16:creationId xmlns:a16="http://schemas.microsoft.com/office/drawing/2014/main" xmlns="" id="{E0BCE880-A65D-4248-A1C0-5D7BEBF1A5CF}"/>
                </a:ext>
              </a:extLst>
            </p:cNvPr>
            <p:cNvSpPr/>
            <p:nvPr/>
          </p:nvSpPr>
          <p:spPr>
            <a:xfrm>
              <a:off x="2717277" y="2103727"/>
              <a:ext cx="39015" cy="33513"/>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109;p53">
              <a:extLst>
                <a:ext uri="{FF2B5EF4-FFF2-40B4-BE49-F238E27FC236}">
                  <a16:creationId xmlns:a16="http://schemas.microsoft.com/office/drawing/2014/main" xmlns="" id="{0BB66647-5842-45BE-A195-14D13F6F7FA5}"/>
                </a:ext>
              </a:extLst>
            </p:cNvPr>
            <p:cNvSpPr/>
            <p:nvPr/>
          </p:nvSpPr>
          <p:spPr>
            <a:xfrm>
              <a:off x="2717277" y="1912711"/>
              <a:ext cx="39015" cy="33513"/>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110;p53">
              <a:extLst>
                <a:ext uri="{FF2B5EF4-FFF2-40B4-BE49-F238E27FC236}">
                  <a16:creationId xmlns:a16="http://schemas.microsoft.com/office/drawing/2014/main" xmlns="" id="{9AC1CEAF-63A2-4A2A-806B-0738106A2A8E}"/>
                </a:ext>
              </a:extLst>
            </p:cNvPr>
            <p:cNvSpPr/>
            <p:nvPr/>
          </p:nvSpPr>
          <p:spPr>
            <a:xfrm>
              <a:off x="2717277" y="1864934"/>
              <a:ext cx="39015" cy="33513"/>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111;p53">
              <a:extLst>
                <a:ext uri="{FF2B5EF4-FFF2-40B4-BE49-F238E27FC236}">
                  <a16:creationId xmlns:a16="http://schemas.microsoft.com/office/drawing/2014/main" xmlns="" id="{22E42CF6-F029-4B97-9783-6E264BF7429E}"/>
                </a:ext>
              </a:extLst>
            </p:cNvPr>
            <p:cNvSpPr/>
            <p:nvPr/>
          </p:nvSpPr>
          <p:spPr>
            <a:xfrm>
              <a:off x="2717277" y="1817282"/>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112;p53">
              <a:extLst>
                <a:ext uri="{FF2B5EF4-FFF2-40B4-BE49-F238E27FC236}">
                  <a16:creationId xmlns:a16="http://schemas.microsoft.com/office/drawing/2014/main" xmlns="" id="{74B1D71E-71DF-4DAE-8DA1-C63E041DC5C9}"/>
                </a:ext>
              </a:extLst>
            </p:cNvPr>
            <p:cNvSpPr/>
            <p:nvPr/>
          </p:nvSpPr>
          <p:spPr>
            <a:xfrm>
              <a:off x="2717277" y="1769489"/>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113;p53">
              <a:extLst>
                <a:ext uri="{FF2B5EF4-FFF2-40B4-BE49-F238E27FC236}">
                  <a16:creationId xmlns:a16="http://schemas.microsoft.com/office/drawing/2014/main" xmlns="" id="{61A6A2CC-4485-40F5-94A6-97DDA8FB28EE}"/>
                </a:ext>
              </a:extLst>
            </p:cNvPr>
            <p:cNvSpPr/>
            <p:nvPr/>
          </p:nvSpPr>
          <p:spPr>
            <a:xfrm>
              <a:off x="2669500" y="2008297"/>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114;p53">
              <a:extLst>
                <a:ext uri="{FF2B5EF4-FFF2-40B4-BE49-F238E27FC236}">
                  <a16:creationId xmlns:a16="http://schemas.microsoft.com/office/drawing/2014/main" xmlns="" id="{D8DB38F3-5235-46A7-AC06-E219F39E4866}"/>
                </a:ext>
              </a:extLst>
            </p:cNvPr>
            <p:cNvSpPr/>
            <p:nvPr/>
          </p:nvSpPr>
          <p:spPr>
            <a:xfrm>
              <a:off x="2669500" y="1960504"/>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115;p53">
              <a:extLst>
                <a:ext uri="{FF2B5EF4-FFF2-40B4-BE49-F238E27FC236}">
                  <a16:creationId xmlns:a16="http://schemas.microsoft.com/office/drawing/2014/main" xmlns="" id="{47640323-DADB-46C6-B97C-44164EA4383D}"/>
                </a:ext>
              </a:extLst>
            </p:cNvPr>
            <p:cNvSpPr/>
            <p:nvPr/>
          </p:nvSpPr>
          <p:spPr>
            <a:xfrm>
              <a:off x="2669500" y="1912711"/>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116;p53">
              <a:extLst>
                <a:ext uri="{FF2B5EF4-FFF2-40B4-BE49-F238E27FC236}">
                  <a16:creationId xmlns:a16="http://schemas.microsoft.com/office/drawing/2014/main" xmlns="" id="{C5D444D3-DA2D-4218-9E8F-8CBC3525ECC6}"/>
                </a:ext>
              </a:extLst>
            </p:cNvPr>
            <p:cNvSpPr/>
            <p:nvPr/>
          </p:nvSpPr>
          <p:spPr>
            <a:xfrm>
              <a:off x="2669500" y="1864934"/>
              <a:ext cx="38999" cy="33513"/>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117;p53">
              <a:extLst>
                <a:ext uri="{FF2B5EF4-FFF2-40B4-BE49-F238E27FC236}">
                  <a16:creationId xmlns:a16="http://schemas.microsoft.com/office/drawing/2014/main" xmlns="" id="{A3BF78D5-0E3D-49FB-9D9F-D5897721A045}"/>
                </a:ext>
              </a:extLst>
            </p:cNvPr>
            <p:cNvSpPr/>
            <p:nvPr/>
          </p:nvSpPr>
          <p:spPr>
            <a:xfrm>
              <a:off x="2669500" y="1817282"/>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118;p53">
              <a:extLst>
                <a:ext uri="{FF2B5EF4-FFF2-40B4-BE49-F238E27FC236}">
                  <a16:creationId xmlns:a16="http://schemas.microsoft.com/office/drawing/2014/main" xmlns="" id="{9ABC8A5B-C815-410A-B849-1A35B2A974CE}"/>
                </a:ext>
              </a:extLst>
            </p:cNvPr>
            <p:cNvSpPr/>
            <p:nvPr/>
          </p:nvSpPr>
          <p:spPr>
            <a:xfrm>
              <a:off x="2669500" y="1769489"/>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119;p53">
              <a:extLst>
                <a:ext uri="{FF2B5EF4-FFF2-40B4-BE49-F238E27FC236}">
                  <a16:creationId xmlns:a16="http://schemas.microsoft.com/office/drawing/2014/main" xmlns="" id="{8E76F4F7-4CE1-41D6-8688-9B392A57B0C9}"/>
                </a:ext>
              </a:extLst>
            </p:cNvPr>
            <p:cNvSpPr/>
            <p:nvPr/>
          </p:nvSpPr>
          <p:spPr>
            <a:xfrm>
              <a:off x="2669500" y="1721711"/>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120;p53">
              <a:extLst>
                <a:ext uri="{FF2B5EF4-FFF2-40B4-BE49-F238E27FC236}">
                  <a16:creationId xmlns:a16="http://schemas.microsoft.com/office/drawing/2014/main" xmlns="" id="{595FB126-1CCA-4C62-BBEF-6D01BC3C06DB}"/>
                </a:ext>
              </a:extLst>
            </p:cNvPr>
            <p:cNvSpPr/>
            <p:nvPr/>
          </p:nvSpPr>
          <p:spPr>
            <a:xfrm>
              <a:off x="2621707" y="2056075"/>
              <a:ext cx="38968" cy="33388"/>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121;p53">
              <a:extLst>
                <a:ext uri="{FF2B5EF4-FFF2-40B4-BE49-F238E27FC236}">
                  <a16:creationId xmlns:a16="http://schemas.microsoft.com/office/drawing/2014/main" xmlns="" id="{FCDEFEE1-90DD-4FF5-8045-94BA94DA1C36}"/>
                </a:ext>
              </a:extLst>
            </p:cNvPr>
            <p:cNvSpPr/>
            <p:nvPr/>
          </p:nvSpPr>
          <p:spPr>
            <a:xfrm>
              <a:off x="2621707" y="2008297"/>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122;p53">
              <a:extLst>
                <a:ext uri="{FF2B5EF4-FFF2-40B4-BE49-F238E27FC236}">
                  <a16:creationId xmlns:a16="http://schemas.microsoft.com/office/drawing/2014/main" xmlns="" id="{1FDC1125-A2BD-407D-9BBA-027E6E052C18}"/>
                </a:ext>
              </a:extLst>
            </p:cNvPr>
            <p:cNvSpPr/>
            <p:nvPr/>
          </p:nvSpPr>
          <p:spPr>
            <a:xfrm>
              <a:off x="2621707" y="1960504"/>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123;p53">
              <a:extLst>
                <a:ext uri="{FF2B5EF4-FFF2-40B4-BE49-F238E27FC236}">
                  <a16:creationId xmlns:a16="http://schemas.microsoft.com/office/drawing/2014/main" xmlns="" id="{1C7C3316-3B5D-4F25-8B8D-9ED65F74E95A}"/>
                </a:ext>
              </a:extLst>
            </p:cNvPr>
            <p:cNvSpPr/>
            <p:nvPr/>
          </p:nvSpPr>
          <p:spPr>
            <a:xfrm>
              <a:off x="2621707" y="1912711"/>
              <a:ext cx="39015" cy="33513"/>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124;p53">
              <a:extLst>
                <a:ext uri="{FF2B5EF4-FFF2-40B4-BE49-F238E27FC236}">
                  <a16:creationId xmlns:a16="http://schemas.microsoft.com/office/drawing/2014/main" xmlns="" id="{B5304FE4-85B9-4453-BA32-5BD7105F38B9}"/>
                </a:ext>
              </a:extLst>
            </p:cNvPr>
            <p:cNvSpPr/>
            <p:nvPr/>
          </p:nvSpPr>
          <p:spPr>
            <a:xfrm>
              <a:off x="2621707" y="1864934"/>
              <a:ext cx="39015" cy="33513"/>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125;p53">
              <a:extLst>
                <a:ext uri="{FF2B5EF4-FFF2-40B4-BE49-F238E27FC236}">
                  <a16:creationId xmlns:a16="http://schemas.microsoft.com/office/drawing/2014/main" xmlns="" id="{6A2DD533-6369-48C5-8F4A-30C429D4D921}"/>
                </a:ext>
              </a:extLst>
            </p:cNvPr>
            <p:cNvSpPr/>
            <p:nvPr/>
          </p:nvSpPr>
          <p:spPr>
            <a:xfrm>
              <a:off x="2621707" y="1817282"/>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126;p53">
              <a:extLst>
                <a:ext uri="{FF2B5EF4-FFF2-40B4-BE49-F238E27FC236}">
                  <a16:creationId xmlns:a16="http://schemas.microsoft.com/office/drawing/2014/main" xmlns="" id="{7E91A213-D156-44CF-9E95-41ECF4E90F20}"/>
                </a:ext>
              </a:extLst>
            </p:cNvPr>
            <p:cNvSpPr/>
            <p:nvPr/>
          </p:nvSpPr>
          <p:spPr>
            <a:xfrm>
              <a:off x="2621707" y="1769489"/>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127;p53">
              <a:extLst>
                <a:ext uri="{FF2B5EF4-FFF2-40B4-BE49-F238E27FC236}">
                  <a16:creationId xmlns:a16="http://schemas.microsoft.com/office/drawing/2014/main" xmlns="" id="{A829CD9A-5616-4F16-859A-2301E3E74540}"/>
                </a:ext>
              </a:extLst>
            </p:cNvPr>
            <p:cNvSpPr/>
            <p:nvPr/>
          </p:nvSpPr>
          <p:spPr>
            <a:xfrm>
              <a:off x="2621707" y="1721711"/>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128;p53">
              <a:extLst>
                <a:ext uri="{FF2B5EF4-FFF2-40B4-BE49-F238E27FC236}">
                  <a16:creationId xmlns:a16="http://schemas.microsoft.com/office/drawing/2014/main" xmlns="" id="{28FBBE4B-7AF2-4DE8-8A1A-94122D9B47F1}"/>
                </a:ext>
              </a:extLst>
            </p:cNvPr>
            <p:cNvSpPr/>
            <p:nvPr/>
          </p:nvSpPr>
          <p:spPr>
            <a:xfrm>
              <a:off x="2573929" y="2056075"/>
              <a:ext cx="38999" cy="33388"/>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129;p53">
              <a:extLst>
                <a:ext uri="{FF2B5EF4-FFF2-40B4-BE49-F238E27FC236}">
                  <a16:creationId xmlns:a16="http://schemas.microsoft.com/office/drawing/2014/main" xmlns="" id="{457F2049-C3EB-4652-B8AF-41E91ADE85E5}"/>
                </a:ext>
              </a:extLst>
            </p:cNvPr>
            <p:cNvSpPr/>
            <p:nvPr/>
          </p:nvSpPr>
          <p:spPr>
            <a:xfrm>
              <a:off x="2573929" y="2008297"/>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130;p53">
              <a:extLst>
                <a:ext uri="{FF2B5EF4-FFF2-40B4-BE49-F238E27FC236}">
                  <a16:creationId xmlns:a16="http://schemas.microsoft.com/office/drawing/2014/main" xmlns="" id="{92F7BE42-9617-4967-A4D7-883B1A46600E}"/>
                </a:ext>
              </a:extLst>
            </p:cNvPr>
            <p:cNvSpPr/>
            <p:nvPr/>
          </p:nvSpPr>
          <p:spPr>
            <a:xfrm>
              <a:off x="2573929" y="1960504"/>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131;p53">
              <a:extLst>
                <a:ext uri="{FF2B5EF4-FFF2-40B4-BE49-F238E27FC236}">
                  <a16:creationId xmlns:a16="http://schemas.microsoft.com/office/drawing/2014/main" xmlns="" id="{38C0A4B1-D7A1-4AC2-8619-719EFC01629B}"/>
                </a:ext>
              </a:extLst>
            </p:cNvPr>
            <p:cNvSpPr/>
            <p:nvPr/>
          </p:nvSpPr>
          <p:spPr>
            <a:xfrm>
              <a:off x="2573929" y="1912711"/>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132;p53">
              <a:extLst>
                <a:ext uri="{FF2B5EF4-FFF2-40B4-BE49-F238E27FC236}">
                  <a16:creationId xmlns:a16="http://schemas.microsoft.com/office/drawing/2014/main" xmlns="" id="{B7A3F00D-3E2C-425C-B665-72B4CCFB47F3}"/>
                </a:ext>
              </a:extLst>
            </p:cNvPr>
            <p:cNvSpPr/>
            <p:nvPr/>
          </p:nvSpPr>
          <p:spPr>
            <a:xfrm>
              <a:off x="2573929" y="1864934"/>
              <a:ext cx="38999" cy="33513"/>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133;p53">
              <a:extLst>
                <a:ext uri="{FF2B5EF4-FFF2-40B4-BE49-F238E27FC236}">
                  <a16:creationId xmlns:a16="http://schemas.microsoft.com/office/drawing/2014/main" xmlns="" id="{EEFB5163-E1D3-43B1-83A8-49251FCAC17E}"/>
                </a:ext>
              </a:extLst>
            </p:cNvPr>
            <p:cNvSpPr/>
            <p:nvPr/>
          </p:nvSpPr>
          <p:spPr>
            <a:xfrm>
              <a:off x="2573929" y="1817282"/>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134;p53">
              <a:extLst>
                <a:ext uri="{FF2B5EF4-FFF2-40B4-BE49-F238E27FC236}">
                  <a16:creationId xmlns:a16="http://schemas.microsoft.com/office/drawing/2014/main" xmlns="" id="{6FB3A957-FF09-4AEA-BA2A-22AB09D6A529}"/>
                </a:ext>
              </a:extLst>
            </p:cNvPr>
            <p:cNvSpPr/>
            <p:nvPr/>
          </p:nvSpPr>
          <p:spPr>
            <a:xfrm>
              <a:off x="2573929" y="1769489"/>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135;p53">
              <a:extLst>
                <a:ext uri="{FF2B5EF4-FFF2-40B4-BE49-F238E27FC236}">
                  <a16:creationId xmlns:a16="http://schemas.microsoft.com/office/drawing/2014/main" xmlns="" id="{5E3CB775-5B9D-4707-837A-EEF65780F3D7}"/>
                </a:ext>
              </a:extLst>
            </p:cNvPr>
            <p:cNvSpPr/>
            <p:nvPr/>
          </p:nvSpPr>
          <p:spPr>
            <a:xfrm>
              <a:off x="2573929" y="1721711"/>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136;p53">
              <a:extLst>
                <a:ext uri="{FF2B5EF4-FFF2-40B4-BE49-F238E27FC236}">
                  <a16:creationId xmlns:a16="http://schemas.microsoft.com/office/drawing/2014/main" xmlns="" id="{3EACFE1D-8E96-43EB-8198-EEFEFF36589D}"/>
                </a:ext>
              </a:extLst>
            </p:cNvPr>
            <p:cNvSpPr/>
            <p:nvPr/>
          </p:nvSpPr>
          <p:spPr>
            <a:xfrm>
              <a:off x="2526262" y="2056075"/>
              <a:ext cx="39015" cy="33388"/>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137;p53">
              <a:extLst>
                <a:ext uri="{FF2B5EF4-FFF2-40B4-BE49-F238E27FC236}">
                  <a16:creationId xmlns:a16="http://schemas.microsoft.com/office/drawing/2014/main" xmlns="" id="{D16D4F83-FC4C-48E4-BEA6-8FBBDC7A6E6D}"/>
                </a:ext>
              </a:extLst>
            </p:cNvPr>
            <p:cNvSpPr/>
            <p:nvPr/>
          </p:nvSpPr>
          <p:spPr>
            <a:xfrm>
              <a:off x="2526262" y="2008297"/>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138;p53">
              <a:extLst>
                <a:ext uri="{FF2B5EF4-FFF2-40B4-BE49-F238E27FC236}">
                  <a16:creationId xmlns:a16="http://schemas.microsoft.com/office/drawing/2014/main" xmlns="" id="{C3FE883E-189D-4DB1-8A40-C754B2D30118}"/>
                </a:ext>
              </a:extLst>
            </p:cNvPr>
            <p:cNvSpPr/>
            <p:nvPr/>
          </p:nvSpPr>
          <p:spPr>
            <a:xfrm>
              <a:off x="2526262" y="1960504"/>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139;p53">
              <a:extLst>
                <a:ext uri="{FF2B5EF4-FFF2-40B4-BE49-F238E27FC236}">
                  <a16:creationId xmlns:a16="http://schemas.microsoft.com/office/drawing/2014/main" xmlns="" id="{B7584DC3-4949-45EF-8E5D-4693602BD6CA}"/>
                </a:ext>
              </a:extLst>
            </p:cNvPr>
            <p:cNvSpPr/>
            <p:nvPr/>
          </p:nvSpPr>
          <p:spPr>
            <a:xfrm>
              <a:off x="2526262" y="1912711"/>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140;p53">
              <a:extLst>
                <a:ext uri="{FF2B5EF4-FFF2-40B4-BE49-F238E27FC236}">
                  <a16:creationId xmlns:a16="http://schemas.microsoft.com/office/drawing/2014/main" xmlns="" id="{16FE4BA7-B691-4AB9-9820-A200753DE44E}"/>
                </a:ext>
              </a:extLst>
            </p:cNvPr>
            <p:cNvSpPr/>
            <p:nvPr/>
          </p:nvSpPr>
          <p:spPr>
            <a:xfrm>
              <a:off x="2526262" y="1864934"/>
              <a:ext cx="39015" cy="33513"/>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141;p53">
              <a:extLst>
                <a:ext uri="{FF2B5EF4-FFF2-40B4-BE49-F238E27FC236}">
                  <a16:creationId xmlns:a16="http://schemas.microsoft.com/office/drawing/2014/main" xmlns="" id="{E7B28949-2CE8-4F23-9AA0-FFA25E67FAF7}"/>
                </a:ext>
              </a:extLst>
            </p:cNvPr>
            <p:cNvSpPr/>
            <p:nvPr/>
          </p:nvSpPr>
          <p:spPr>
            <a:xfrm>
              <a:off x="2526262" y="1817282"/>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142;p53">
              <a:extLst>
                <a:ext uri="{FF2B5EF4-FFF2-40B4-BE49-F238E27FC236}">
                  <a16:creationId xmlns:a16="http://schemas.microsoft.com/office/drawing/2014/main" xmlns="" id="{760DE266-04B2-4E91-AE50-E8151F8137B4}"/>
                </a:ext>
              </a:extLst>
            </p:cNvPr>
            <p:cNvSpPr/>
            <p:nvPr/>
          </p:nvSpPr>
          <p:spPr>
            <a:xfrm>
              <a:off x="2526262" y="1769489"/>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143;p53">
              <a:extLst>
                <a:ext uri="{FF2B5EF4-FFF2-40B4-BE49-F238E27FC236}">
                  <a16:creationId xmlns:a16="http://schemas.microsoft.com/office/drawing/2014/main" xmlns="" id="{D48F9C36-2ABF-4B68-93CD-A53D6D0DB2BB}"/>
                </a:ext>
              </a:extLst>
            </p:cNvPr>
            <p:cNvSpPr/>
            <p:nvPr/>
          </p:nvSpPr>
          <p:spPr>
            <a:xfrm>
              <a:off x="2526262" y="1721711"/>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144;p53">
              <a:extLst>
                <a:ext uri="{FF2B5EF4-FFF2-40B4-BE49-F238E27FC236}">
                  <a16:creationId xmlns:a16="http://schemas.microsoft.com/office/drawing/2014/main" xmlns="" id="{212EC902-456A-472B-99F0-C1BBCEAE2E8D}"/>
                </a:ext>
              </a:extLst>
            </p:cNvPr>
            <p:cNvSpPr/>
            <p:nvPr/>
          </p:nvSpPr>
          <p:spPr>
            <a:xfrm>
              <a:off x="2478484" y="2103727"/>
              <a:ext cx="38999" cy="33513"/>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145;p53">
              <a:extLst>
                <a:ext uri="{FF2B5EF4-FFF2-40B4-BE49-F238E27FC236}">
                  <a16:creationId xmlns:a16="http://schemas.microsoft.com/office/drawing/2014/main" xmlns="" id="{EAA2BE48-41AF-4826-8662-15AAED07AFBB}"/>
                </a:ext>
              </a:extLst>
            </p:cNvPr>
            <p:cNvSpPr/>
            <p:nvPr/>
          </p:nvSpPr>
          <p:spPr>
            <a:xfrm>
              <a:off x="2478484" y="2056075"/>
              <a:ext cx="38999" cy="33388"/>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146;p53">
              <a:extLst>
                <a:ext uri="{FF2B5EF4-FFF2-40B4-BE49-F238E27FC236}">
                  <a16:creationId xmlns:a16="http://schemas.microsoft.com/office/drawing/2014/main" xmlns="" id="{2AD47D5A-0B1B-4EBD-AFC6-D855B60DB405}"/>
                </a:ext>
              </a:extLst>
            </p:cNvPr>
            <p:cNvSpPr/>
            <p:nvPr/>
          </p:nvSpPr>
          <p:spPr>
            <a:xfrm>
              <a:off x="2478484" y="2008297"/>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147;p53">
              <a:extLst>
                <a:ext uri="{FF2B5EF4-FFF2-40B4-BE49-F238E27FC236}">
                  <a16:creationId xmlns:a16="http://schemas.microsoft.com/office/drawing/2014/main" xmlns="" id="{0B8ECF0D-F283-4340-BD91-07970191F506}"/>
                </a:ext>
              </a:extLst>
            </p:cNvPr>
            <p:cNvSpPr/>
            <p:nvPr/>
          </p:nvSpPr>
          <p:spPr>
            <a:xfrm>
              <a:off x="2478484" y="1960504"/>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148;p53">
              <a:extLst>
                <a:ext uri="{FF2B5EF4-FFF2-40B4-BE49-F238E27FC236}">
                  <a16:creationId xmlns:a16="http://schemas.microsoft.com/office/drawing/2014/main" xmlns="" id="{BEC496DC-B2BE-4C19-BC83-F9CD58214ACA}"/>
                </a:ext>
              </a:extLst>
            </p:cNvPr>
            <p:cNvSpPr/>
            <p:nvPr/>
          </p:nvSpPr>
          <p:spPr>
            <a:xfrm>
              <a:off x="2478484" y="1912711"/>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149;p53">
              <a:extLst>
                <a:ext uri="{FF2B5EF4-FFF2-40B4-BE49-F238E27FC236}">
                  <a16:creationId xmlns:a16="http://schemas.microsoft.com/office/drawing/2014/main" xmlns="" id="{93179E69-8742-44B7-945F-E65BA0E270EA}"/>
                </a:ext>
              </a:extLst>
            </p:cNvPr>
            <p:cNvSpPr/>
            <p:nvPr/>
          </p:nvSpPr>
          <p:spPr>
            <a:xfrm>
              <a:off x="2478484" y="1864934"/>
              <a:ext cx="38999" cy="33513"/>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150;p53">
              <a:extLst>
                <a:ext uri="{FF2B5EF4-FFF2-40B4-BE49-F238E27FC236}">
                  <a16:creationId xmlns:a16="http://schemas.microsoft.com/office/drawing/2014/main" xmlns="" id="{09B0D01E-A86B-40CA-8DC7-3F32B61DD16E}"/>
                </a:ext>
              </a:extLst>
            </p:cNvPr>
            <p:cNvSpPr/>
            <p:nvPr/>
          </p:nvSpPr>
          <p:spPr>
            <a:xfrm>
              <a:off x="2478484" y="1817282"/>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151;p53">
              <a:extLst>
                <a:ext uri="{FF2B5EF4-FFF2-40B4-BE49-F238E27FC236}">
                  <a16:creationId xmlns:a16="http://schemas.microsoft.com/office/drawing/2014/main" xmlns="" id="{04DEFDDA-329D-4B6F-AE3E-990839D10D52}"/>
                </a:ext>
              </a:extLst>
            </p:cNvPr>
            <p:cNvSpPr/>
            <p:nvPr/>
          </p:nvSpPr>
          <p:spPr>
            <a:xfrm>
              <a:off x="2478484" y="1769489"/>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152;p53">
              <a:extLst>
                <a:ext uri="{FF2B5EF4-FFF2-40B4-BE49-F238E27FC236}">
                  <a16:creationId xmlns:a16="http://schemas.microsoft.com/office/drawing/2014/main" xmlns="" id="{DBAA9927-CBCB-4172-BF5D-EF817A274F19}"/>
                </a:ext>
              </a:extLst>
            </p:cNvPr>
            <p:cNvSpPr/>
            <p:nvPr/>
          </p:nvSpPr>
          <p:spPr>
            <a:xfrm>
              <a:off x="2478484" y="1721711"/>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153;p53">
              <a:extLst>
                <a:ext uri="{FF2B5EF4-FFF2-40B4-BE49-F238E27FC236}">
                  <a16:creationId xmlns:a16="http://schemas.microsoft.com/office/drawing/2014/main" xmlns="" id="{4B0A3A43-590F-46D5-BC72-DB2931A95F67}"/>
                </a:ext>
              </a:extLst>
            </p:cNvPr>
            <p:cNvSpPr/>
            <p:nvPr/>
          </p:nvSpPr>
          <p:spPr>
            <a:xfrm>
              <a:off x="2430691" y="2151520"/>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154;p53">
              <a:extLst>
                <a:ext uri="{FF2B5EF4-FFF2-40B4-BE49-F238E27FC236}">
                  <a16:creationId xmlns:a16="http://schemas.microsoft.com/office/drawing/2014/main" xmlns="" id="{07778970-EF47-4D59-BC90-7F144D9140E2}"/>
                </a:ext>
              </a:extLst>
            </p:cNvPr>
            <p:cNvSpPr/>
            <p:nvPr/>
          </p:nvSpPr>
          <p:spPr>
            <a:xfrm>
              <a:off x="2430691" y="2103727"/>
              <a:ext cx="39015" cy="33513"/>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155;p53">
              <a:extLst>
                <a:ext uri="{FF2B5EF4-FFF2-40B4-BE49-F238E27FC236}">
                  <a16:creationId xmlns:a16="http://schemas.microsoft.com/office/drawing/2014/main" xmlns="" id="{6D3DC741-6356-42BC-83CC-17A35620B5E1}"/>
                </a:ext>
              </a:extLst>
            </p:cNvPr>
            <p:cNvSpPr/>
            <p:nvPr/>
          </p:nvSpPr>
          <p:spPr>
            <a:xfrm>
              <a:off x="2430691" y="2056075"/>
              <a:ext cx="39015" cy="33388"/>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156;p53">
              <a:extLst>
                <a:ext uri="{FF2B5EF4-FFF2-40B4-BE49-F238E27FC236}">
                  <a16:creationId xmlns:a16="http://schemas.microsoft.com/office/drawing/2014/main" xmlns="" id="{8033D6E2-5CFA-4104-9E12-5E454993048D}"/>
                </a:ext>
              </a:extLst>
            </p:cNvPr>
            <p:cNvSpPr/>
            <p:nvPr/>
          </p:nvSpPr>
          <p:spPr>
            <a:xfrm>
              <a:off x="2430691" y="2008297"/>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157;p53">
              <a:extLst>
                <a:ext uri="{FF2B5EF4-FFF2-40B4-BE49-F238E27FC236}">
                  <a16:creationId xmlns:a16="http://schemas.microsoft.com/office/drawing/2014/main" xmlns="" id="{3B9D3BEB-3D9B-4E36-915D-F239E3B875A0}"/>
                </a:ext>
              </a:extLst>
            </p:cNvPr>
            <p:cNvSpPr/>
            <p:nvPr/>
          </p:nvSpPr>
          <p:spPr>
            <a:xfrm>
              <a:off x="2430691" y="1960504"/>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158;p53">
              <a:extLst>
                <a:ext uri="{FF2B5EF4-FFF2-40B4-BE49-F238E27FC236}">
                  <a16:creationId xmlns:a16="http://schemas.microsoft.com/office/drawing/2014/main" xmlns="" id="{636449D5-F8A1-4FD6-B025-C1E9431FB60A}"/>
                </a:ext>
              </a:extLst>
            </p:cNvPr>
            <p:cNvSpPr/>
            <p:nvPr/>
          </p:nvSpPr>
          <p:spPr>
            <a:xfrm>
              <a:off x="2430691" y="1912711"/>
              <a:ext cx="39015" cy="33513"/>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159;p53">
              <a:extLst>
                <a:ext uri="{FF2B5EF4-FFF2-40B4-BE49-F238E27FC236}">
                  <a16:creationId xmlns:a16="http://schemas.microsoft.com/office/drawing/2014/main" xmlns="" id="{9DC450F5-3961-4330-B3A2-55D74CC14DF7}"/>
                </a:ext>
              </a:extLst>
            </p:cNvPr>
            <p:cNvSpPr/>
            <p:nvPr/>
          </p:nvSpPr>
          <p:spPr>
            <a:xfrm>
              <a:off x="2430691" y="1864934"/>
              <a:ext cx="39015" cy="33513"/>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160;p53">
              <a:extLst>
                <a:ext uri="{FF2B5EF4-FFF2-40B4-BE49-F238E27FC236}">
                  <a16:creationId xmlns:a16="http://schemas.microsoft.com/office/drawing/2014/main" xmlns="" id="{EF6EAE5C-25CE-4D09-A529-93B226E735D1}"/>
                </a:ext>
              </a:extLst>
            </p:cNvPr>
            <p:cNvSpPr/>
            <p:nvPr/>
          </p:nvSpPr>
          <p:spPr>
            <a:xfrm>
              <a:off x="2430691" y="1817282"/>
              <a:ext cx="39015" cy="33497"/>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161;p53">
              <a:extLst>
                <a:ext uri="{FF2B5EF4-FFF2-40B4-BE49-F238E27FC236}">
                  <a16:creationId xmlns:a16="http://schemas.microsoft.com/office/drawing/2014/main" xmlns="" id="{7B35246C-C294-4B85-8948-D8A16058CD07}"/>
                </a:ext>
              </a:extLst>
            </p:cNvPr>
            <p:cNvSpPr/>
            <p:nvPr/>
          </p:nvSpPr>
          <p:spPr>
            <a:xfrm>
              <a:off x="2430691" y="1769489"/>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162;p53">
              <a:extLst>
                <a:ext uri="{FF2B5EF4-FFF2-40B4-BE49-F238E27FC236}">
                  <a16:creationId xmlns:a16="http://schemas.microsoft.com/office/drawing/2014/main" xmlns="" id="{66BCA604-D7E8-4376-A076-B463BC79F6AB}"/>
                </a:ext>
              </a:extLst>
            </p:cNvPr>
            <p:cNvSpPr/>
            <p:nvPr/>
          </p:nvSpPr>
          <p:spPr>
            <a:xfrm>
              <a:off x="2430691" y="1721711"/>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163;p53">
              <a:extLst>
                <a:ext uri="{FF2B5EF4-FFF2-40B4-BE49-F238E27FC236}">
                  <a16:creationId xmlns:a16="http://schemas.microsoft.com/office/drawing/2014/main" xmlns="" id="{D009B860-96E7-4CF1-A8B6-6EB7F619BF8B}"/>
                </a:ext>
              </a:extLst>
            </p:cNvPr>
            <p:cNvSpPr/>
            <p:nvPr/>
          </p:nvSpPr>
          <p:spPr>
            <a:xfrm>
              <a:off x="2382914" y="2151520"/>
              <a:ext cx="39125" cy="334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164;p53">
              <a:extLst>
                <a:ext uri="{FF2B5EF4-FFF2-40B4-BE49-F238E27FC236}">
                  <a16:creationId xmlns:a16="http://schemas.microsoft.com/office/drawing/2014/main" xmlns="" id="{A4DC73D1-822D-47BD-A07C-57344046EB1A}"/>
                </a:ext>
              </a:extLst>
            </p:cNvPr>
            <p:cNvSpPr/>
            <p:nvPr/>
          </p:nvSpPr>
          <p:spPr>
            <a:xfrm>
              <a:off x="2382914" y="2103727"/>
              <a:ext cx="39125" cy="33513"/>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165;p53">
              <a:extLst>
                <a:ext uri="{FF2B5EF4-FFF2-40B4-BE49-F238E27FC236}">
                  <a16:creationId xmlns:a16="http://schemas.microsoft.com/office/drawing/2014/main" xmlns="" id="{AABA9E5C-8CCD-4CA1-A8CB-BD1FE3A6475C}"/>
                </a:ext>
              </a:extLst>
            </p:cNvPr>
            <p:cNvSpPr/>
            <p:nvPr/>
          </p:nvSpPr>
          <p:spPr>
            <a:xfrm>
              <a:off x="2382914" y="2056075"/>
              <a:ext cx="39125" cy="33388"/>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166;p53">
              <a:extLst>
                <a:ext uri="{FF2B5EF4-FFF2-40B4-BE49-F238E27FC236}">
                  <a16:creationId xmlns:a16="http://schemas.microsoft.com/office/drawing/2014/main" xmlns="" id="{AA373AF1-508A-43C5-B06E-026FAC55834C}"/>
                </a:ext>
              </a:extLst>
            </p:cNvPr>
            <p:cNvSpPr/>
            <p:nvPr/>
          </p:nvSpPr>
          <p:spPr>
            <a:xfrm>
              <a:off x="2382914" y="2008297"/>
              <a:ext cx="39125" cy="3343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167;p53">
              <a:extLst>
                <a:ext uri="{FF2B5EF4-FFF2-40B4-BE49-F238E27FC236}">
                  <a16:creationId xmlns:a16="http://schemas.microsoft.com/office/drawing/2014/main" xmlns="" id="{6F7802D9-7B9A-4130-A77A-267D4DBB1715}"/>
                </a:ext>
              </a:extLst>
            </p:cNvPr>
            <p:cNvSpPr/>
            <p:nvPr/>
          </p:nvSpPr>
          <p:spPr>
            <a:xfrm>
              <a:off x="2382914" y="1960504"/>
              <a:ext cx="39125" cy="334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168;p53">
              <a:extLst>
                <a:ext uri="{FF2B5EF4-FFF2-40B4-BE49-F238E27FC236}">
                  <a16:creationId xmlns:a16="http://schemas.microsoft.com/office/drawing/2014/main" xmlns="" id="{797D81DD-F7F8-4714-BF69-43C3A2A9F48B}"/>
                </a:ext>
              </a:extLst>
            </p:cNvPr>
            <p:cNvSpPr/>
            <p:nvPr/>
          </p:nvSpPr>
          <p:spPr>
            <a:xfrm>
              <a:off x="2382914" y="1912711"/>
              <a:ext cx="39125" cy="33513"/>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169;p53">
              <a:extLst>
                <a:ext uri="{FF2B5EF4-FFF2-40B4-BE49-F238E27FC236}">
                  <a16:creationId xmlns:a16="http://schemas.microsoft.com/office/drawing/2014/main" xmlns="" id="{27AA2C63-9C5F-4980-B35E-2195CF179225}"/>
                </a:ext>
              </a:extLst>
            </p:cNvPr>
            <p:cNvSpPr/>
            <p:nvPr/>
          </p:nvSpPr>
          <p:spPr>
            <a:xfrm>
              <a:off x="2382914" y="1864934"/>
              <a:ext cx="39125" cy="33513"/>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170;p53">
              <a:extLst>
                <a:ext uri="{FF2B5EF4-FFF2-40B4-BE49-F238E27FC236}">
                  <a16:creationId xmlns:a16="http://schemas.microsoft.com/office/drawing/2014/main" xmlns="" id="{A9A58440-49BB-4787-8DBE-E344E2014189}"/>
                </a:ext>
              </a:extLst>
            </p:cNvPr>
            <p:cNvSpPr/>
            <p:nvPr/>
          </p:nvSpPr>
          <p:spPr>
            <a:xfrm>
              <a:off x="2382914" y="1817282"/>
              <a:ext cx="39125" cy="3343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171;p53">
              <a:extLst>
                <a:ext uri="{FF2B5EF4-FFF2-40B4-BE49-F238E27FC236}">
                  <a16:creationId xmlns:a16="http://schemas.microsoft.com/office/drawing/2014/main" xmlns="" id="{0BD8A4FF-68A8-4AB2-A1AB-AB5EDBE51E55}"/>
                </a:ext>
              </a:extLst>
            </p:cNvPr>
            <p:cNvSpPr/>
            <p:nvPr/>
          </p:nvSpPr>
          <p:spPr>
            <a:xfrm>
              <a:off x="2382914" y="1769489"/>
              <a:ext cx="39125" cy="334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172;p53">
              <a:extLst>
                <a:ext uri="{FF2B5EF4-FFF2-40B4-BE49-F238E27FC236}">
                  <a16:creationId xmlns:a16="http://schemas.microsoft.com/office/drawing/2014/main" xmlns="" id="{B935FBDB-4D78-49A5-87DE-1FEA7C447C0D}"/>
                </a:ext>
              </a:extLst>
            </p:cNvPr>
            <p:cNvSpPr/>
            <p:nvPr/>
          </p:nvSpPr>
          <p:spPr>
            <a:xfrm>
              <a:off x="2382914" y="1721711"/>
              <a:ext cx="39125" cy="3343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173;p53">
              <a:extLst>
                <a:ext uri="{FF2B5EF4-FFF2-40B4-BE49-F238E27FC236}">
                  <a16:creationId xmlns:a16="http://schemas.microsoft.com/office/drawing/2014/main" xmlns="" id="{CE6920E7-A31F-4B2A-8376-0375F1397389}"/>
                </a:ext>
              </a:extLst>
            </p:cNvPr>
            <p:cNvSpPr/>
            <p:nvPr/>
          </p:nvSpPr>
          <p:spPr>
            <a:xfrm>
              <a:off x="2335246" y="2103727"/>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174;p53">
              <a:extLst>
                <a:ext uri="{FF2B5EF4-FFF2-40B4-BE49-F238E27FC236}">
                  <a16:creationId xmlns:a16="http://schemas.microsoft.com/office/drawing/2014/main" xmlns="" id="{A256CFA9-EB29-45B5-9D9C-67D17CAA4C94}"/>
                </a:ext>
              </a:extLst>
            </p:cNvPr>
            <p:cNvSpPr/>
            <p:nvPr/>
          </p:nvSpPr>
          <p:spPr>
            <a:xfrm>
              <a:off x="2335246" y="2056075"/>
              <a:ext cx="39015" cy="33388"/>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175;p53">
              <a:extLst>
                <a:ext uri="{FF2B5EF4-FFF2-40B4-BE49-F238E27FC236}">
                  <a16:creationId xmlns:a16="http://schemas.microsoft.com/office/drawing/2014/main" xmlns="" id="{790C52CB-075A-4A0E-B70E-61F01074E62D}"/>
                </a:ext>
              </a:extLst>
            </p:cNvPr>
            <p:cNvSpPr/>
            <p:nvPr/>
          </p:nvSpPr>
          <p:spPr>
            <a:xfrm>
              <a:off x="2335246" y="2008297"/>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176;p53">
              <a:extLst>
                <a:ext uri="{FF2B5EF4-FFF2-40B4-BE49-F238E27FC236}">
                  <a16:creationId xmlns:a16="http://schemas.microsoft.com/office/drawing/2014/main" xmlns="" id="{3ED040F5-3D95-438E-9E71-2698D121B33F}"/>
                </a:ext>
              </a:extLst>
            </p:cNvPr>
            <p:cNvSpPr/>
            <p:nvPr/>
          </p:nvSpPr>
          <p:spPr>
            <a:xfrm>
              <a:off x="2335246" y="1960504"/>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177;p53">
              <a:extLst>
                <a:ext uri="{FF2B5EF4-FFF2-40B4-BE49-F238E27FC236}">
                  <a16:creationId xmlns:a16="http://schemas.microsoft.com/office/drawing/2014/main" xmlns="" id="{881C4CF4-562E-4614-A832-492286112E9B}"/>
                </a:ext>
              </a:extLst>
            </p:cNvPr>
            <p:cNvSpPr/>
            <p:nvPr/>
          </p:nvSpPr>
          <p:spPr>
            <a:xfrm>
              <a:off x="2335246" y="1912711"/>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178;p53">
              <a:extLst>
                <a:ext uri="{FF2B5EF4-FFF2-40B4-BE49-F238E27FC236}">
                  <a16:creationId xmlns:a16="http://schemas.microsoft.com/office/drawing/2014/main" xmlns="" id="{A475D50F-A71B-4EEE-9933-2AA752350FDA}"/>
                </a:ext>
              </a:extLst>
            </p:cNvPr>
            <p:cNvSpPr/>
            <p:nvPr/>
          </p:nvSpPr>
          <p:spPr>
            <a:xfrm>
              <a:off x="2335246" y="1864934"/>
              <a:ext cx="39015" cy="33513"/>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179;p53">
              <a:extLst>
                <a:ext uri="{FF2B5EF4-FFF2-40B4-BE49-F238E27FC236}">
                  <a16:creationId xmlns:a16="http://schemas.microsoft.com/office/drawing/2014/main" xmlns="" id="{86A9D33D-6F84-4324-B95E-CB8EC111F0D2}"/>
                </a:ext>
              </a:extLst>
            </p:cNvPr>
            <p:cNvSpPr/>
            <p:nvPr/>
          </p:nvSpPr>
          <p:spPr>
            <a:xfrm>
              <a:off x="2335246" y="1817282"/>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180;p53">
              <a:extLst>
                <a:ext uri="{FF2B5EF4-FFF2-40B4-BE49-F238E27FC236}">
                  <a16:creationId xmlns:a16="http://schemas.microsoft.com/office/drawing/2014/main" xmlns="" id="{BE83AA23-AD3A-4D8E-A541-A40811AA7167}"/>
                </a:ext>
              </a:extLst>
            </p:cNvPr>
            <p:cNvSpPr/>
            <p:nvPr/>
          </p:nvSpPr>
          <p:spPr>
            <a:xfrm>
              <a:off x="2335246" y="1769489"/>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181;p53">
              <a:extLst>
                <a:ext uri="{FF2B5EF4-FFF2-40B4-BE49-F238E27FC236}">
                  <a16:creationId xmlns:a16="http://schemas.microsoft.com/office/drawing/2014/main" xmlns="" id="{99C033F0-3D1F-4BB7-8318-B823D0585CE0}"/>
                </a:ext>
              </a:extLst>
            </p:cNvPr>
            <p:cNvSpPr/>
            <p:nvPr/>
          </p:nvSpPr>
          <p:spPr>
            <a:xfrm>
              <a:off x="2335246" y="1721711"/>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182;p53">
              <a:extLst>
                <a:ext uri="{FF2B5EF4-FFF2-40B4-BE49-F238E27FC236}">
                  <a16:creationId xmlns:a16="http://schemas.microsoft.com/office/drawing/2014/main" xmlns="" id="{5E70BC2F-873F-471E-AB26-069EAEFA4A0D}"/>
                </a:ext>
              </a:extLst>
            </p:cNvPr>
            <p:cNvSpPr/>
            <p:nvPr/>
          </p:nvSpPr>
          <p:spPr>
            <a:xfrm>
              <a:off x="2287469" y="1912711"/>
              <a:ext cx="38999" cy="33513"/>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183;p53">
              <a:extLst>
                <a:ext uri="{FF2B5EF4-FFF2-40B4-BE49-F238E27FC236}">
                  <a16:creationId xmlns:a16="http://schemas.microsoft.com/office/drawing/2014/main" xmlns="" id="{78A59C73-B8B5-4C41-B955-747CC0E4B045}"/>
                </a:ext>
              </a:extLst>
            </p:cNvPr>
            <p:cNvSpPr/>
            <p:nvPr/>
          </p:nvSpPr>
          <p:spPr>
            <a:xfrm>
              <a:off x="2287469" y="1864934"/>
              <a:ext cx="38999" cy="33513"/>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184;p53">
              <a:extLst>
                <a:ext uri="{FF2B5EF4-FFF2-40B4-BE49-F238E27FC236}">
                  <a16:creationId xmlns:a16="http://schemas.microsoft.com/office/drawing/2014/main" xmlns="" id="{9EB4EA7E-894D-489D-AEB9-E1A774024DBF}"/>
                </a:ext>
              </a:extLst>
            </p:cNvPr>
            <p:cNvSpPr/>
            <p:nvPr/>
          </p:nvSpPr>
          <p:spPr>
            <a:xfrm>
              <a:off x="2287469" y="1817282"/>
              <a:ext cx="38999" cy="3343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185;p53">
              <a:extLst>
                <a:ext uri="{FF2B5EF4-FFF2-40B4-BE49-F238E27FC236}">
                  <a16:creationId xmlns:a16="http://schemas.microsoft.com/office/drawing/2014/main" xmlns="" id="{6510ED5F-D45C-4046-95C3-C5C0B4215A79}"/>
                </a:ext>
              </a:extLst>
            </p:cNvPr>
            <p:cNvSpPr/>
            <p:nvPr/>
          </p:nvSpPr>
          <p:spPr>
            <a:xfrm>
              <a:off x="2287469" y="1769489"/>
              <a:ext cx="38999" cy="334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186;p53">
              <a:extLst>
                <a:ext uri="{FF2B5EF4-FFF2-40B4-BE49-F238E27FC236}">
                  <a16:creationId xmlns:a16="http://schemas.microsoft.com/office/drawing/2014/main" xmlns="" id="{AB636951-C849-4435-984A-E7008D5F6FAF}"/>
                </a:ext>
              </a:extLst>
            </p:cNvPr>
            <p:cNvSpPr/>
            <p:nvPr/>
          </p:nvSpPr>
          <p:spPr>
            <a:xfrm>
              <a:off x="2239550" y="1864934"/>
              <a:ext cx="39015" cy="33513"/>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187;p53">
              <a:extLst>
                <a:ext uri="{FF2B5EF4-FFF2-40B4-BE49-F238E27FC236}">
                  <a16:creationId xmlns:a16="http://schemas.microsoft.com/office/drawing/2014/main" xmlns="" id="{51CEC0A3-4D7D-4EAE-9080-36454610CDA2}"/>
                </a:ext>
              </a:extLst>
            </p:cNvPr>
            <p:cNvSpPr/>
            <p:nvPr/>
          </p:nvSpPr>
          <p:spPr>
            <a:xfrm>
              <a:off x="2239550" y="1817282"/>
              <a:ext cx="39015" cy="3343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188;p53">
              <a:extLst>
                <a:ext uri="{FF2B5EF4-FFF2-40B4-BE49-F238E27FC236}">
                  <a16:creationId xmlns:a16="http://schemas.microsoft.com/office/drawing/2014/main" xmlns="" id="{C3D1E12F-DB98-4CBB-888F-BF9A57BA5E49}"/>
                </a:ext>
              </a:extLst>
            </p:cNvPr>
            <p:cNvSpPr/>
            <p:nvPr/>
          </p:nvSpPr>
          <p:spPr>
            <a:xfrm>
              <a:off x="2239550" y="1769489"/>
              <a:ext cx="39015" cy="334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189;p53">
              <a:extLst>
                <a:ext uri="{FF2B5EF4-FFF2-40B4-BE49-F238E27FC236}">
                  <a16:creationId xmlns:a16="http://schemas.microsoft.com/office/drawing/2014/main" xmlns="" id="{5D6C12DB-89A2-4598-A765-31B5A1E69E95}"/>
                </a:ext>
              </a:extLst>
            </p:cNvPr>
            <p:cNvSpPr/>
            <p:nvPr/>
          </p:nvSpPr>
          <p:spPr>
            <a:xfrm>
              <a:off x="2191757" y="1864934"/>
              <a:ext cx="39140" cy="33513"/>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190;p53">
              <a:extLst>
                <a:ext uri="{FF2B5EF4-FFF2-40B4-BE49-F238E27FC236}">
                  <a16:creationId xmlns:a16="http://schemas.microsoft.com/office/drawing/2014/main" xmlns="" id="{5C8AC99C-663D-4314-84E9-AB7FD8A77297}"/>
                </a:ext>
              </a:extLst>
            </p:cNvPr>
            <p:cNvSpPr/>
            <p:nvPr/>
          </p:nvSpPr>
          <p:spPr>
            <a:xfrm>
              <a:off x="2191757" y="1817282"/>
              <a:ext cx="39140" cy="3343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191;p53">
              <a:extLst>
                <a:ext uri="{FF2B5EF4-FFF2-40B4-BE49-F238E27FC236}">
                  <a16:creationId xmlns:a16="http://schemas.microsoft.com/office/drawing/2014/main" xmlns="" id="{914760B2-600D-407F-91DC-DD2EBF910446}"/>
                </a:ext>
              </a:extLst>
            </p:cNvPr>
            <p:cNvSpPr/>
            <p:nvPr/>
          </p:nvSpPr>
          <p:spPr>
            <a:xfrm>
              <a:off x="2573929" y="3345531"/>
              <a:ext cx="38999" cy="33497"/>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192;p53">
              <a:extLst>
                <a:ext uri="{FF2B5EF4-FFF2-40B4-BE49-F238E27FC236}">
                  <a16:creationId xmlns:a16="http://schemas.microsoft.com/office/drawing/2014/main" xmlns="" id="{D535C0D2-72CA-404E-9CB1-1321F5064288}"/>
                </a:ext>
              </a:extLst>
            </p:cNvPr>
            <p:cNvSpPr/>
            <p:nvPr/>
          </p:nvSpPr>
          <p:spPr>
            <a:xfrm>
              <a:off x="2573929" y="3297864"/>
              <a:ext cx="39093" cy="33419"/>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193;p53">
              <a:extLst>
                <a:ext uri="{FF2B5EF4-FFF2-40B4-BE49-F238E27FC236}">
                  <a16:creationId xmlns:a16="http://schemas.microsoft.com/office/drawing/2014/main" xmlns="" id="{D1A54488-644B-4C3E-859F-E95A78692015}"/>
                </a:ext>
              </a:extLst>
            </p:cNvPr>
            <p:cNvSpPr/>
            <p:nvPr/>
          </p:nvSpPr>
          <p:spPr>
            <a:xfrm>
              <a:off x="2573929" y="3250086"/>
              <a:ext cx="39093" cy="33403"/>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194;p53">
              <a:extLst>
                <a:ext uri="{FF2B5EF4-FFF2-40B4-BE49-F238E27FC236}">
                  <a16:creationId xmlns:a16="http://schemas.microsoft.com/office/drawing/2014/main" xmlns="" id="{3A064164-12D2-49C6-B9AB-F6893EB0DF7A}"/>
                </a:ext>
              </a:extLst>
            </p:cNvPr>
            <p:cNvSpPr/>
            <p:nvPr/>
          </p:nvSpPr>
          <p:spPr>
            <a:xfrm>
              <a:off x="2526262" y="3489005"/>
              <a:ext cx="39015" cy="33419"/>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195;p53">
              <a:extLst>
                <a:ext uri="{FF2B5EF4-FFF2-40B4-BE49-F238E27FC236}">
                  <a16:creationId xmlns:a16="http://schemas.microsoft.com/office/drawing/2014/main" xmlns="" id="{43497007-09BE-4241-8F00-74ECE8A32BAE}"/>
                </a:ext>
              </a:extLst>
            </p:cNvPr>
            <p:cNvSpPr/>
            <p:nvPr/>
          </p:nvSpPr>
          <p:spPr>
            <a:xfrm>
              <a:off x="2526136" y="3441102"/>
              <a:ext cx="39140" cy="33529"/>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196;p53">
              <a:extLst>
                <a:ext uri="{FF2B5EF4-FFF2-40B4-BE49-F238E27FC236}">
                  <a16:creationId xmlns:a16="http://schemas.microsoft.com/office/drawing/2014/main" xmlns="" id="{C6557341-B1DD-4AFD-8D50-F3BCE676775E}"/>
                </a:ext>
              </a:extLst>
            </p:cNvPr>
            <p:cNvSpPr/>
            <p:nvPr/>
          </p:nvSpPr>
          <p:spPr>
            <a:xfrm>
              <a:off x="2526262" y="3393309"/>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197;p53">
              <a:extLst>
                <a:ext uri="{FF2B5EF4-FFF2-40B4-BE49-F238E27FC236}">
                  <a16:creationId xmlns:a16="http://schemas.microsoft.com/office/drawing/2014/main" xmlns="" id="{EEF9DBD0-44EA-45A1-80E9-6575885E8355}"/>
                </a:ext>
              </a:extLst>
            </p:cNvPr>
            <p:cNvSpPr/>
            <p:nvPr/>
          </p:nvSpPr>
          <p:spPr>
            <a:xfrm>
              <a:off x="2526262" y="3345531"/>
              <a:ext cx="39015" cy="33497"/>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198;p53">
              <a:extLst>
                <a:ext uri="{FF2B5EF4-FFF2-40B4-BE49-F238E27FC236}">
                  <a16:creationId xmlns:a16="http://schemas.microsoft.com/office/drawing/2014/main" xmlns="" id="{ABFEFA8F-E6D5-40E8-8272-4416A079B3C4}"/>
                </a:ext>
              </a:extLst>
            </p:cNvPr>
            <p:cNvSpPr/>
            <p:nvPr/>
          </p:nvSpPr>
          <p:spPr>
            <a:xfrm>
              <a:off x="2526262" y="3297864"/>
              <a:ext cx="39015" cy="33419"/>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199;p53">
              <a:extLst>
                <a:ext uri="{FF2B5EF4-FFF2-40B4-BE49-F238E27FC236}">
                  <a16:creationId xmlns:a16="http://schemas.microsoft.com/office/drawing/2014/main" xmlns="" id="{9D4A3B4D-1CB7-42A1-9DE4-A75E10AD7F8C}"/>
                </a:ext>
              </a:extLst>
            </p:cNvPr>
            <p:cNvSpPr/>
            <p:nvPr/>
          </p:nvSpPr>
          <p:spPr>
            <a:xfrm>
              <a:off x="2526262" y="3250086"/>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200;p53">
              <a:extLst>
                <a:ext uri="{FF2B5EF4-FFF2-40B4-BE49-F238E27FC236}">
                  <a16:creationId xmlns:a16="http://schemas.microsoft.com/office/drawing/2014/main" xmlns="" id="{B5577A55-A4C4-4C9A-B0B9-5C7C7BAA78AC}"/>
                </a:ext>
              </a:extLst>
            </p:cNvPr>
            <p:cNvSpPr/>
            <p:nvPr/>
          </p:nvSpPr>
          <p:spPr>
            <a:xfrm>
              <a:off x="2478484" y="3489005"/>
              <a:ext cx="38999" cy="33419"/>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201;p53">
              <a:extLst>
                <a:ext uri="{FF2B5EF4-FFF2-40B4-BE49-F238E27FC236}">
                  <a16:creationId xmlns:a16="http://schemas.microsoft.com/office/drawing/2014/main" xmlns="" id="{83BE8FEF-08C3-4AA6-89EA-E73AE008F52F}"/>
                </a:ext>
              </a:extLst>
            </p:cNvPr>
            <p:cNvSpPr/>
            <p:nvPr/>
          </p:nvSpPr>
          <p:spPr>
            <a:xfrm>
              <a:off x="2478484" y="3441102"/>
              <a:ext cx="39125" cy="33529"/>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202;p53">
              <a:extLst>
                <a:ext uri="{FF2B5EF4-FFF2-40B4-BE49-F238E27FC236}">
                  <a16:creationId xmlns:a16="http://schemas.microsoft.com/office/drawing/2014/main" xmlns="" id="{2180B2EC-5047-4CF2-A8D3-0BDE3FEEEAD4}"/>
                </a:ext>
              </a:extLst>
            </p:cNvPr>
            <p:cNvSpPr/>
            <p:nvPr/>
          </p:nvSpPr>
          <p:spPr>
            <a:xfrm>
              <a:off x="2478484" y="3393309"/>
              <a:ext cx="38999" cy="33513"/>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203;p53">
              <a:extLst>
                <a:ext uri="{FF2B5EF4-FFF2-40B4-BE49-F238E27FC236}">
                  <a16:creationId xmlns:a16="http://schemas.microsoft.com/office/drawing/2014/main" xmlns="" id="{E5BBC791-13F4-48E5-9782-55438DB072D7}"/>
                </a:ext>
              </a:extLst>
            </p:cNvPr>
            <p:cNvSpPr/>
            <p:nvPr/>
          </p:nvSpPr>
          <p:spPr>
            <a:xfrm>
              <a:off x="2478484" y="3345531"/>
              <a:ext cx="38999" cy="33497"/>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204;p53">
              <a:extLst>
                <a:ext uri="{FF2B5EF4-FFF2-40B4-BE49-F238E27FC236}">
                  <a16:creationId xmlns:a16="http://schemas.microsoft.com/office/drawing/2014/main" xmlns="" id="{3B2F2D4E-509F-46AF-B35C-92399E38B632}"/>
                </a:ext>
              </a:extLst>
            </p:cNvPr>
            <p:cNvSpPr/>
            <p:nvPr/>
          </p:nvSpPr>
          <p:spPr>
            <a:xfrm>
              <a:off x="2478484" y="3297864"/>
              <a:ext cx="38999" cy="33419"/>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205;p53">
              <a:extLst>
                <a:ext uri="{FF2B5EF4-FFF2-40B4-BE49-F238E27FC236}">
                  <a16:creationId xmlns:a16="http://schemas.microsoft.com/office/drawing/2014/main" xmlns="" id="{E8A6AF35-87E4-4766-924E-868087DB1F6A}"/>
                </a:ext>
              </a:extLst>
            </p:cNvPr>
            <p:cNvSpPr/>
            <p:nvPr/>
          </p:nvSpPr>
          <p:spPr>
            <a:xfrm>
              <a:off x="2478484" y="3250086"/>
              <a:ext cx="38999" cy="334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206;p53">
              <a:extLst>
                <a:ext uri="{FF2B5EF4-FFF2-40B4-BE49-F238E27FC236}">
                  <a16:creationId xmlns:a16="http://schemas.microsoft.com/office/drawing/2014/main" xmlns="" id="{7C7F6A7F-7218-424F-8F75-4C50D65F57D5}"/>
                </a:ext>
              </a:extLst>
            </p:cNvPr>
            <p:cNvSpPr/>
            <p:nvPr/>
          </p:nvSpPr>
          <p:spPr>
            <a:xfrm>
              <a:off x="2430691" y="3536672"/>
              <a:ext cx="39015" cy="33529"/>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207;p53">
              <a:extLst>
                <a:ext uri="{FF2B5EF4-FFF2-40B4-BE49-F238E27FC236}">
                  <a16:creationId xmlns:a16="http://schemas.microsoft.com/office/drawing/2014/main" xmlns="" id="{FB056366-F21B-4879-A9A3-494AE5091A77}"/>
                </a:ext>
              </a:extLst>
            </p:cNvPr>
            <p:cNvSpPr/>
            <p:nvPr/>
          </p:nvSpPr>
          <p:spPr>
            <a:xfrm>
              <a:off x="2430691" y="3489005"/>
              <a:ext cx="39015" cy="33419"/>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208;p53">
              <a:extLst>
                <a:ext uri="{FF2B5EF4-FFF2-40B4-BE49-F238E27FC236}">
                  <a16:creationId xmlns:a16="http://schemas.microsoft.com/office/drawing/2014/main" xmlns="" id="{2BF2CAF2-A28C-4A2E-A5C2-4ECEAA116A21}"/>
                </a:ext>
              </a:extLst>
            </p:cNvPr>
            <p:cNvSpPr/>
            <p:nvPr/>
          </p:nvSpPr>
          <p:spPr>
            <a:xfrm>
              <a:off x="2430691" y="3441102"/>
              <a:ext cx="39140" cy="33529"/>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209;p53">
              <a:extLst>
                <a:ext uri="{FF2B5EF4-FFF2-40B4-BE49-F238E27FC236}">
                  <a16:creationId xmlns:a16="http://schemas.microsoft.com/office/drawing/2014/main" xmlns="" id="{C678EDB6-835B-4BC8-AE02-717C6AB17BD0}"/>
                </a:ext>
              </a:extLst>
            </p:cNvPr>
            <p:cNvSpPr/>
            <p:nvPr/>
          </p:nvSpPr>
          <p:spPr>
            <a:xfrm>
              <a:off x="2430691" y="3393309"/>
              <a:ext cx="39015" cy="33513"/>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210;p53">
              <a:extLst>
                <a:ext uri="{FF2B5EF4-FFF2-40B4-BE49-F238E27FC236}">
                  <a16:creationId xmlns:a16="http://schemas.microsoft.com/office/drawing/2014/main" xmlns="" id="{375B1D8B-2FE3-41E6-A9C9-9AD82C754BEF}"/>
                </a:ext>
              </a:extLst>
            </p:cNvPr>
            <p:cNvSpPr/>
            <p:nvPr/>
          </p:nvSpPr>
          <p:spPr>
            <a:xfrm>
              <a:off x="2430691" y="3345531"/>
              <a:ext cx="39015" cy="33529"/>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211;p53">
              <a:extLst>
                <a:ext uri="{FF2B5EF4-FFF2-40B4-BE49-F238E27FC236}">
                  <a16:creationId xmlns:a16="http://schemas.microsoft.com/office/drawing/2014/main" xmlns="" id="{28700186-A145-4DCA-94E2-63C5F230FDE1}"/>
                </a:ext>
              </a:extLst>
            </p:cNvPr>
            <p:cNvSpPr/>
            <p:nvPr/>
          </p:nvSpPr>
          <p:spPr>
            <a:xfrm>
              <a:off x="2430691" y="3297864"/>
              <a:ext cx="39015" cy="33419"/>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212;p53">
              <a:extLst>
                <a:ext uri="{FF2B5EF4-FFF2-40B4-BE49-F238E27FC236}">
                  <a16:creationId xmlns:a16="http://schemas.microsoft.com/office/drawing/2014/main" xmlns="" id="{EF3F2813-8FAC-4B11-B442-C0E3FB964E3D}"/>
                </a:ext>
              </a:extLst>
            </p:cNvPr>
            <p:cNvSpPr/>
            <p:nvPr/>
          </p:nvSpPr>
          <p:spPr>
            <a:xfrm>
              <a:off x="2430691" y="3250086"/>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213;p53">
              <a:extLst>
                <a:ext uri="{FF2B5EF4-FFF2-40B4-BE49-F238E27FC236}">
                  <a16:creationId xmlns:a16="http://schemas.microsoft.com/office/drawing/2014/main" xmlns="" id="{392B89CA-BBC6-4E42-A1BB-C5D0651FB04E}"/>
                </a:ext>
              </a:extLst>
            </p:cNvPr>
            <p:cNvSpPr/>
            <p:nvPr/>
          </p:nvSpPr>
          <p:spPr>
            <a:xfrm>
              <a:off x="2430691" y="3202293"/>
              <a:ext cx="39015" cy="334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214;p53">
              <a:extLst>
                <a:ext uri="{FF2B5EF4-FFF2-40B4-BE49-F238E27FC236}">
                  <a16:creationId xmlns:a16="http://schemas.microsoft.com/office/drawing/2014/main" xmlns="" id="{FF43D7E7-4633-4233-94A3-E298D792B4B2}"/>
                </a:ext>
              </a:extLst>
            </p:cNvPr>
            <p:cNvSpPr/>
            <p:nvPr/>
          </p:nvSpPr>
          <p:spPr>
            <a:xfrm>
              <a:off x="2382914" y="3632243"/>
              <a:ext cx="39125" cy="334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215;p53">
              <a:extLst>
                <a:ext uri="{FF2B5EF4-FFF2-40B4-BE49-F238E27FC236}">
                  <a16:creationId xmlns:a16="http://schemas.microsoft.com/office/drawing/2014/main" xmlns="" id="{9750AA5E-E0FF-4E00-B1E1-760298B255F8}"/>
                </a:ext>
              </a:extLst>
            </p:cNvPr>
            <p:cNvSpPr/>
            <p:nvPr/>
          </p:nvSpPr>
          <p:spPr>
            <a:xfrm>
              <a:off x="2382914" y="3584450"/>
              <a:ext cx="39125" cy="334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216;p53">
              <a:extLst>
                <a:ext uri="{FF2B5EF4-FFF2-40B4-BE49-F238E27FC236}">
                  <a16:creationId xmlns:a16="http://schemas.microsoft.com/office/drawing/2014/main" xmlns="" id="{1FB56D4C-C3D1-476C-A1FD-D6B90861D487}"/>
                </a:ext>
              </a:extLst>
            </p:cNvPr>
            <p:cNvSpPr/>
            <p:nvPr/>
          </p:nvSpPr>
          <p:spPr>
            <a:xfrm>
              <a:off x="2382914" y="3536672"/>
              <a:ext cx="38999" cy="33529"/>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217;p53">
              <a:extLst>
                <a:ext uri="{FF2B5EF4-FFF2-40B4-BE49-F238E27FC236}">
                  <a16:creationId xmlns:a16="http://schemas.microsoft.com/office/drawing/2014/main" xmlns="" id="{E60326F0-A4D3-4001-B8FE-F49FC29A4EB2}"/>
                </a:ext>
              </a:extLst>
            </p:cNvPr>
            <p:cNvSpPr/>
            <p:nvPr/>
          </p:nvSpPr>
          <p:spPr>
            <a:xfrm>
              <a:off x="2382914" y="3489005"/>
              <a:ext cx="38999" cy="33419"/>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218;p53">
              <a:extLst>
                <a:ext uri="{FF2B5EF4-FFF2-40B4-BE49-F238E27FC236}">
                  <a16:creationId xmlns:a16="http://schemas.microsoft.com/office/drawing/2014/main" xmlns="" id="{023D293E-86E7-4F64-AC25-DEE61C6C4D58}"/>
                </a:ext>
              </a:extLst>
            </p:cNvPr>
            <p:cNvSpPr/>
            <p:nvPr/>
          </p:nvSpPr>
          <p:spPr>
            <a:xfrm>
              <a:off x="2382914" y="3441102"/>
              <a:ext cx="39125" cy="33529"/>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219;p53">
              <a:extLst>
                <a:ext uri="{FF2B5EF4-FFF2-40B4-BE49-F238E27FC236}">
                  <a16:creationId xmlns:a16="http://schemas.microsoft.com/office/drawing/2014/main" xmlns="" id="{3DC71EB4-2677-487C-9F01-7608D5261319}"/>
                </a:ext>
              </a:extLst>
            </p:cNvPr>
            <p:cNvSpPr/>
            <p:nvPr/>
          </p:nvSpPr>
          <p:spPr>
            <a:xfrm>
              <a:off x="2382914" y="3393309"/>
              <a:ext cx="39125" cy="33513"/>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220;p53">
              <a:extLst>
                <a:ext uri="{FF2B5EF4-FFF2-40B4-BE49-F238E27FC236}">
                  <a16:creationId xmlns:a16="http://schemas.microsoft.com/office/drawing/2014/main" xmlns="" id="{96E2DCE5-96E1-4D78-A3F5-D560E2C0CE3B}"/>
                </a:ext>
              </a:extLst>
            </p:cNvPr>
            <p:cNvSpPr/>
            <p:nvPr/>
          </p:nvSpPr>
          <p:spPr>
            <a:xfrm>
              <a:off x="2382914" y="3345531"/>
              <a:ext cx="39125" cy="33497"/>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221;p53">
              <a:extLst>
                <a:ext uri="{FF2B5EF4-FFF2-40B4-BE49-F238E27FC236}">
                  <a16:creationId xmlns:a16="http://schemas.microsoft.com/office/drawing/2014/main" xmlns="" id="{307E8629-0697-4AFB-BF98-DD597A39F2EA}"/>
                </a:ext>
              </a:extLst>
            </p:cNvPr>
            <p:cNvSpPr/>
            <p:nvPr/>
          </p:nvSpPr>
          <p:spPr>
            <a:xfrm>
              <a:off x="2382914" y="3297864"/>
              <a:ext cx="38999" cy="33419"/>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222;p53">
              <a:extLst>
                <a:ext uri="{FF2B5EF4-FFF2-40B4-BE49-F238E27FC236}">
                  <a16:creationId xmlns:a16="http://schemas.microsoft.com/office/drawing/2014/main" xmlns="" id="{715A3F12-7D56-4B91-8382-CD89FFFA6A7C}"/>
                </a:ext>
              </a:extLst>
            </p:cNvPr>
            <p:cNvSpPr/>
            <p:nvPr/>
          </p:nvSpPr>
          <p:spPr>
            <a:xfrm>
              <a:off x="2382914" y="3250086"/>
              <a:ext cx="39125" cy="334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223;p53">
              <a:extLst>
                <a:ext uri="{FF2B5EF4-FFF2-40B4-BE49-F238E27FC236}">
                  <a16:creationId xmlns:a16="http://schemas.microsoft.com/office/drawing/2014/main" xmlns="" id="{828A4FDC-9C4A-4EA1-96C7-08E55517F269}"/>
                </a:ext>
              </a:extLst>
            </p:cNvPr>
            <p:cNvSpPr/>
            <p:nvPr/>
          </p:nvSpPr>
          <p:spPr>
            <a:xfrm>
              <a:off x="2382914" y="3202293"/>
              <a:ext cx="39125" cy="334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224;p53">
              <a:extLst>
                <a:ext uri="{FF2B5EF4-FFF2-40B4-BE49-F238E27FC236}">
                  <a16:creationId xmlns:a16="http://schemas.microsoft.com/office/drawing/2014/main" xmlns="" id="{9C8CE251-5036-4C82-A1C3-7F20A65C996B}"/>
                </a:ext>
              </a:extLst>
            </p:cNvPr>
            <p:cNvSpPr/>
            <p:nvPr/>
          </p:nvSpPr>
          <p:spPr>
            <a:xfrm>
              <a:off x="2382914" y="3154516"/>
              <a:ext cx="39125" cy="33497"/>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225;p53">
              <a:extLst>
                <a:ext uri="{FF2B5EF4-FFF2-40B4-BE49-F238E27FC236}">
                  <a16:creationId xmlns:a16="http://schemas.microsoft.com/office/drawing/2014/main" xmlns="" id="{D1EA64F4-C72C-451B-9F31-4DA2A51DC730}"/>
                </a:ext>
              </a:extLst>
            </p:cNvPr>
            <p:cNvSpPr/>
            <p:nvPr/>
          </p:nvSpPr>
          <p:spPr>
            <a:xfrm>
              <a:off x="2335246" y="3727688"/>
              <a:ext cx="39015" cy="33497"/>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226;p53">
              <a:extLst>
                <a:ext uri="{FF2B5EF4-FFF2-40B4-BE49-F238E27FC236}">
                  <a16:creationId xmlns:a16="http://schemas.microsoft.com/office/drawing/2014/main" xmlns="" id="{D56A2044-BA0B-428D-84F0-30180E122573}"/>
                </a:ext>
              </a:extLst>
            </p:cNvPr>
            <p:cNvSpPr/>
            <p:nvPr/>
          </p:nvSpPr>
          <p:spPr>
            <a:xfrm>
              <a:off x="2335246" y="3680020"/>
              <a:ext cx="39015" cy="33419"/>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227;p53">
              <a:extLst>
                <a:ext uri="{FF2B5EF4-FFF2-40B4-BE49-F238E27FC236}">
                  <a16:creationId xmlns:a16="http://schemas.microsoft.com/office/drawing/2014/main" xmlns="" id="{D719C72E-D316-4957-9D14-777A6B4D3954}"/>
                </a:ext>
              </a:extLst>
            </p:cNvPr>
            <p:cNvSpPr/>
            <p:nvPr/>
          </p:nvSpPr>
          <p:spPr>
            <a:xfrm>
              <a:off x="2335246" y="3632243"/>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228;p53">
              <a:extLst>
                <a:ext uri="{FF2B5EF4-FFF2-40B4-BE49-F238E27FC236}">
                  <a16:creationId xmlns:a16="http://schemas.microsoft.com/office/drawing/2014/main" xmlns="" id="{42F73A5E-52D4-4B38-B389-586D3EDA6740}"/>
                </a:ext>
              </a:extLst>
            </p:cNvPr>
            <p:cNvSpPr/>
            <p:nvPr/>
          </p:nvSpPr>
          <p:spPr>
            <a:xfrm>
              <a:off x="2335246" y="3584450"/>
              <a:ext cx="39015" cy="334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229;p53">
              <a:extLst>
                <a:ext uri="{FF2B5EF4-FFF2-40B4-BE49-F238E27FC236}">
                  <a16:creationId xmlns:a16="http://schemas.microsoft.com/office/drawing/2014/main" xmlns="" id="{55A7836A-6D8A-4E08-A1C7-DDE5CE19F92F}"/>
                </a:ext>
              </a:extLst>
            </p:cNvPr>
            <p:cNvSpPr/>
            <p:nvPr/>
          </p:nvSpPr>
          <p:spPr>
            <a:xfrm>
              <a:off x="2335121" y="3536672"/>
              <a:ext cx="39140" cy="33529"/>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230;p53">
              <a:extLst>
                <a:ext uri="{FF2B5EF4-FFF2-40B4-BE49-F238E27FC236}">
                  <a16:creationId xmlns:a16="http://schemas.microsoft.com/office/drawing/2014/main" xmlns="" id="{F48B562F-E9F1-48EA-807D-D6E3564D7D7A}"/>
                </a:ext>
              </a:extLst>
            </p:cNvPr>
            <p:cNvSpPr/>
            <p:nvPr/>
          </p:nvSpPr>
          <p:spPr>
            <a:xfrm>
              <a:off x="2335121" y="3489005"/>
              <a:ext cx="39140" cy="33419"/>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231;p53">
              <a:extLst>
                <a:ext uri="{FF2B5EF4-FFF2-40B4-BE49-F238E27FC236}">
                  <a16:creationId xmlns:a16="http://schemas.microsoft.com/office/drawing/2014/main" xmlns="" id="{3410DD7D-0008-4A90-AAF6-984FA60DCA4D}"/>
                </a:ext>
              </a:extLst>
            </p:cNvPr>
            <p:cNvSpPr/>
            <p:nvPr/>
          </p:nvSpPr>
          <p:spPr>
            <a:xfrm>
              <a:off x="2335121" y="3441102"/>
              <a:ext cx="39140" cy="33529"/>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232;p53">
              <a:extLst>
                <a:ext uri="{FF2B5EF4-FFF2-40B4-BE49-F238E27FC236}">
                  <a16:creationId xmlns:a16="http://schemas.microsoft.com/office/drawing/2014/main" xmlns="" id="{8B05061F-6C16-42ED-A414-CF4822CEE834}"/>
                </a:ext>
              </a:extLst>
            </p:cNvPr>
            <p:cNvSpPr/>
            <p:nvPr/>
          </p:nvSpPr>
          <p:spPr>
            <a:xfrm>
              <a:off x="2335246" y="3393309"/>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233;p53">
              <a:extLst>
                <a:ext uri="{FF2B5EF4-FFF2-40B4-BE49-F238E27FC236}">
                  <a16:creationId xmlns:a16="http://schemas.microsoft.com/office/drawing/2014/main" xmlns="" id="{60CB98FD-164C-4633-8CC4-0170AA15AB77}"/>
                </a:ext>
              </a:extLst>
            </p:cNvPr>
            <p:cNvSpPr/>
            <p:nvPr/>
          </p:nvSpPr>
          <p:spPr>
            <a:xfrm>
              <a:off x="2335246" y="3345531"/>
              <a:ext cx="39015" cy="33497"/>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234;p53">
              <a:extLst>
                <a:ext uri="{FF2B5EF4-FFF2-40B4-BE49-F238E27FC236}">
                  <a16:creationId xmlns:a16="http://schemas.microsoft.com/office/drawing/2014/main" xmlns="" id="{7FE6EE87-ECA1-4AEF-97B9-0AA7BFD81CFE}"/>
                </a:ext>
              </a:extLst>
            </p:cNvPr>
            <p:cNvSpPr/>
            <p:nvPr/>
          </p:nvSpPr>
          <p:spPr>
            <a:xfrm>
              <a:off x="2335121" y="3297864"/>
              <a:ext cx="39140" cy="33419"/>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235;p53">
              <a:extLst>
                <a:ext uri="{FF2B5EF4-FFF2-40B4-BE49-F238E27FC236}">
                  <a16:creationId xmlns:a16="http://schemas.microsoft.com/office/drawing/2014/main" xmlns="" id="{E3B5E3B7-02EB-4CAE-8DC7-E78DEBF06FB2}"/>
                </a:ext>
              </a:extLst>
            </p:cNvPr>
            <p:cNvSpPr/>
            <p:nvPr/>
          </p:nvSpPr>
          <p:spPr>
            <a:xfrm>
              <a:off x="2335121" y="3250086"/>
              <a:ext cx="39140" cy="334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236;p53">
              <a:extLst>
                <a:ext uri="{FF2B5EF4-FFF2-40B4-BE49-F238E27FC236}">
                  <a16:creationId xmlns:a16="http://schemas.microsoft.com/office/drawing/2014/main" xmlns="" id="{384206FA-AB0A-4B6D-A295-483700DB7D5E}"/>
                </a:ext>
              </a:extLst>
            </p:cNvPr>
            <p:cNvSpPr/>
            <p:nvPr/>
          </p:nvSpPr>
          <p:spPr>
            <a:xfrm>
              <a:off x="2335121" y="3202293"/>
              <a:ext cx="39140" cy="334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237;p53">
              <a:extLst>
                <a:ext uri="{FF2B5EF4-FFF2-40B4-BE49-F238E27FC236}">
                  <a16:creationId xmlns:a16="http://schemas.microsoft.com/office/drawing/2014/main" xmlns="" id="{8F86196C-5310-4E47-8963-092F9F46BCE1}"/>
                </a:ext>
              </a:extLst>
            </p:cNvPr>
            <p:cNvSpPr/>
            <p:nvPr/>
          </p:nvSpPr>
          <p:spPr>
            <a:xfrm>
              <a:off x="2335121" y="3154516"/>
              <a:ext cx="39140" cy="33497"/>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238;p53">
              <a:extLst>
                <a:ext uri="{FF2B5EF4-FFF2-40B4-BE49-F238E27FC236}">
                  <a16:creationId xmlns:a16="http://schemas.microsoft.com/office/drawing/2014/main" xmlns="" id="{C986DBCE-4C5C-474D-8E50-3A56EA1315BE}"/>
                </a:ext>
              </a:extLst>
            </p:cNvPr>
            <p:cNvSpPr/>
            <p:nvPr/>
          </p:nvSpPr>
          <p:spPr>
            <a:xfrm>
              <a:off x="2335121" y="3106723"/>
              <a:ext cx="39140" cy="33513"/>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239;p53">
              <a:extLst>
                <a:ext uri="{FF2B5EF4-FFF2-40B4-BE49-F238E27FC236}">
                  <a16:creationId xmlns:a16="http://schemas.microsoft.com/office/drawing/2014/main" xmlns="" id="{65759DCB-3F6D-4DAA-8566-579F895391B6}"/>
                </a:ext>
              </a:extLst>
            </p:cNvPr>
            <p:cNvSpPr/>
            <p:nvPr/>
          </p:nvSpPr>
          <p:spPr>
            <a:xfrm>
              <a:off x="2287469" y="3775465"/>
              <a:ext cx="38999" cy="33513"/>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240;p53">
              <a:extLst>
                <a:ext uri="{FF2B5EF4-FFF2-40B4-BE49-F238E27FC236}">
                  <a16:creationId xmlns:a16="http://schemas.microsoft.com/office/drawing/2014/main" xmlns="" id="{98DFE564-6F76-41E5-9842-A73C088F545E}"/>
                </a:ext>
              </a:extLst>
            </p:cNvPr>
            <p:cNvSpPr/>
            <p:nvPr/>
          </p:nvSpPr>
          <p:spPr>
            <a:xfrm>
              <a:off x="2287469" y="3727688"/>
              <a:ext cx="38999" cy="33497"/>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241;p53">
              <a:extLst>
                <a:ext uri="{FF2B5EF4-FFF2-40B4-BE49-F238E27FC236}">
                  <a16:creationId xmlns:a16="http://schemas.microsoft.com/office/drawing/2014/main" xmlns="" id="{7B5E63D1-2058-4D08-8EAF-B5ECCF2F0CCC}"/>
                </a:ext>
              </a:extLst>
            </p:cNvPr>
            <p:cNvSpPr/>
            <p:nvPr/>
          </p:nvSpPr>
          <p:spPr>
            <a:xfrm>
              <a:off x="2287469" y="3680020"/>
              <a:ext cx="38999" cy="33419"/>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242;p53">
              <a:extLst>
                <a:ext uri="{FF2B5EF4-FFF2-40B4-BE49-F238E27FC236}">
                  <a16:creationId xmlns:a16="http://schemas.microsoft.com/office/drawing/2014/main" xmlns="" id="{F1773956-6F56-4ACA-B2FB-5C2E1AF0A99E}"/>
                </a:ext>
              </a:extLst>
            </p:cNvPr>
            <p:cNvSpPr/>
            <p:nvPr/>
          </p:nvSpPr>
          <p:spPr>
            <a:xfrm>
              <a:off x="2287469" y="3632243"/>
              <a:ext cx="38999" cy="334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243;p53">
              <a:extLst>
                <a:ext uri="{FF2B5EF4-FFF2-40B4-BE49-F238E27FC236}">
                  <a16:creationId xmlns:a16="http://schemas.microsoft.com/office/drawing/2014/main" xmlns="" id="{874BA373-A5DE-4298-AA2B-84A2E3C08523}"/>
                </a:ext>
              </a:extLst>
            </p:cNvPr>
            <p:cNvSpPr/>
            <p:nvPr/>
          </p:nvSpPr>
          <p:spPr>
            <a:xfrm>
              <a:off x="2287469" y="3584450"/>
              <a:ext cx="38999" cy="334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244;p53">
              <a:extLst>
                <a:ext uri="{FF2B5EF4-FFF2-40B4-BE49-F238E27FC236}">
                  <a16:creationId xmlns:a16="http://schemas.microsoft.com/office/drawing/2014/main" xmlns="" id="{9D09B6D2-638A-42BE-8F1E-47B842A36547}"/>
                </a:ext>
              </a:extLst>
            </p:cNvPr>
            <p:cNvSpPr/>
            <p:nvPr/>
          </p:nvSpPr>
          <p:spPr>
            <a:xfrm>
              <a:off x="2287327" y="3536672"/>
              <a:ext cx="39140" cy="33529"/>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245;p53">
              <a:extLst>
                <a:ext uri="{FF2B5EF4-FFF2-40B4-BE49-F238E27FC236}">
                  <a16:creationId xmlns:a16="http://schemas.microsoft.com/office/drawing/2014/main" xmlns="" id="{F6915D3A-65CD-44AB-BC6D-B1DB4F627BC2}"/>
                </a:ext>
              </a:extLst>
            </p:cNvPr>
            <p:cNvSpPr/>
            <p:nvPr/>
          </p:nvSpPr>
          <p:spPr>
            <a:xfrm>
              <a:off x="2287469" y="3489005"/>
              <a:ext cx="38999" cy="33419"/>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246;p53">
              <a:extLst>
                <a:ext uri="{FF2B5EF4-FFF2-40B4-BE49-F238E27FC236}">
                  <a16:creationId xmlns:a16="http://schemas.microsoft.com/office/drawing/2014/main" xmlns="" id="{17A78070-57AF-4A57-A7D6-0B71B6AB74D4}"/>
                </a:ext>
              </a:extLst>
            </p:cNvPr>
            <p:cNvSpPr/>
            <p:nvPr/>
          </p:nvSpPr>
          <p:spPr>
            <a:xfrm>
              <a:off x="2287327" y="3441102"/>
              <a:ext cx="39266" cy="33529"/>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247;p53">
              <a:extLst>
                <a:ext uri="{FF2B5EF4-FFF2-40B4-BE49-F238E27FC236}">
                  <a16:creationId xmlns:a16="http://schemas.microsoft.com/office/drawing/2014/main" xmlns="" id="{DF9A3B80-9301-430B-9D77-C7BBDBCB5DE1}"/>
                </a:ext>
              </a:extLst>
            </p:cNvPr>
            <p:cNvSpPr/>
            <p:nvPr/>
          </p:nvSpPr>
          <p:spPr>
            <a:xfrm>
              <a:off x="2287469" y="3393309"/>
              <a:ext cx="38999" cy="33513"/>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248;p53">
              <a:extLst>
                <a:ext uri="{FF2B5EF4-FFF2-40B4-BE49-F238E27FC236}">
                  <a16:creationId xmlns:a16="http://schemas.microsoft.com/office/drawing/2014/main" xmlns="" id="{A408EFE0-6C86-4B7A-A2B7-08145E8C8D80}"/>
                </a:ext>
              </a:extLst>
            </p:cNvPr>
            <p:cNvSpPr/>
            <p:nvPr/>
          </p:nvSpPr>
          <p:spPr>
            <a:xfrm>
              <a:off x="2287469" y="3345531"/>
              <a:ext cx="38999" cy="33497"/>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249;p53">
              <a:extLst>
                <a:ext uri="{FF2B5EF4-FFF2-40B4-BE49-F238E27FC236}">
                  <a16:creationId xmlns:a16="http://schemas.microsoft.com/office/drawing/2014/main" xmlns="" id="{AD786912-0E8B-4C7C-9E80-60315EE7B76B}"/>
                </a:ext>
              </a:extLst>
            </p:cNvPr>
            <p:cNvSpPr/>
            <p:nvPr/>
          </p:nvSpPr>
          <p:spPr>
            <a:xfrm>
              <a:off x="2287469" y="3297864"/>
              <a:ext cx="38999" cy="33419"/>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250;p53">
              <a:extLst>
                <a:ext uri="{FF2B5EF4-FFF2-40B4-BE49-F238E27FC236}">
                  <a16:creationId xmlns:a16="http://schemas.microsoft.com/office/drawing/2014/main" xmlns="" id="{929439B1-EA8C-4892-ABF3-1F9528C159D6}"/>
                </a:ext>
              </a:extLst>
            </p:cNvPr>
            <p:cNvSpPr/>
            <p:nvPr/>
          </p:nvSpPr>
          <p:spPr>
            <a:xfrm>
              <a:off x="2287469" y="3250086"/>
              <a:ext cx="38999" cy="334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251;p53">
              <a:extLst>
                <a:ext uri="{FF2B5EF4-FFF2-40B4-BE49-F238E27FC236}">
                  <a16:creationId xmlns:a16="http://schemas.microsoft.com/office/drawing/2014/main" xmlns="" id="{C04A0175-8247-44AE-9FDF-BE43D9F31970}"/>
                </a:ext>
              </a:extLst>
            </p:cNvPr>
            <p:cNvSpPr/>
            <p:nvPr/>
          </p:nvSpPr>
          <p:spPr>
            <a:xfrm>
              <a:off x="2287469" y="3202293"/>
              <a:ext cx="38999" cy="334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252;p53">
              <a:extLst>
                <a:ext uri="{FF2B5EF4-FFF2-40B4-BE49-F238E27FC236}">
                  <a16:creationId xmlns:a16="http://schemas.microsoft.com/office/drawing/2014/main" xmlns="" id="{985D1471-C1E3-426D-87BD-A9EB7D22D483}"/>
                </a:ext>
              </a:extLst>
            </p:cNvPr>
            <p:cNvSpPr/>
            <p:nvPr/>
          </p:nvSpPr>
          <p:spPr>
            <a:xfrm>
              <a:off x="2287375" y="3154516"/>
              <a:ext cx="39093" cy="33497"/>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253;p53">
              <a:extLst>
                <a:ext uri="{FF2B5EF4-FFF2-40B4-BE49-F238E27FC236}">
                  <a16:creationId xmlns:a16="http://schemas.microsoft.com/office/drawing/2014/main" xmlns="" id="{E92E1AE9-2F82-48E5-9D71-DD34B83F6C6B}"/>
                </a:ext>
              </a:extLst>
            </p:cNvPr>
            <p:cNvSpPr/>
            <p:nvPr/>
          </p:nvSpPr>
          <p:spPr>
            <a:xfrm>
              <a:off x="2287375" y="3106723"/>
              <a:ext cx="39093" cy="33513"/>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254;p53">
              <a:extLst>
                <a:ext uri="{FF2B5EF4-FFF2-40B4-BE49-F238E27FC236}">
                  <a16:creationId xmlns:a16="http://schemas.microsoft.com/office/drawing/2014/main" xmlns="" id="{B25447A2-1402-4490-86AB-13A847B4CFCD}"/>
                </a:ext>
              </a:extLst>
            </p:cNvPr>
            <p:cNvSpPr/>
            <p:nvPr/>
          </p:nvSpPr>
          <p:spPr>
            <a:xfrm>
              <a:off x="2287469" y="3059071"/>
              <a:ext cx="38999" cy="33403"/>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255;p53">
              <a:extLst>
                <a:ext uri="{FF2B5EF4-FFF2-40B4-BE49-F238E27FC236}">
                  <a16:creationId xmlns:a16="http://schemas.microsoft.com/office/drawing/2014/main" xmlns="" id="{1939DA10-0331-4F40-B245-805AB5DF3BD9}"/>
                </a:ext>
              </a:extLst>
            </p:cNvPr>
            <p:cNvSpPr/>
            <p:nvPr/>
          </p:nvSpPr>
          <p:spPr>
            <a:xfrm>
              <a:off x="2287469" y="2342535"/>
              <a:ext cx="38999" cy="33513"/>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256;p53">
              <a:extLst>
                <a:ext uri="{FF2B5EF4-FFF2-40B4-BE49-F238E27FC236}">
                  <a16:creationId xmlns:a16="http://schemas.microsoft.com/office/drawing/2014/main" xmlns="" id="{53A5D246-B8C5-4FBE-BABC-C13C42DB18B9}"/>
                </a:ext>
              </a:extLst>
            </p:cNvPr>
            <p:cNvSpPr/>
            <p:nvPr/>
          </p:nvSpPr>
          <p:spPr>
            <a:xfrm>
              <a:off x="2239550" y="3823258"/>
              <a:ext cx="39015" cy="334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257;p53">
              <a:extLst>
                <a:ext uri="{FF2B5EF4-FFF2-40B4-BE49-F238E27FC236}">
                  <a16:creationId xmlns:a16="http://schemas.microsoft.com/office/drawing/2014/main" xmlns="" id="{0BE40EBE-D651-440F-9A1D-C4B2FFB17008}"/>
                </a:ext>
              </a:extLst>
            </p:cNvPr>
            <p:cNvSpPr/>
            <p:nvPr/>
          </p:nvSpPr>
          <p:spPr>
            <a:xfrm>
              <a:off x="2239550" y="3775465"/>
              <a:ext cx="39015" cy="33513"/>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258;p53">
              <a:extLst>
                <a:ext uri="{FF2B5EF4-FFF2-40B4-BE49-F238E27FC236}">
                  <a16:creationId xmlns:a16="http://schemas.microsoft.com/office/drawing/2014/main" xmlns="" id="{30330A9E-47A8-43A5-B410-E326B4DD1E31}"/>
                </a:ext>
              </a:extLst>
            </p:cNvPr>
            <p:cNvSpPr/>
            <p:nvPr/>
          </p:nvSpPr>
          <p:spPr>
            <a:xfrm>
              <a:off x="2239550" y="3727688"/>
              <a:ext cx="39015" cy="33497"/>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259;p53">
              <a:extLst>
                <a:ext uri="{FF2B5EF4-FFF2-40B4-BE49-F238E27FC236}">
                  <a16:creationId xmlns:a16="http://schemas.microsoft.com/office/drawing/2014/main" xmlns="" id="{49F8180D-830E-489B-A59C-598F1CA4C920}"/>
                </a:ext>
              </a:extLst>
            </p:cNvPr>
            <p:cNvSpPr/>
            <p:nvPr/>
          </p:nvSpPr>
          <p:spPr>
            <a:xfrm>
              <a:off x="2239550" y="3680020"/>
              <a:ext cx="39015" cy="33388"/>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260;p53">
              <a:extLst>
                <a:ext uri="{FF2B5EF4-FFF2-40B4-BE49-F238E27FC236}">
                  <a16:creationId xmlns:a16="http://schemas.microsoft.com/office/drawing/2014/main" xmlns="" id="{C769A017-EDEC-4377-BBF2-42C65E8BB8BF}"/>
                </a:ext>
              </a:extLst>
            </p:cNvPr>
            <p:cNvSpPr/>
            <p:nvPr/>
          </p:nvSpPr>
          <p:spPr>
            <a:xfrm>
              <a:off x="2239550" y="3632243"/>
              <a:ext cx="39015" cy="334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261;p53">
              <a:extLst>
                <a:ext uri="{FF2B5EF4-FFF2-40B4-BE49-F238E27FC236}">
                  <a16:creationId xmlns:a16="http://schemas.microsoft.com/office/drawing/2014/main" xmlns="" id="{16B26A5C-5439-4EC9-AADE-15D508CF2D27}"/>
                </a:ext>
              </a:extLst>
            </p:cNvPr>
            <p:cNvSpPr/>
            <p:nvPr/>
          </p:nvSpPr>
          <p:spPr>
            <a:xfrm>
              <a:off x="2239550" y="3584450"/>
              <a:ext cx="39015" cy="334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262;p53">
              <a:extLst>
                <a:ext uri="{FF2B5EF4-FFF2-40B4-BE49-F238E27FC236}">
                  <a16:creationId xmlns:a16="http://schemas.microsoft.com/office/drawing/2014/main" xmlns="" id="{51A38A27-29B3-4C67-9CD7-B869C2D3135F}"/>
                </a:ext>
              </a:extLst>
            </p:cNvPr>
            <p:cNvSpPr/>
            <p:nvPr/>
          </p:nvSpPr>
          <p:spPr>
            <a:xfrm>
              <a:off x="2239550" y="3536672"/>
              <a:ext cx="39015" cy="33529"/>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263;p53">
              <a:extLst>
                <a:ext uri="{FF2B5EF4-FFF2-40B4-BE49-F238E27FC236}">
                  <a16:creationId xmlns:a16="http://schemas.microsoft.com/office/drawing/2014/main" xmlns="" id="{FFB600E4-4B53-4FC8-9C48-6867D68A7579}"/>
                </a:ext>
              </a:extLst>
            </p:cNvPr>
            <p:cNvSpPr/>
            <p:nvPr/>
          </p:nvSpPr>
          <p:spPr>
            <a:xfrm>
              <a:off x="2239550" y="3489005"/>
              <a:ext cx="39015" cy="33419"/>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264;p53">
              <a:extLst>
                <a:ext uri="{FF2B5EF4-FFF2-40B4-BE49-F238E27FC236}">
                  <a16:creationId xmlns:a16="http://schemas.microsoft.com/office/drawing/2014/main" xmlns="" id="{BCCC59B9-E2BD-4BB8-9686-6AFB2AE47103}"/>
                </a:ext>
              </a:extLst>
            </p:cNvPr>
            <p:cNvSpPr/>
            <p:nvPr/>
          </p:nvSpPr>
          <p:spPr>
            <a:xfrm>
              <a:off x="2239550" y="3441102"/>
              <a:ext cx="39140" cy="33529"/>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265;p53">
              <a:extLst>
                <a:ext uri="{FF2B5EF4-FFF2-40B4-BE49-F238E27FC236}">
                  <a16:creationId xmlns:a16="http://schemas.microsoft.com/office/drawing/2014/main" xmlns="" id="{7185C5E1-D1B6-4B02-A3A4-F6751583DAF7}"/>
                </a:ext>
              </a:extLst>
            </p:cNvPr>
            <p:cNvSpPr/>
            <p:nvPr/>
          </p:nvSpPr>
          <p:spPr>
            <a:xfrm>
              <a:off x="2239550" y="3393309"/>
              <a:ext cx="39015" cy="33513"/>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266;p53">
              <a:extLst>
                <a:ext uri="{FF2B5EF4-FFF2-40B4-BE49-F238E27FC236}">
                  <a16:creationId xmlns:a16="http://schemas.microsoft.com/office/drawing/2014/main" xmlns="" id="{463AFC69-CA5E-4078-9915-84362D765FBC}"/>
                </a:ext>
              </a:extLst>
            </p:cNvPr>
            <p:cNvSpPr/>
            <p:nvPr/>
          </p:nvSpPr>
          <p:spPr>
            <a:xfrm>
              <a:off x="2239550" y="3345531"/>
              <a:ext cx="39015" cy="33497"/>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267;p53">
              <a:extLst>
                <a:ext uri="{FF2B5EF4-FFF2-40B4-BE49-F238E27FC236}">
                  <a16:creationId xmlns:a16="http://schemas.microsoft.com/office/drawing/2014/main" xmlns="" id="{EB65A7A0-9760-4EFE-AD1D-8534EBDFE216}"/>
                </a:ext>
              </a:extLst>
            </p:cNvPr>
            <p:cNvSpPr/>
            <p:nvPr/>
          </p:nvSpPr>
          <p:spPr>
            <a:xfrm>
              <a:off x="2239550" y="3297864"/>
              <a:ext cx="39015" cy="33419"/>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268;p53">
              <a:extLst>
                <a:ext uri="{FF2B5EF4-FFF2-40B4-BE49-F238E27FC236}">
                  <a16:creationId xmlns:a16="http://schemas.microsoft.com/office/drawing/2014/main" xmlns="" id="{F42D9E2A-3521-4335-B666-10EEA9B5263D}"/>
                </a:ext>
              </a:extLst>
            </p:cNvPr>
            <p:cNvSpPr/>
            <p:nvPr/>
          </p:nvSpPr>
          <p:spPr>
            <a:xfrm>
              <a:off x="2239550" y="3250086"/>
              <a:ext cx="39015" cy="334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269;p53">
              <a:extLst>
                <a:ext uri="{FF2B5EF4-FFF2-40B4-BE49-F238E27FC236}">
                  <a16:creationId xmlns:a16="http://schemas.microsoft.com/office/drawing/2014/main" xmlns="" id="{7F78BB09-3929-4514-9A84-12D4F920C03E}"/>
                </a:ext>
              </a:extLst>
            </p:cNvPr>
            <p:cNvSpPr/>
            <p:nvPr/>
          </p:nvSpPr>
          <p:spPr>
            <a:xfrm>
              <a:off x="2239550" y="3202293"/>
              <a:ext cx="39140" cy="334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270;p53">
              <a:extLst>
                <a:ext uri="{FF2B5EF4-FFF2-40B4-BE49-F238E27FC236}">
                  <a16:creationId xmlns:a16="http://schemas.microsoft.com/office/drawing/2014/main" xmlns="" id="{EA96B5C1-8FFC-45DD-A0D3-25A412A4582C}"/>
                </a:ext>
              </a:extLst>
            </p:cNvPr>
            <p:cNvSpPr/>
            <p:nvPr/>
          </p:nvSpPr>
          <p:spPr>
            <a:xfrm>
              <a:off x="2239550" y="3154516"/>
              <a:ext cx="39140" cy="33497"/>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271;p53">
              <a:extLst>
                <a:ext uri="{FF2B5EF4-FFF2-40B4-BE49-F238E27FC236}">
                  <a16:creationId xmlns:a16="http://schemas.microsoft.com/office/drawing/2014/main" xmlns="" id="{3B30B3EF-F954-4F0E-AA69-18ADB76A0F76}"/>
                </a:ext>
              </a:extLst>
            </p:cNvPr>
            <p:cNvSpPr/>
            <p:nvPr/>
          </p:nvSpPr>
          <p:spPr>
            <a:xfrm>
              <a:off x="2239550" y="3106723"/>
              <a:ext cx="39140" cy="33544"/>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272;p53">
              <a:extLst>
                <a:ext uri="{FF2B5EF4-FFF2-40B4-BE49-F238E27FC236}">
                  <a16:creationId xmlns:a16="http://schemas.microsoft.com/office/drawing/2014/main" xmlns="" id="{E6953C45-DD9F-4D44-A21C-07597773567C}"/>
                </a:ext>
              </a:extLst>
            </p:cNvPr>
            <p:cNvSpPr/>
            <p:nvPr/>
          </p:nvSpPr>
          <p:spPr>
            <a:xfrm>
              <a:off x="2239550" y="3059071"/>
              <a:ext cx="39015" cy="33419"/>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273;p53">
              <a:extLst>
                <a:ext uri="{FF2B5EF4-FFF2-40B4-BE49-F238E27FC236}">
                  <a16:creationId xmlns:a16="http://schemas.microsoft.com/office/drawing/2014/main" xmlns="" id="{C8068239-563A-43F9-A090-A9D238358322}"/>
                </a:ext>
              </a:extLst>
            </p:cNvPr>
            <p:cNvSpPr/>
            <p:nvPr/>
          </p:nvSpPr>
          <p:spPr>
            <a:xfrm>
              <a:off x="2239550" y="2438106"/>
              <a:ext cx="39015" cy="334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274;p53">
              <a:extLst>
                <a:ext uri="{FF2B5EF4-FFF2-40B4-BE49-F238E27FC236}">
                  <a16:creationId xmlns:a16="http://schemas.microsoft.com/office/drawing/2014/main" xmlns="" id="{A4336EE9-90B3-4DBA-A6DC-89B9FBF289A0}"/>
                </a:ext>
              </a:extLst>
            </p:cNvPr>
            <p:cNvSpPr/>
            <p:nvPr/>
          </p:nvSpPr>
          <p:spPr>
            <a:xfrm>
              <a:off x="2239550" y="2342535"/>
              <a:ext cx="39015" cy="33513"/>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275;p53">
              <a:extLst>
                <a:ext uri="{FF2B5EF4-FFF2-40B4-BE49-F238E27FC236}">
                  <a16:creationId xmlns:a16="http://schemas.microsoft.com/office/drawing/2014/main" xmlns="" id="{AD03D474-7430-42CA-AE3B-A648B2DD2F4A}"/>
                </a:ext>
              </a:extLst>
            </p:cNvPr>
            <p:cNvSpPr/>
            <p:nvPr/>
          </p:nvSpPr>
          <p:spPr>
            <a:xfrm>
              <a:off x="2239550" y="2294742"/>
              <a:ext cx="39015" cy="33513"/>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276;p53">
              <a:extLst>
                <a:ext uri="{FF2B5EF4-FFF2-40B4-BE49-F238E27FC236}">
                  <a16:creationId xmlns:a16="http://schemas.microsoft.com/office/drawing/2014/main" xmlns="" id="{B3A3F39B-FD1A-4DA4-8417-9FA344F1DBF2}"/>
                </a:ext>
              </a:extLst>
            </p:cNvPr>
            <p:cNvSpPr/>
            <p:nvPr/>
          </p:nvSpPr>
          <p:spPr>
            <a:xfrm>
              <a:off x="2191757" y="3966481"/>
              <a:ext cx="39140" cy="33513"/>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277;p53">
              <a:extLst>
                <a:ext uri="{FF2B5EF4-FFF2-40B4-BE49-F238E27FC236}">
                  <a16:creationId xmlns:a16="http://schemas.microsoft.com/office/drawing/2014/main" xmlns="" id="{ED943E81-92E1-4FFB-B0CE-418C202A5703}"/>
                </a:ext>
              </a:extLst>
            </p:cNvPr>
            <p:cNvSpPr/>
            <p:nvPr/>
          </p:nvSpPr>
          <p:spPr>
            <a:xfrm>
              <a:off x="2191757" y="3823258"/>
              <a:ext cx="39140" cy="334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278;p53">
              <a:extLst>
                <a:ext uri="{FF2B5EF4-FFF2-40B4-BE49-F238E27FC236}">
                  <a16:creationId xmlns:a16="http://schemas.microsoft.com/office/drawing/2014/main" xmlns="" id="{BE4A8A2B-7F50-415C-AEC9-3E9B7992387C}"/>
                </a:ext>
              </a:extLst>
            </p:cNvPr>
            <p:cNvSpPr/>
            <p:nvPr/>
          </p:nvSpPr>
          <p:spPr>
            <a:xfrm>
              <a:off x="2191757" y="3775465"/>
              <a:ext cx="39140" cy="33513"/>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279;p53">
              <a:extLst>
                <a:ext uri="{FF2B5EF4-FFF2-40B4-BE49-F238E27FC236}">
                  <a16:creationId xmlns:a16="http://schemas.microsoft.com/office/drawing/2014/main" xmlns="" id="{984698DC-918F-4445-B6D4-1E3B298574F5}"/>
                </a:ext>
              </a:extLst>
            </p:cNvPr>
            <p:cNvSpPr/>
            <p:nvPr/>
          </p:nvSpPr>
          <p:spPr>
            <a:xfrm>
              <a:off x="2191757" y="3727688"/>
              <a:ext cx="39140" cy="33497"/>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280;p53">
              <a:extLst>
                <a:ext uri="{FF2B5EF4-FFF2-40B4-BE49-F238E27FC236}">
                  <a16:creationId xmlns:a16="http://schemas.microsoft.com/office/drawing/2014/main" xmlns="" id="{AC1D932E-81CE-4C9B-B8B7-FF24D6918D8D}"/>
                </a:ext>
              </a:extLst>
            </p:cNvPr>
            <p:cNvSpPr/>
            <p:nvPr/>
          </p:nvSpPr>
          <p:spPr>
            <a:xfrm>
              <a:off x="2191757" y="3680020"/>
              <a:ext cx="39140" cy="33419"/>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281;p53">
              <a:extLst>
                <a:ext uri="{FF2B5EF4-FFF2-40B4-BE49-F238E27FC236}">
                  <a16:creationId xmlns:a16="http://schemas.microsoft.com/office/drawing/2014/main" xmlns="" id="{8CFA9AAF-C461-4C65-9EA9-6E5F58C5F1A1}"/>
                </a:ext>
              </a:extLst>
            </p:cNvPr>
            <p:cNvSpPr/>
            <p:nvPr/>
          </p:nvSpPr>
          <p:spPr>
            <a:xfrm>
              <a:off x="2191757" y="3632243"/>
              <a:ext cx="39140" cy="334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282;p53">
              <a:extLst>
                <a:ext uri="{FF2B5EF4-FFF2-40B4-BE49-F238E27FC236}">
                  <a16:creationId xmlns:a16="http://schemas.microsoft.com/office/drawing/2014/main" xmlns="" id="{05014BBA-FA2D-4EEE-BA09-DF0323B35F49}"/>
                </a:ext>
              </a:extLst>
            </p:cNvPr>
            <p:cNvSpPr/>
            <p:nvPr/>
          </p:nvSpPr>
          <p:spPr>
            <a:xfrm>
              <a:off x="2191757" y="3584450"/>
              <a:ext cx="39140" cy="334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283;p53">
              <a:extLst>
                <a:ext uri="{FF2B5EF4-FFF2-40B4-BE49-F238E27FC236}">
                  <a16:creationId xmlns:a16="http://schemas.microsoft.com/office/drawing/2014/main" xmlns="" id="{7DB23B00-06CD-4177-90AB-C7BD5E674170}"/>
                </a:ext>
              </a:extLst>
            </p:cNvPr>
            <p:cNvSpPr/>
            <p:nvPr/>
          </p:nvSpPr>
          <p:spPr>
            <a:xfrm>
              <a:off x="2191757" y="3536672"/>
              <a:ext cx="39140" cy="33529"/>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284;p53">
              <a:extLst>
                <a:ext uri="{FF2B5EF4-FFF2-40B4-BE49-F238E27FC236}">
                  <a16:creationId xmlns:a16="http://schemas.microsoft.com/office/drawing/2014/main" xmlns="" id="{6374C002-ED88-4434-B4E3-BF77AE2D84B5}"/>
                </a:ext>
              </a:extLst>
            </p:cNvPr>
            <p:cNvSpPr/>
            <p:nvPr/>
          </p:nvSpPr>
          <p:spPr>
            <a:xfrm>
              <a:off x="2191757" y="3489005"/>
              <a:ext cx="39140" cy="33419"/>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285;p53">
              <a:extLst>
                <a:ext uri="{FF2B5EF4-FFF2-40B4-BE49-F238E27FC236}">
                  <a16:creationId xmlns:a16="http://schemas.microsoft.com/office/drawing/2014/main" xmlns="" id="{166F09AB-132A-4AAB-ACE0-3924E128B61F}"/>
                </a:ext>
              </a:extLst>
            </p:cNvPr>
            <p:cNvSpPr/>
            <p:nvPr/>
          </p:nvSpPr>
          <p:spPr>
            <a:xfrm>
              <a:off x="2191757" y="3441102"/>
              <a:ext cx="39140" cy="33529"/>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286;p53">
              <a:extLst>
                <a:ext uri="{FF2B5EF4-FFF2-40B4-BE49-F238E27FC236}">
                  <a16:creationId xmlns:a16="http://schemas.microsoft.com/office/drawing/2014/main" xmlns="" id="{3A18976B-BBD8-4BBC-B682-A50267B30272}"/>
                </a:ext>
              </a:extLst>
            </p:cNvPr>
            <p:cNvSpPr/>
            <p:nvPr/>
          </p:nvSpPr>
          <p:spPr>
            <a:xfrm>
              <a:off x="2191757" y="3393309"/>
              <a:ext cx="39140" cy="33513"/>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287;p53">
              <a:extLst>
                <a:ext uri="{FF2B5EF4-FFF2-40B4-BE49-F238E27FC236}">
                  <a16:creationId xmlns:a16="http://schemas.microsoft.com/office/drawing/2014/main" xmlns="" id="{930634EA-0B63-42F9-80B4-85DA91A02A09}"/>
                </a:ext>
              </a:extLst>
            </p:cNvPr>
            <p:cNvSpPr/>
            <p:nvPr/>
          </p:nvSpPr>
          <p:spPr>
            <a:xfrm>
              <a:off x="2191757" y="3345531"/>
              <a:ext cx="39140" cy="33497"/>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288;p53">
              <a:extLst>
                <a:ext uri="{FF2B5EF4-FFF2-40B4-BE49-F238E27FC236}">
                  <a16:creationId xmlns:a16="http://schemas.microsoft.com/office/drawing/2014/main" xmlns="" id="{4A913030-3415-4C1F-BA7E-221B8A57F18A}"/>
                </a:ext>
              </a:extLst>
            </p:cNvPr>
            <p:cNvSpPr/>
            <p:nvPr/>
          </p:nvSpPr>
          <p:spPr>
            <a:xfrm>
              <a:off x="2191757" y="3297864"/>
              <a:ext cx="39140" cy="33419"/>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289;p53">
              <a:extLst>
                <a:ext uri="{FF2B5EF4-FFF2-40B4-BE49-F238E27FC236}">
                  <a16:creationId xmlns:a16="http://schemas.microsoft.com/office/drawing/2014/main" xmlns="" id="{56D6A6A8-BE65-409C-98B7-CE93033208B9}"/>
                </a:ext>
              </a:extLst>
            </p:cNvPr>
            <p:cNvSpPr/>
            <p:nvPr/>
          </p:nvSpPr>
          <p:spPr>
            <a:xfrm>
              <a:off x="2191757" y="3250086"/>
              <a:ext cx="39140" cy="334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290;p53">
              <a:extLst>
                <a:ext uri="{FF2B5EF4-FFF2-40B4-BE49-F238E27FC236}">
                  <a16:creationId xmlns:a16="http://schemas.microsoft.com/office/drawing/2014/main" xmlns="" id="{A8172613-D30A-4720-BCCD-926356FE2C20}"/>
                </a:ext>
              </a:extLst>
            </p:cNvPr>
            <p:cNvSpPr/>
            <p:nvPr/>
          </p:nvSpPr>
          <p:spPr>
            <a:xfrm>
              <a:off x="2191757" y="3202293"/>
              <a:ext cx="39140" cy="334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291;p53">
              <a:extLst>
                <a:ext uri="{FF2B5EF4-FFF2-40B4-BE49-F238E27FC236}">
                  <a16:creationId xmlns:a16="http://schemas.microsoft.com/office/drawing/2014/main" xmlns="" id="{CF3C8BB0-57E8-45F3-A047-33B1BAF3B43A}"/>
                </a:ext>
              </a:extLst>
            </p:cNvPr>
            <p:cNvSpPr/>
            <p:nvPr/>
          </p:nvSpPr>
          <p:spPr>
            <a:xfrm>
              <a:off x="2191757" y="3154516"/>
              <a:ext cx="39140" cy="33497"/>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292;p53">
              <a:extLst>
                <a:ext uri="{FF2B5EF4-FFF2-40B4-BE49-F238E27FC236}">
                  <a16:creationId xmlns:a16="http://schemas.microsoft.com/office/drawing/2014/main" xmlns="" id="{BB85FEC2-8989-413A-A9A3-5CB4A445EB93}"/>
                </a:ext>
              </a:extLst>
            </p:cNvPr>
            <p:cNvSpPr/>
            <p:nvPr/>
          </p:nvSpPr>
          <p:spPr>
            <a:xfrm>
              <a:off x="2191757" y="3106723"/>
              <a:ext cx="39140" cy="33513"/>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293;p53">
              <a:extLst>
                <a:ext uri="{FF2B5EF4-FFF2-40B4-BE49-F238E27FC236}">
                  <a16:creationId xmlns:a16="http://schemas.microsoft.com/office/drawing/2014/main" xmlns="" id="{47C22622-2FC2-420A-92C0-33C39780AEAB}"/>
                </a:ext>
              </a:extLst>
            </p:cNvPr>
            <p:cNvSpPr/>
            <p:nvPr/>
          </p:nvSpPr>
          <p:spPr>
            <a:xfrm>
              <a:off x="2191757" y="3059071"/>
              <a:ext cx="39140" cy="33403"/>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294;p53">
              <a:extLst>
                <a:ext uri="{FF2B5EF4-FFF2-40B4-BE49-F238E27FC236}">
                  <a16:creationId xmlns:a16="http://schemas.microsoft.com/office/drawing/2014/main" xmlns="" id="{B2E247EA-7EF3-46A2-830A-16C122E0E0C3}"/>
                </a:ext>
              </a:extLst>
            </p:cNvPr>
            <p:cNvSpPr/>
            <p:nvPr/>
          </p:nvSpPr>
          <p:spPr>
            <a:xfrm>
              <a:off x="2191757" y="2438106"/>
              <a:ext cx="39140" cy="334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295;p53">
              <a:extLst>
                <a:ext uri="{FF2B5EF4-FFF2-40B4-BE49-F238E27FC236}">
                  <a16:creationId xmlns:a16="http://schemas.microsoft.com/office/drawing/2014/main" xmlns="" id="{1F0AB5FC-9CC1-4983-AF84-AD92BCBD877E}"/>
                </a:ext>
              </a:extLst>
            </p:cNvPr>
            <p:cNvSpPr/>
            <p:nvPr/>
          </p:nvSpPr>
          <p:spPr>
            <a:xfrm>
              <a:off x="2191757" y="2342535"/>
              <a:ext cx="39140" cy="33513"/>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296;p53">
              <a:extLst>
                <a:ext uri="{FF2B5EF4-FFF2-40B4-BE49-F238E27FC236}">
                  <a16:creationId xmlns:a16="http://schemas.microsoft.com/office/drawing/2014/main" xmlns="" id="{56523067-F2DE-482A-8B32-2168D28D3A88}"/>
                </a:ext>
              </a:extLst>
            </p:cNvPr>
            <p:cNvSpPr/>
            <p:nvPr/>
          </p:nvSpPr>
          <p:spPr>
            <a:xfrm>
              <a:off x="2191757" y="2294742"/>
              <a:ext cx="39140" cy="33513"/>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297;p53">
              <a:extLst>
                <a:ext uri="{FF2B5EF4-FFF2-40B4-BE49-F238E27FC236}">
                  <a16:creationId xmlns:a16="http://schemas.microsoft.com/office/drawing/2014/main" xmlns="" id="{C1806DCE-1227-4107-A5AC-5499853AB257}"/>
                </a:ext>
              </a:extLst>
            </p:cNvPr>
            <p:cNvSpPr/>
            <p:nvPr/>
          </p:nvSpPr>
          <p:spPr>
            <a:xfrm>
              <a:off x="2191757" y="2247090"/>
              <a:ext cx="39140" cy="33403"/>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298;p53">
              <a:extLst>
                <a:ext uri="{FF2B5EF4-FFF2-40B4-BE49-F238E27FC236}">
                  <a16:creationId xmlns:a16="http://schemas.microsoft.com/office/drawing/2014/main" xmlns="" id="{6B8FE95D-86A9-41A1-B53E-E320E7CF7204}"/>
                </a:ext>
              </a:extLst>
            </p:cNvPr>
            <p:cNvSpPr/>
            <p:nvPr/>
          </p:nvSpPr>
          <p:spPr>
            <a:xfrm>
              <a:off x="2191757" y="2199313"/>
              <a:ext cx="39140" cy="3343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299;p53">
              <a:extLst>
                <a:ext uri="{FF2B5EF4-FFF2-40B4-BE49-F238E27FC236}">
                  <a16:creationId xmlns:a16="http://schemas.microsoft.com/office/drawing/2014/main" xmlns="" id="{D3DFE233-F8EC-4FA0-B4F2-501F076CF958}"/>
                </a:ext>
              </a:extLst>
            </p:cNvPr>
            <p:cNvSpPr/>
            <p:nvPr/>
          </p:nvSpPr>
          <p:spPr>
            <a:xfrm>
              <a:off x="2191757" y="2056075"/>
              <a:ext cx="39140" cy="33388"/>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300;p53">
              <a:extLst>
                <a:ext uri="{FF2B5EF4-FFF2-40B4-BE49-F238E27FC236}">
                  <a16:creationId xmlns:a16="http://schemas.microsoft.com/office/drawing/2014/main" xmlns="" id="{44AD0183-3698-4439-8F4E-280EF84B0E26}"/>
                </a:ext>
              </a:extLst>
            </p:cNvPr>
            <p:cNvSpPr/>
            <p:nvPr/>
          </p:nvSpPr>
          <p:spPr>
            <a:xfrm>
              <a:off x="2191757" y="2008297"/>
              <a:ext cx="39140" cy="3343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301;p53">
              <a:extLst>
                <a:ext uri="{FF2B5EF4-FFF2-40B4-BE49-F238E27FC236}">
                  <a16:creationId xmlns:a16="http://schemas.microsoft.com/office/drawing/2014/main" xmlns="" id="{57C0BC65-99DB-43B9-BFCE-2B19BDE14C09}"/>
                </a:ext>
              </a:extLst>
            </p:cNvPr>
            <p:cNvSpPr/>
            <p:nvPr/>
          </p:nvSpPr>
          <p:spPr>
            <a:xfrm>
              <a:off x="2191757" y="1721711"/>
              <a:ext cx="39140" cy="3343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302;p53">
              <a:extLst>
                <a:ext uri="{FF2B5EF4-FFF2-40B4-BE49-F238E27FC236}">
                  <a16:creationId xmlns:a16="http://schemas.microsoft.com/office/drawing/2014/main" xmlns="" id="{C7C00566-64D5-4ED7-BA71-0618A3721C05}"/>
                </a:ext>
              </a:extLst>
            </p:cNvPr>
            <p:cNvSpPr/>
            <p:nvPr/>
          </p:nvSpPr>
          <p:spPr>
            <a:xfrm>
              <a:off x="2144105" y="3966481"/>
              <a:ext cx="39015" cy="33513"/>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303;p53">
              <a:extLst>
                <a:ext uri="{FF2B5EF4-FFF2-40B4-BE49-F238E27FC236}">
                  <a16:creationId xmlns:a16="http://schemas.microsoft.com/office/drawing/2014/main" xmlns="" id="{F7AEEA50-A8D1-46CD-8851-9EAE40F8F864}"/>
                </a:ext>
              </a:extLst>
            </p:cNvPr>
            <p:cNvSpPr/>
            <p:nvPr/>
          </p:nvSpPr>
          <p:spPr>
            <a:xfrm>
              <a:off x="2144105" y="3918829"/>
              <a:ext cx="39015" cy="33403"/>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304;p53">
              <a:extLst>
                <a:ext uri="{FF2B5EF4-FFF2-40B4-BE49-F238E27FC236}">
                  <a16:creationId xmlns:a16="http://schemas.microsoft.com/office/drawing/2014/main" xmlns="" id="{F31B6AD6-6885-4068-A877-809952B28976}"/>
                </a:ext>
              </a:extLst>
            </p:cNvPr>
            <p:cNvSpPr/>
            <p:nvPr/>
          </p:nvSpPr>
          <p:spPr>
            <a:xfrm>
              <a:off x="2144105" y="3871036"/>
              <a:ext cx="39015" cy="33419"/>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305;p53">
              <a:extLst>
                <a:ext uri="{FF2B5EF4-FFF2-40B4-BE49-F238E27FC236}">
                  <a16:creationId xmlns:a16="http://schemas.microsoft.com/office/drawing/2014/main" xmlns="" id="{CE68201C-76A2-4D8A-8964-D240520C8E5E}"/>
                </a:ext>
              </a:extLst>
            </p:cNvPr>
            <p:cNvSpPr/>
            <p:nvPr/>
          </p:nvSpPr>
          <p:spPr>
            <a:xfrm>
              <a:off x="2144105" y="3823258"/>
              <a:ext cx="39015" cy="334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306;p53">
              <a:extLst>
                <a:ext uri="{FF2B5EF4-FFF2-40B4-BE49-F238E27FC236}">
                  <a16:creationId xmlns:a16="http://schemas.microsoft.com/office/drawing/2014/main" xmlns="" id="{6C4C8C86-8824-4D74-A7B9-5DE51A9345D1}"/>
                </a:ext>
              </a:extLst>
            </p:cNvPr>
            <p:cNvSpPr/>
            <p:nvPr/>
          </p:nvSpPr>
          <p:spPr>
            <a:xfrm>
              <a:off x="2144105" y="3775465"/>
              <a:ext cx="39015" cy="33513"/>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307;p53">
              <a:extLst>
                <a:ext uri="{FF2B5EF4-FFF2-40B4-BE49-F238E27FC236}">
                  <a16:creationId xmlns:a16="http://schemas.microsoft.com/office/drawing/2014/main" xmlns="" id="{24F150E1-845E-4FAC-9264-790B2E47B1B0}"/>
                </a:ext>
              </a:extLst>
            </p:cNvPr>
            <p:cNvSpPr/>
            <p:nvPr/>
          </p:nvSpPr>
          <p:spPr>
            <a:xfrm>
              <a:off x="2144105" y="3727688"/>
              <a:ext cx="39015" cy="33497"/>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308;p53">
              <a:extLst>
                <a:ext uri="{FF2B5EF4-FFF2-40B4-BE49-F238E27FC236}">
                  <a16:creationId xmlns:a16="http://schemas.microsoft.com/office/drawing/2014/main" xmlns="" id="{9DA4BF1D-9897-4DE9-83CB-996A36E983AF}"/>
                </a:ext>
              </a:extLst>
            </p:cNvPr>
            <p:cNvSpPr/>
            <p:nvPr/>
          </p:nvSpPr>
          <p:spPr>
            <a:xfrm>
              <a:off x="2144105" y="3680020"/>
              <a:ext cx="39015" cy="33419"/>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309;p53">
              <a:extLst>
                <a:ext uri="{FF2B5EF4-FFF2-40B4-BE49-F238E27FC236}">
                  <a16:creationId xmlns:a16="http://schemas.microsoft.com/office/drawing/2014/main" xmlns="" id="{8D3011D9-C76E-4EDF-BDCA-C29A2E015162}"/>
                </a:ext>
              </a:extLst>
            </p:cNvPr>
            <p:cNvSpPr/>
            <p:nvPr/>
          </p:nvSpPr>
          <p:spPr>
            <a:xfrm>
              <a:off x="2144105" y="3393309"/>
              <a:ext cx="39015" cy="33513"/>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310;p53">
              <a:extLst>
                <a:ext uri="{FF2B5EF4-FFF2-40B4-BE49-F238E27FC236}">
                  <a16:creationId xmlns:a16="http://schemas.microsoft.com/office/drawing/2014/main" xmlns="" id="{7FCA3221-28A2-455B-9275-C830DBBB1889}"/>
                </a:ext>
              </a:extLst>
            </p:cNvPr>
            <p:cNvSpPr/>
            <p:nvPr/>
          </p:nvSpPr>
          <p:spPr>
            <a:xfrm>
              <a:off x="2144105" y="3345531"/>
              <a:ext cx="39015" cy="33497"/>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311;p53">
              <a:extLst>
                <a:ext uri="{FF2B5EF4-FFF2-40B4-BE49-F238E27FC236}">
                  <a16:creationId xmlns:a16="http://schemas.microsoft.com/office/drawing/2014/main" xmlns="" id="{BE305E80-599C-4354-8EBA-DD39A67E0B25}"/>
                </a:ext>
              </a:extLst>
            </p:cNvPr>
            <p:cNvSpPr/>
            <p:nvPr/>
          </p:nvSpPr>
          <p:spPr>
            <a:xfrm>
              <a:off x="2144105" y="3297864"/>
              <a:ext cx="39015" cy="33419"/>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312;p53">
              <a:extLst>
                <a:ext uri="{FF2B5EF4-FFF2-40B4-BE49-F238E27FC236}">
                  <a16:creationId xmlns:a16="http://schemas.microsoft.com/office/drawing/2014/main" xmlns="" id="{38C55F76-A163-4026-9179-384FF06AB5A9}"/>
                </a:ext>
              </a:extLst>
            </p:cNvPr>
            <p:cNvSpPr/>
            <p:nvPr/>
          </p:nvSpPr>
          <p:spPr>
            <a:xfrm>
              <a:off x="2144105" y="3250086"/>
              <a:ext cx="39015" cy="334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313;p53">
              <a:extLst>
                <a:ext uri="{FF2B5EF4-FFF2-40B4-BE49-F238E27FC236}">
                  <a16:creationId xmlns:a16="http://schemas.microsoft.com/office/drawing/2014/main" xmlns="" id="{2FF31118-7566-48BC-B639-033C669E166F}"/>
                </a:ext>
              </a:extLst>
            </p:cNvPr>
            <p:cNvSpPr/>
            <p:nvPr/>
          </p:nvSpPr>
          <p:spPr>
            <a:xfrm>
              <a:off x="2144011" y="3202293"/>
              <a:ext cx="39109" cy="334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314;p53">
              <a:extLst>
                <a:ext uri="{FF2B5EF4-FFF2-40B4-BE49-F238E27FC236}">
                  <a16:creationId xmlns:a16="http://schemas.microsoft.com/office/drawing/2014/main" xmlns="" id="{A5F482A6-5CCB-4362-B136-099E91AF6790}"/>
                </a:ext>
              </a:extLst>
            </p:cNvPr>
            <p:cNvSpPr/>
            <p:nvPr/>
          </p:nvSpPr>
          <p:spPr>
            <a:xfrm>
              <a:off x="2144011" y="3154516"/>
              <a:ext cx="39109" cy="33497"/>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315;p53">
              <a:extLst>
                <a:ext uri="{FF2B5EF4-FFF2-40B4-BE49-F238E27FC236}">
                  <a16:creationId xmlns:a16="http://schemas.microsoft.com/office/drawing/2014/main" xmlns="" id="{F7649BCB-21ED-4B50-B2CF-E98CBBEF0F2C}"/>
                </a:ext>
              </a:extLst>
            </p:cNvPr>
            <p:cNvSpPr/>
            <p:nvPr/>
          </p:nvSpPr>
          <p:spPr>
            <a:xfrm>
              <a:off x="2144011" y="3106723"/>
              <a:ext cx="39109" cy="33513"/>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316;p53">
              <a:extLst>
                <a:ext uri="{FF2B5EF4-FFF2-40B4-BE49-F238E27FC236}">
                  <a16:creationId xmlns:a16="http://schemas.microsoft.com/office/drawing/2014/main" xmlns="" id="{324A069B-6F57-42B7-9D00-F16247309D85}"/>
                </a:ext>
              </a:extLst>
            </p:cNvPr>
            <p:cNvSpPr/>
            <p:nvPr/>
          </p:nvSpPr>
          <p:spPr>
            <a:xfrm>
              <a:off x="2144105" y="3059071"/>
              <a:ext cx="39015" cy="33403"/>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317;p53">
              <a:extLst>
                <a:ext uri="{FF2B5EF4-FFF2-40B4-BE49-F238E27FC236}">
                  <a16:creationId xmlns:a16="http://schemas.microsoft.com/office/drawing/2014/main" xmlns="" id="{C01CCCFB-3959-4F89-BE27-3946EA2E2934}"/>
                </a:ext>
              </a:extLst>
            </p:cNvPr>
            <p:cNvSpPr/>
            <p:nvPr/>
          </p:nvSpPr>
          <p:spPr>
            <a:xfrm>
              <a:off x="2144105" y="3011278"/>
              <a:ext cx="39015" cy="334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318;p53">
              <a:extLst>
                <a:ext uri="{FF2B5EF4-FFF2-40B4-BE49-F238E27FC236}">
                  <a16:creationId xmlns:a16="http://schemas.microsoft.com/office/drawing/2014/main" xmlns="" id="{5FA16015-31F2-4DF7-A379-06C6D8FFBDB6}"/>
                </a:ext>
              </a:extLst>
            </p:cNvPr>
            <p:cNvSpPr/>
            <p:nvPr/>
          </p:nvSpPr>
          <p:spPr>
            <a:xfrm>
              <a:off x="2144105" y="2915707"/>
              <a:ext cx="39015" cy="33513"/>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319;p53">
              <a:extLst>
                <a:ext uri="{FF2B5EF4-FFF2-40B4-BE49-F238E27FC236}">
                  <a16:creationId xmlns:a16="http://schemas.microsoft.com/office/drawing/2014/main" xmlns="" id="{9C7E3532-4A4A-431E-BEBC-3A39C5DEBAF6}"/>
                </a:ext>
              </a:extLst>
            </p:cNvPr>
            <p:cNvSpPr/>
            <p:nvPr/>
          </p:nvSpPr>
          <p:spPr>
            <a:xfrm>
              <a:off x="2144105" y="2485899"/>
              <a:ext cx="39093" cy="33497"/>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320;p53">
              <a:extLst>
                <a:ext uri="{FF2B5EF4-FFF2-40B4-BE49-F238E27FC236}">
                  <a16:creationId xmlns:a16="http://schemas.microsoft.com/office/drawing/2014/main" xmlns="" id="{B123D229-25B2-45A4-A67E-835394C2E8D4}"/>
                </a:ext>
              </a:extLst>
            </p:cNvPr>
            <p:cNvSpPr/>
            <p:nvPr/>
          </p:nvSpPr>
          <p:spPr>
            <a:xfrm>
              <a:off x="2144105" y="2438106"/>
              <a:ext cx="39015" cy="334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321;p53">
              <a:extLst>
                <a:ext uri="{FF2B5EF4-FFF2-40B4-BE49-F238E27FC236}">
                  <a16:creationId xmlns:a16="http://schemas.microsoft.com/office/drawing/2014/main" xmlns="" id="{1203391A-B82E-43BA-BB11-07E71E6E4DEC}"/>
                </a:ext>
              </a:extLst>
            </p:cNvPr>
            <p:cNvSpPr/>
            <p:nvPr/>
          </p:nvSpPr>
          <p:spPr>
            <a:xfrm>
              <a:off x="2144105" y="2390328"/>
              <a:ext cx="39015" cy="3343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322;p53">
              <a:extLst>
                <a:ext uri="{FF2B5EF4-FFF2-40B4-BE49-F238E27FC236}">
                  <a16:creationId xmlns:a16="http://schemas.microsoft.com/office/drawing/2014/main" xmlns="" id="{F0344FA6-3BDA-4B39-BD2A-28497C14A15C}"/>
                </a:ext>
              </a:extLst>
            </p:cNvPr>
            <p:cNvSpPr/>
            <p:nvPr/>
          </p:nvSpPr>
          <p:spPr>
            <a:xfrm>
              <a:off x="2144105" y="2342535"/>
              <a:ext cx="39015" cy="33513"/>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323;p53">
              <a:extLst>
                <a:ext uri="{FF2B5EF4-FFF2-40B4-BE49-F238E27FC236}">
                  <a16:creationId xmlns:a16="http://schemas.microsoft.com/office/drawing/2014/main" xmlns="" id="{828D94CE-0E1D-467B-BF4A-A9CFED99AD15}"/>
                </a:ext>
              </a:extLst>
            </p:cNvPr>
            <p:cNvSpPr/>
            <p:nvPr/>
          </p:nvSpPr>
          <p:spPr>
            <a:xfrm>
              <a:off x="2144105" y="2247090"/>
              <a:ext cx="39015" cy="33403"/>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324;p53">
              <a:extLst>
                <a:ext uri="{FF2B5EF4-FFF2-40B4-BE49-F238E27FC236}">
                  <a16:creationId xmlns:a16="http://schemas.microsoft.com/office/drawing/2014/main" xmlns="" id="{25F66C66-7035-4025-B3CE-A61773178719}"/>
                </a:ext>
              </a:extLst>
            </p:cNvPr>
            <p:cNvSpPr/>
            <p:nvPr/>
          </p:nvSpPr>
          <p:spPr>
            <a:xfrm>
              <a:off x="2144105" y="2103727"/>
              <a:ext cx="39015" cy="33513"/>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325;p53">
              <a:extLst>
                <a:ext uri="{FF2B5EF4-FFF2-40B4-BE49-F238E27FC236}">
                  <a16:creationId xmlns:a16="http://schemas.microsoft.com/office/drawing/2014/main" xmlns="" id="{71554F93-1D7B-4595-8A88-D901692E3EA3}"/>
                </a:ext>
              </a:extLst>
            </p:cNvPr>
            <p:cNvSpPr/>
            <p:nvPr/>
          </p:nvSpPr>
          <p:spPr>
            <a:xfrm>
              <a:off x="2144105" y="2056075"/>
              <a:ext cx="39015" cy="33388"/>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326;p53">
              <a:extLst>
                <a:ext uri="{FF2B5EF4-FFF2-40B4-BE49-F238E27FC236}">
                  <a16:creationId xmlns:a16="http://schemas.microsoft.com/office/drawing/2014/main" xmlns="" id="{1172C449-25E1-427D-A6B1-34650DD4ABFD}"/>
                </a:ext>
              </a:extLst>
            </p:cNvPr>
            <p:cNvSpPr/>
            <p:nvPr/>
          </p:nvSpPr>
          <p:spPr>
            <a:xfrm>
              <a:off x="2144105" y="2008297"/>
              <a:ext cx="39015" cy="3343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327;p53">
              <a:extLst>
                <a:ext uri="{FF2B5EF4-FFF2-40B4-BE49-F238E27FC236}">
                  <a16:creationId xmlns:a16="http://schemas.microsoft.com/office/drawing/2014/main" xmlns="" id="{3BED67C2-EE4F-46BE-AD05-7E8C94B75504}"/>
                </a:ext>
              </a:extLst>
            </p:cNvPr>
            <p:cNvSpPr/>
            <p:nvPr/>
          </p:nvSpPr>
          <p:spPr>
            <a:xfrm>
              <a:off x="2144105" y="1960504"/>
              <a:ext cx="39015" cy="334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328;p53">
              <a:extLst>
                <a:ext uri="{FF2B5EF4-FFF2-40B4-BE49-F238E27FC236}">
                  <a16:creationId xmlns:a16="http://schemas.microsoft.com/office/drawing/2014/main" xmlns="" id="{79BE89DF-0710-4707-837B-96AA45167E15}"/>
                </a:ext>
              </a:extLst>
            </p:cNvPr>
            <p:cNvSpPr/>
            <p:nvPr/>
          </p:nvSpPr>
          <p:spPr>
            <a:xfrm>
              <a:off x="2144105" y="1769489"/>
              <a:ext cx="39015" cy="334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329;p53">
              <a:extLst>
                <a:ext uri="{FF2B5EF4-FFF2-40B4-BE49-F238E27FC236}">
                  <a16:creationId xmlns:a16="http://schemas.microsoft.com/office/drawing/2014/main" xmlns="" id="{90E904E0-27EA-4C15-B0C0-DDDAF9534159}"/>
                </a:ext>
              </a:extLst>
            </p:cNvPr>
            <p:cNvSpPr/>
            <p:nvPr/>
          </p:nvSpPr>
          <p:spPr>
            <a:xfrm>
              <a:off x="2144105" y="1721711"/>
              <a:ext cx="39015" cy="3343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330;p53">
              <a:extLst>
                <a:ext uri="{FF2B5EF4-FFF2-40B4-BE49-F238E27FC236}">
                  <a16:creationId xmlns:a16="http://schemas.microsoft.com/office/drawing/2014/main" xmlns="" id="{2CD0A7B3-E818-41F3-A5D0-528BBA44004F}"/>
                </a:ext>
              </a:extLst>
            </p:cNvPr>
            <p:cNvSpPr/>
            <p:nvPr/>
          </p:nvSpPr>
          <p:spPr>
            <a:xfrm>
              <a:off x="2096312" y="3918829"/>
              <a:ext cx="39015" cy="3340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331;p53">
              <a:extLst>
                <a:ext uri="{FF2B5EF4-FFF2-40B4-BE49-F238E27FC236}">
                  <a16:creationId xmlns:a16="http://schemas.microsoft.com/office/drawing/2014/main" xmlns="" id="{9A7588CA-0545-4780-ABE6-1CC22D62176C}"/>
                </a:ext>
              </a:extLst>
            </p:cNvPr>
            <p:cNvSpPr/>
            <p:nvPr/>
          </p:nvSpPr>
          <p:spPr>
            <a:xfrm>
              <a:off x="2096312" y="3871036"/>
              <a:ext cx="39015" cy="33419"/>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332;p53">
              <a:extLst>
                <a:ext uri="{FF2B5EF4-FFF2-40B4-BE49-F238E27FC236}">
                  <a16:creationId xmlns:a16="http://schemas.microsoft.com/office/drawing/2014/main" xmlns="" id="{8159B935-86B3-49EE-9A98-60906112A811}"/>
                </a:ext>
              </a:extLst>
            </p:cNvPr>
            <p:cNvSpPr/>
            <p:nvPr/>
          </p:nvSpPr>
          <p:spPr>
            <a:xfrm>
              <a:off x="2096312" y="3823258"/>
              <a:ext cx="39015" cy="334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333;p53">
              <a:extLst>
                <a:ext uri="{FF2B5EF4-FFF2-40B4-BE49-F238E27FC236}">
                  <a16:creationId xmlns:a16="http://schemas.microsoft.com/office/drawing/2014/main" xmlns="" id="{68102962-010F-4E4B-B498-20F5B7D6D4D8}"/>
                </a:ext>
              </a:extLst>
            </p:cNvPr>
            <p:cNvSpPr/>
            <p:nvPr/>
          </p:nvSpPr>
          <p:spPr>
            <a:xfrm>
              <a:off x="2096312" y="3345531"/>
              <a:ext cx="39015" cy="33497"/>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334;p53">
              <a:extLst>
                <a:ext uri="{FF2B5EF4-FFF2-40B4-BE49-F238E27FC236}">
                  <a16:creationId xmlns:a16="http://schemas.microsoft.com/office/drawing/2014/main" xmlns="" id="{F58BF473-3B18-49F5-9615-6BC050849CCF}"/>
                </a:ext>
              </a:extLst>
            </p:cNvPr>
            <p:cNvSpPr/>
            <p:nvPr/>
          </p:nvSpPr>
          <p:spPr>
            <a:xfrm>
              <a:off x="2096312" y="3297864"/>
              <a:ext cx="39015" cy="33419"/>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335;p53">
              <a:extLst>
                <a:ext uri="{FF2B5EF4-FFF2-40B4-BE49-F238E27FC236}">
                  <a16:creationId xmlns:a16="http://schemas.microsoft.com/office/drawing/2014/main" xmlns="" id="{2C7B3EA1-F82E-4E1A-98BD-E51DE037F24D}"/>
                </a:ext>
              </a:extLst>
            </p:cNvPr>
            <p:cNvSpPr/>
            <p:nvPr/>
          </p:nvSpPr>
          <p:spPr>
            <a:xfrm>
              <a:off x="2096312" y="3250086"/>
              <a:ext cx="39015" cy="334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336;p53">
              <a:extLst>
                <a:ext uri="{FF2B5EF4-FFF2-40B4-BE49-F238E27FC236}">
                  <a16:creationId xmlns:a16="http://schemas.microsoft.com/office/drawing/2014/main" xmlns="" id="{01FBB35D-802E-4D97-A425-016452710FC3}"/>
                </a:ext>
              </a:extLst>
            </p:cNvPr>
            <p:cNvSpPr/>
            <p:nvPr/>
          </p:nvSpPr>
          <p:spPr>
            <a:xfrm>
              <a:off x="2096312" y="3202293"/>
              <a:ext cx="39015" cy="334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337;p53">
              <a:extLst>
                <a:ext uri="{FF2B5EF4-FFF2-40B4-BE49-F238E27FC236}">
                  <a16:creationId xmlns:a16="http://schemas.microsoft.com/office/drawing/2014/main" xmlns="" id="{F6EDD2F9-EA93-41A9-A48F-FF5EA33FA611}"/>
                </a:ext>
              </a:extLst>
            </p:cNvPr>
            <p:cNvSpPr/>
            <p:nvPr/>
          </p:nvSpPr>
          <p:spPr>
            <a:xfrm>
              <a:off x="2096234" y="3154516"/>
              <a:ext cx="39093" cy="33497"/>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338;p53">
              <a:extLst>
                <a:ext uri="{FF2B5EF4-FFF2-40B4-BE49-F238E27FC236}">
                  <a16:creationId xmlns:a16="http://schemas.microsoft.com/office/drawing/2014/main" xmlns="" id="{81956E42-8564-4DCB-BDDA-16BF23E37218}"/>
                </a:ext>
              </a:extLst>
            </p:cNvPr>
            <p:cNvSpPr/>
            <p:nvPr/>
          </p:nvSpPr>
          <p:spPr>
            <a:xfrm>
              <a:off x="2096234" y="3106723"/>
              <a:ext cx="39093" cy="33513"/>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339;p53">
              <a:extLst>
                <a:ext uri="{FF2B5EF4-FFF2-40B4-BE49-F238E27FC236}">
                  <a16:creationId xmlns:a16="http://schemas.microsoft.com/office/drawing/2014/main" xmlns="" id="{4878F468-5F37-4CC9-A296-85A56209578D}"/>
                </a:ext>
              </a:extLst>
            </p:cNvPr>
            <p:cNvSpPr/>
            <p:nvPr/>
          </p:nvSpPr>
          <p:spPr>
            <a:xfrm>
              <a:off x="2096312" y="3059071"/>
              <a:ext cx="39015" cy="3340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340;p53">
              <a:extLst>
                <a:ext uri="{FF2B5EF4-FFF2-40B4-BE49-F238E27FC236}">
                  <a16:creationId xmlns:a16="http://schemas.microsoft.com/office/drawing/2014/main" xmlns="" id="{2D53F7F1-DCA9-490A-BF85-10A955E849DA}"/>
                </a:ext>
              </a:extLst>
            </p:cNvPr>
            <p:cNvSpPr/>
            <p:nvPr/>
          </p:nvSpPr>
          <p:spPr>
            <a:xfrm>
              <a:off x="2096312" y="2915707"/>
              <a:ext cx="39015" cy="33513"/>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341;p53">
              <a:extLst>
                <a:ext uri="{FF2B5EF4-FFF2-40B4-BE49-F238E27FC236}">
                  <a16:creationId xmlns:a16="http://schemas.microsoft.com/office/drawing/2014/main" xmlns="" id="{B62232C5-63DA-4D28-8649-7D5D15FF7C16}"/>
                </a:ext>
              </a:extLst>
            </p:cNvPr>
            <p:cNvSpPr/>
            <p:nvPr/>
          </p:nvSpPr>
          <p:spPr>
            <a:xfrm>
              <a:off x="2096312" y="2868055"/>
              <a:ext cx="39015" cy="33403"/>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342;p53">
              <a:extLst>
                <a:ext uri="{FF2B5EF4-FFF2-40B4-BE49-F238E27FC236}">
                  <a16:creationId xmlns:a16="http://schemas.microsoft.com/office/drawing/2014/main" xmlns="" id="{67521306-F3D1-4D99-BD3E-BE4D1FB406F8}"/>
                </a:ext>
              </a:extLst>
            </p:cNvPr>
            <p:cNvSpPr/>
            <p:nvPr/>
          </p:nvSpPr>
          <p:spPr>
            <a:xfrm>
              <a:off x="2096312" y="2533676"/>
              <a:ext cx="39015" cy="33513"/>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343;p53">
              <a:extLst>
                <a:ext uri="{FF2B5EF4-FFF2-40B4-BE49-F238E27FC236}">
                  <a16:creationId xmlns:a16="http://schemas.microsoft.com/office/drawing/2014/main" xmlns="" id="{54AD5F01-FC99-432C-BC56-FF53AFF742AF}"/>
                </a:ext>
              </a:extLst>
            </p:cNvPr>
            <p:cNvSpPr/>
            <p:nvPr/>
          </p:nvSpPr>
          <p:spPr>
            <a:xfrm>
              <a:off x="2096312" y="2485899"/>
              <a:ext cx="39109" cy="33497"/>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344;p53">
              <a:extLst>
                <a:ext uri="{FF2B5EF4-FFF2-40B4-BE49-F238E27FC236}">
                  <a16:creationId xmlns:a16="http://schemas.microsoft.com/office/drawing/2014/main" xmlns="" id="{A5F5F3BD-090C-4A53-A9F4-3BBCDDC75561}"/>
                </a:ext>
              </a:extLst>
            </p:cNvPr>
            <p:cNvSpPr/>
            <p:nvPr/>
          </p:nvSpPr>
          <p:spPr>
            <a:xfrm>
              <a:off x="2096312" y="2438106"/>
              <a:ext cx="39015" cy="334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345;p53">
              <a:extLst>
                <a:ext uri="{FF2B5EF4-FFF2-40B4-BE49-F238E27FC236}">
                  <a16:creationId xmlns:a16="http://schemas.microsoft.com/office/drawing/2014/main" xmlns="" id="{9F433420-3BCE-4992-BC3D-82C80B8689BE}"/>
                </a:ext>
              </a:extLst>
            </p:cNvPr>
            <p:cNvSpPr/>
            <p:nvPr/>
          </p:nvSpPr>
          <p:spPr>
            <a:xfrm>
              <a:off x="2096312" y="2390328"/>
              <a:ext cx="39015" cy="3343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346;p53">
              <a:extLst>
                <a:ext uri="{FF2B5EF4-FFF2-40B4-BE49-F238E27FC236}">
                  <a16:creationId xmlns:a16="http://schemas.microsoft.com/office/drawing/2014/main" xmlns="" id="{6EAA3A9C-D481-4E08-9AD3-21649C7F295C}"/>
                </a:ext>
              </a:extLst>
            </p:cNvPr>
            <p:cNvSpPr/>
            <p:nvPr/>
          </p:nvSpPr>
          <p:spPr>
            <a:xfrm>
              <a:off x="2096312" y="2342535"/>
              <a:ext cx="39015" cy="33513"/>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347;p53">
              <a:extLst>
                <a:ext uri="{FF2B5EF4-FFF2-40B4-BE49-F238E27FC236}">
                  <a16:creationId xmlns:a16="http://schemas.microsoft.com/office/drawing/2014/main" xmlns="" id="{E24D523A-FCBA-475D-868D-614B8785E3A4}"/>
                </a:ext>
              </a:extLst>
            </p:cNvPr>
            <p:cNvSpPr/>
            <p:nvPr/>
          </p:nvSpPr>
          <p:spPr>
            <a:xfrm>
              <a:off x="2096312" y="2294742"/>
              <a:ext cx="39015" cy="33513"/>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348;p53">
              <a:extLst>
                <a:ext uri="{FF2B5EF4-FFF2-40B4-BE49-F238E27FC236}">
                  <a16:creationId xmlns:a16="http://schemas.microsoft.com/office/drawing/2014/main" xmlns="" id="{4E987B51-67FF-477E-A724-60E328473A19}"/>
                </a:ext>
              </a:extLst>
            </p:cNvPr>
            <p:cNvSpPr/>
            <p:nvPr/>
          </p:nvSpPr>
          <p:spPr>
            <a:xfrm>
              <a:off x="2096312" y="2247090"/>
              <a:ext cx="39015" cy="33403"/>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349;p53">
              <a:extLst>
                <a:ext uri="{FF2B5EF4-FFF2-40B4-BE49-F238E27FC236}">
                  <a16:creationId xmlns:a16="http://schemas.microsoft.com/office/drawing/2014/main" xmlns="" id="{55E8E6A5-AF7F-4778-87FE-3591A4DFEAA8}"/>
                </a:ext>
              </a:extLst>
            </p:cNvPr>
            <p:cNvSpPr/>
            <p:nvPr/>
          </p:nvSpPr>
          <p:spPr>
            <a:xfrm>
              <a:off x="2096312" y="2199313"/>
              <a:ext cx="39015" cy="3343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350;p53">
              <a:extLst>
                <a:ext uri="{FF2B5EF4-FFF2-40B4-BE49-F238E27FC236}">
                  <a16:creationId xmlns:a16="http://schemas.microsoft.com/office/drawing/2014/main" xmlns="" id="{17EA46DE-E58F-4FB1-BEEE-28256A047C12}"/>
                </a:ext>
              </a:extLst>
            </p:cNvPr>
            <p:cNvSpPr/>
            <p:nvPr/>
          </p:nvSpPr>
          <p:spPr>
            <a:xfrm>
              <a:off x="2096312" y="2103727"/>
              <a:ext cx="39015" cy="33513"/>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351;p53">
              <a:extLst>
                <a:ext uri="{FF2B5EF4-FFF2-40B4-BE49-F238E27FC236}">
                  <a16:creationId xmlns:a16="http://schemas.microsoft.com/office/drawing/2014/main" xmlns="" id="{EF4C0429-76C2-4709-B108-D5BB9D32A95F}"/>
                </a:ext>
              </a:extLst>
            </p:cNvPr>
            <p:cNvSpPr/>
            <p:nvPr/>
          </p:nvSpPr>
          <p:spPr>
            <a:xfrm>
              <a:off x="2096312" y="2056075"/>
              <a:ext cx="39015" cy="33388"/>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352;p53">
              <a:extLst>
                <a:ext uri="{FF2B5EF4-FFF2-40B4-BE49-F238E27FC236}">
                  <a16:creationId xmlns:a16="http://schemas.microsoft.com/office/drawing/2014/main" xmlns="" id="{7E9F9519-025B-4B3A-815A-80808106781A}"/>
                </a:ext>
              </a:extLst>
            </p:cNvPr>
            <p:cNvSpPr/>
            <p:nvPr/>
          </p:nvSpPr>
          <p:spPr>
            <a:xfrm>
              <a:off x="2096312" y="2008297"/>
              <a:ext cx="39015" cy="3343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353;p53">
              <a:extLst>
                <a:ext uri="{FF2B5EF4-FFF2-40B4-BE49-F238E27FC236}">
                  <a16:creationId xmlns:a16="http://schemas.microsoft.com/office/drawing/2014/main" xmlns="" id="{1DB7C28E-3FA5-4282-9059-34A79FFA6B1C}"/>
                </a:ext>
              </a:extLst>
            </p:cNvPr>
            <p:cNvSpPr/>
            <p:nvPr/>
          </p:nvSpPr>
          <p:spPr>
            <a:xfrm>
              <a:off x="2096312" y="1960504"/>
              <a:ext cx="39015" cy="334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354;p53">
              <a:extLst>
                <a:ext uri="{FF2B5EF4-FFF2-40B4-BE49-F238E27FC236}">
                  <a16:creationId xmlns:a16="http://schemas.microsoft.com/office/drawing/2014/main" xmlns="" id="{633BD6B9-5426-4F82-8A01-BA210821BE56}"/>
                </a:ext>
              </a:extLst>
            </p:cNvPr>
            <p:cNvSpPr/>
            <p:nvPr/>
          </p:nvSpPr>
          <p:spPr>
            <a:xfrm>
              <a:off x="2096312" y="1769489"/>
              <a:ext cx="39015" cy="334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355;p53">
              <a:extLst>
                <a:ext uri="{FF2B5EF4-FFF2-40B4-BE49-F238E27FC236}">
                  <a16:creationId xmlns:a16="http://schemas.microsoft.com/office/drawing/2014/main" xmlns="" id="{386DC08A-C93C-499F-B537-882E17EADE47}"/>
                </a:ext>
              </a:extLst>
            </p:cNvPr>
            <p:cNvSpPr/>
            <p:nvPr/>
          </p:nvSpPr>
          <p:spPr>
            <a:xfrm>
              <a:off x="2096312" y="1721711"/>
              <a:ext cx="39015" cy="3343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356;p53">
              <a:extLst>
                <a:ext uri="{FF2B5EF4-FFF2-40B4-BE49-F238E27FC236}">
                  <a16:creationId xmlns:a16="http://schemas.microsoft.com/office/drawing/2014/main" xmlns="" id="{0F324877-F41B-4FE0-A420-FBF806FF7613}"/>
                </a:ext>
              </a:extLst>
            </p:cNvPr>
            <p:cNvSpPr/>
            <p:nvPr/>
          </p:nvSpPr>
          <p:spPr>
            <a:xfrm>
              <a:off x="2048535" y="3297864"/>
              <a:ext cx="39015" cy="33419"/>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357;p53">
              <a:extLst>
                <a:ext uri="{FF2B5EF4-FFF2-40B4-BE49-F238E27FC236}">
                  <a16:creationId xmlns:a16="http://schemas.microsoft.com/office/drawing/2014/main" xmlns="" id="{4FFFA387-BCE6-4E07-9D6D-8E43D46F5488}"/>
                </a:ext>
              </a:extLst>
            </p:cNvPr>
            <p:cNvSpPr/>
            <p:nvPr/>
          </p:nvSpPr>
          <p:spPr>
            <a:xfrm>
              <a:off x="2048535" y="3250086"/>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358;p53">
              <a:extLst>
                <a:ext uri="{FF2B5EF4-FFF2-40B4-BE49-F238E27FC236}">
                  <a16:creationId xmlns:a16="http://schemas.microsoft.com/office/drawing/2014/main" xmlns="" id="{07014332-DAEC-4045-82E7-27AC04196F0E}"/>
                </a:ext>
              </a:extLst>
            </p:cNvPr>
            <p:cNvSpPr/>
            <p:nvPr/>
          </p:nvSpPr>
          <p:spPr>
            <a:xfrm>
              <a:off x="2048535" y="3202293"/>
              <a:ext cx="39015" cy="334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359;p53">
              <a:extLst>
                <a:ext uri="{FF2B5EF4-FFF2-40B4-BE49-F238E27FC236}">
                  <a16:creationId xmlns:a16="http://schemas.microsoft.com/office/drawing/2014/main" xmlns="" id="{A0290A20-4686-4304-989A-6556BC83C822}"/>
                </a:ext>
              </a:extLst>
            </p:cNvPr>
            <p:cNvSpPr/>
            <p:nvPr/>
          </p:nvSpPr>
          <p:spPr>
            <a:xfrm>
              <a:off x="2048535" y="3154516"/>
              <a:ext cx="39015" cy="33497"/>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360;p53">
              <a:extLst>
                <a:ext uri="{FF2B5EF4-FFF2-40B4-BE49-F238E27FC236}">
                  <a16:creationId xmlns:a16="http://schemas.microsoft.com/office/drawing/2014/main" xmlns="" id="{3A9DAD17-5EF5-4453-AE67-ACF5BB69B0B3}"/>
                </a:ext>
              </a:extLst>
            </p:cNvPr>
            <p:cNvSpPr/>
            <p:nvPr/>
          </p:nvSpPr>
          <p:spPr>
            <a:xfrm>
              <a:off x="2048535" y="3106723"/>
              <a:ext cx="39140" cy="33513"/>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361;p53">
              <a:extLst>
                <a:ext uri="{FF2B5EF4-FFF2-40B4-BE49-F238E27FC236}">
                  <a16:creationId xmlns:a16="http://schemas.microsoft.com/office/drawing/2014/main" xmlns="" id="{4A6C611F-057E-4F44-972B-76FFA2E91731}"/>
                </a:ext>
              </a:extLst>
            </p:cNvPr>
            <p:cNvSpPr/>
            <p:nvPr/>
          </p:nvSpPr>
          <p:spPr>
            <a:xfrm>
              <a:off x="2048535" y="3059071"/>
              <a:ext cx="39015" cy="33403"/>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362;p53">
              <a:extLst>
                <a:ext uri="{FF2B5EF4-FFF2-40B4-BE49-F238E27FC236}">
                  <a16:creationId xmlns:a16="http://schemas.microsoft.com/office/drawing/2014/main" xmlns="" id="{7DFE2FF3-BBAD-4717-923B-524797D8B910}"/>
                </a:ext>
              </a:extLst>
            </p:cNvPr>
            <p:cNvSpPr/>
            <p:nvPr/>
          </p:nvSpPr>
          <p:spPr>
            <a:xfrm>
              <a:off x="2048535" y="2868055"/>
              <a:ext cx="39015" cy="33403"/>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363;p53">
              <a:extLst>
                <a:ext uri="{FF2B5EF4-FFF2-40B4-BE49-F238E27FC236}">
                  <a16:creationId xmlns:a16="http://schemas.microsoft.com/office/drawing/2014/main" xmlns="" id="{6E263899-F6F8-48F6-92BB-FB83F600E181}"/>
                </a:ext>
              </a:extLst>
            </p:cNvPr>
            <p:cNvSpPr/>
            <p:nvPr/>
          </p:nvSpPr>
          <p:spPr>
            <a:xfrm>
              <a:off x="2048535" y="2772485"/>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364;p53">
              <a:extLst>
                <a:ext uri="{FF2B5EF4-FFF2-40B4-BE49-F238E27FC236}">
                  <a16:creationId xmlns:a16="http://schemas.microsoft.com/office/drawing/2014/main" xmlns="" id="{31F0B9FC-3601-4B81-8FEE-0177343A1D04}"/>
                </a:ext>
              </a:extLst>
            </p:cNvPr>
            <p:cNvSpPr/>
            <p:nvPr/>
          </p:nvSpPr>
          <p:spPr>
            <a:xfrm>
              <a:off x="2048535" y="2581469"/>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365;p53">
              <a:extLst>
                <a:ext uri="{FF2B5EF4-FFF2-40B4-BE49-F238E27FC236}">
                  <a16:creationId xmlns:a16="http://schemas.microsoft.com/office/drawing/2014/main" xmlns="" id="{12244F07-3542-477B-BC0C-74C04EBE0CD8}"/>
                </a:ext>
              </a:extLst>
            </p:cNvPr>
            <p:cNvSpPr/>
            <p:nvPr/>
          </p:nvSpPr>
          <p:spPr>
            <a:xfrm>
              <a:off x="2048535" y="2533676"/>
              <a:ext cx="39015" cy="33513"/>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366;p53">
              <a:extLst>
                <a:ext uri="{FF2B5EF4-FFF2-40B4-BE49-F238E27FC236}">
                  <a16:creationId xmlns:a16="http://schemas.microsoft.com/office/drawing/2014/main" xmlns="" id="{1CAC205D-E817-424B-9ADB-A66848903138}"/>
                </a:ext>
              </a:extLst>
            </p:cNvPr>
            <p:cNvSpPr/>
            <p:nvPr/>
          </p:nvSpPr>
          <p:spPr>
            <a:xfrm>
              <a:off x="2048535" y="2485899"/>
              <a:ext cx="39093" cy="33497"/>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367;p53">
              <a:extLst>
                <a:ext uri="{FF2B5EF4-FFF2-40B4-BE49-F238E27FC236}">
                  <a16:creationId xmlns:a16="http://schemas.microsoft.com/office/drawing/2014/main" xmlns="" id="{8877D2AB-6C1C-4CB9-BB4A-66791FA188E1}"/>
                </a:ext>
              </a:extLst>
            </p:cNvPr>
            <p:cNvSpPr/>
            <p:nvPr/>
          </p:nvSpPr>
          <p:spPr>
            <a:xfrm>
              <a:off x="2048535" y="2438106"/>
              <a:ext cx="39015" cy="334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368;p53">
              <a:extLst>
                <a:ext uri="{FF2B5EF4-FFF2-40B4-BE49-F238E27FC236}">
                  <a16:creationId xmlns:a16="http://schemas.microsoft.com/office/drawing/2014/main" xmlns="" id="{75FF736C-4046-4A3C-B0A7-B1CBAB21A19B}"/>
                </a:ext>
              </a:extLst>
            </p:cNvPr>
            <p:cNvSpPr/>
            <p:nvPr/>
          </p:nvSpPr>
          <p:spPr>
            <a:xfrm>
              <a:off x="2048535" y="2390328"/>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369;p53">
              <a:extLst>
                <a:ext uri="{FF2B5EF4-FFF2-40B4-BE49-F238E27FC236}">
                  <a16:creationId xmlns:a16="http://schemas.microsoft.com/office/drawing/2014/main" xmlns="" id="{49B03040-0B6B-4521-92F2-E3FD1331F504}"/>
                </a:ext>
              </a:extLst>
            </p:cNvPr>
            <p:cNvSpPr/>
            <p:nvPr/>
          </p:nvSpPr>
          <p:spPr>
            <a:xfrm>
              <a:off x="2048535" y="2342535"/>
              <a:ext cx="39015" cy="33513"/>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370;p53">
              <a:extLst>
                <a:ext uri="{FF2B5EF4-FFF2-40B4-BE49-F238E27FC236}">
                  <a16:creationId xmlns:a16="http://schemas.microsoft.com/office/drawing/2014/main" xmlns="" id="{0CFC6E83-D249-4EAD-9836-8CA866BB791D}"/>
                </a:ext>
              </a:extLst>
            </p:cNvPr>
            <p:cNvSpPr/>
            <p:nvPr/>
          </p:nvSpPr>
          <p:spPr>
            <a:xfrm>
              <a:off x="2048535" y="2103727"/>
              <a:ext cx="39015" cy="33513"/>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371;p53">
              <a:extLst>
                <a:ext uri="{FF2B5EF4-FFF2-40B4-BE49-F238E27FC236}">
                  <a16:creationId xmlns:a16="http://schemas.microsoft.com/office/drawing/2014/main" xmlns="" id="{FF5E4EB8-0966-478C-A19A-86F0B891F9AF}"/>
                </a:ext>
              </a:extLst>
            </p:cNvPr>
            <p:cNvSpPr/>
            <p:nvPr/>
          </p:nvSpPr>
          <p:spPr>
            <a:xfrm>
              <a:off x="2048535" y="1960504"/>
              <a:ext cx="39015" cy="334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372;p53">
              <a:extLst>
                <a:ext uri="{FF2B5EF4-FFF2-40B4-BE49-F238E27FC236}">
                  <a16:creationId xmlns:a16="http://schemas.microsoft.com/office/drawing/2014/main" xmlns="" id="{68D4AC74-65A5-41F5-B087-3B806B6E3589}"/>
                </a:ext>
              </a:extLst>
            </p:cNvPr>
            <p:cNvSpPr/>
            <p:nvPr/>
          </p:nvSpPr>
          <p:spPr>
            <a:xfrm>
              <a:off x="2048535" y="1817282"/>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373;p53">
              <a:extLst>
                <a:ext uri="{FF2B5EF4-FFF2-40B4-BE49-F238E27FC236}">
                  <a16:creationId xmlns:a16="http://schemas.microsoft.com/office/drawing/2014/main" xmlns="" id="{649168EC-A038-4202-A870-8970FC2C8B00}"/>
                </a:ext>
              </a:extLst>
            </p:cNvPr>
            <p:cNvSpPr/>
            <p:nvPr/>
          </p:nvSpPr>
          <p:spPr>
            <a:xfrm>
              <a:off x="2048535" y="1769489"/>
              <a:ext cx="39015" cy="334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374;p53">
              <a:extLst>
                <a:ext uri="{FF2B5EF4-FFF2-40B4-BE49-F238E27FC236}">
                  <a16:creationId xmlns:a16="http://schemas.microsoft.com/office/drawing/2014/main" xmlns="" id="{8E439C80-B74B-40C9-B063-0CD8B3E2988B}"/>
                </a:ext>
              </a:extLst>
            </p:cNvPr>
            <p:cNvSpPr/>
            <p:nvPr/>
          </p:nvSpPr>
          <p:spPr>
            <a:xfrm>
              <a:off x="2000741" y="3059071"/>
              <a:ext cx="39140" cy="33403"/>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375;p53">
              <a:extLst>
                <a:ext uri="{FF2B5EF4-FFF2-40B4-BE49-F238E27FC236}">
                  <a16:creationId xmlns:a16="http://schemas.microsoft.com/office/drawing/2014/main" xmlns="" id="{1549409B-8382-43FE-B022-CC50D74CAA72}"/>
                </a:ext>
              </a:extLst>
            </p:cNvPr>
            <p:cNvSpPr/>
            <p:nvPr/>
          </p:nvSpPr>
          <p:spPr>
            <a:xfrm>
              <a:off x="2000741" y="2868055"/>
              <a:ext cx="39140" cy="33403"/>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376;p53">
              <a:extLst>
                <a:ext uri="{FF2B5EF4-FFF2-40B4-BE49-F238E27FC236}">
                  <a16:creationId xmlns:a16="http://schemas.microsoft.com/office/drawing/2014/main" xmlns="" id="{0BC4897E-299C-4890-9C7D-81F76F003283}"/>
                </a:ext>
              </a:extLst>
            </p:cNvPr>
            <p:cNvSpPr/>
            <p:nvPr/>
          </p:nvSpPr>
          <p:spPr>
            <a:xfrm>
              <a:off x="2000741" y="2772485"/>
              <a:ext cx="39140" cy="334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377;p53">
              <a:extLst>
                <a:ext uri="{FF2B5EF4-FFF2-40B4-BE49-F238E27FC236}">
                  <a16:creationId xmlns:a16="http://schemas.microsoft.com/office/drawing/2014/main" xmlns="" id="{8384A0A6-7863-465D-BC69-03C18FF37D59}"/>
                </a:ext>
              </a:extLst>
            </p:cNvPr>
            <p:cNvSpPr/>
            <p:nvPr/>
          </p:nvSpPr>
          <p:spPr>
            <a:xfrm>
              <a:off x="2000741" y="2724692"/>
              <a:ext cx="39140" cy="33513"/>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378;p53">
              <a:extLst>
                <a:ext uri="{FF2B5EF4-FFF2-40B4-BE49-F238E27FC236}">
                  <a16:creationId xmlns:a16="http://schemas.microsoft.com/office/drawing/2014/main" xmlns="" id="{4C4FDC78-234B-4F17-AC16-5055DC386B6D}"/>
                </a:ext>
              </a:extLst>
            </p:cNvPr>
            <p:cNvSpPr/>
            <p:nvPr/>
          </p:nvSpPr>
          <p:spPr>
            <a:xfrm>
              <a:off x="2000741" y="2676914"/>
              <a:ext cx="39140" cy="33497"/>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379;p53">
              <a:extLst>
                <a:ext uri="{FF2B5EF4-FFF2-40B4-BE49-F238E27FC236}">
                  <a16:creationId xmlns:a16="http://schemas.microsoft.com/office/drawing/2014/main" xmlns="" id="{AEC68312-88B7-42F6-A24D-01ED44B51D36}"/>
                </a:ext>
              </a:extLst>
            </p:cNvPr>
            <p:cNvSpPr/>
            <p:nvPr/>
          </p:nvSpPr>
          <p:spPr>
            <a:xfrm>
              <a:off x="2000741" y="2629247"/>
              <a:ext cx="39140" cy="33419"/>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380;p53">
              <a:extLst>
                <a:ext uri="{FF2B5EF4-FFF2-40B4-BE49-F238E27FC236}">
                  <a16:creationId xmlns:a16="http://schemas.microsoft.com/office/drawing/2014/main" xmlns="" id="{7F2B6C25-E7B3-464F-8CE4-44AA9269835B}"/>
                </a:ext>
              </a:extLst>
            </p:cNvPr>
            <p:cNvSpPr/>
            <p:nvPr/>
          </p:nvSpPr>
          <p:spPr>
            <a:xfrm>
              <a:off x="2000741" y="2581469"/>
              <a:ext cx="39140" cy="334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381;p53">
              <a:extLst>
                <a:ext uri="{FF2B5EF4-FFF2-40B4-BE49-F238E27FC236}">
                  <a16:creationId xmlns:a16="http://schemas.microsoft.com/office/drawing/2014/main" xmlns="" id="{672B6C3C-48C7-438B-807D-AA8FC0BADFCE}"/>
                </a:ext>
              </a:extLst>
            </p:cNvPr>
            <p:cNvSpPr/>
            <p:nvPr/>
          </p:nvSpPr>
          <p:spPr>
            <a:xfrm>
              <a:off x="2000741" y="2533676"/>
              <a:ext cx="39140" cy="33513"/>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382;p53">
              <a:extLst>
                <a:ext uri="{FF2B5EF4-FFF2-40B4-BE49-F238E27FC236}">
                  <a16:creationId xmlns:a16="http://schemas.microsoft.com/office/drawing/2014/main" xmlns="" id="{ABD96128-96EF-499B-8476-FE4B649FBA90}"/>
                </a:ext>
              </a:extLst>
            </p:cNvPr>
            <p:cNvSpPr/>
            <p:nvPr/>
          </p:nvSpPr>
          <p:spPr>
            <a:xfrm>
              <a:off x="2000741" y="2485899"/>
              <a:ext cx="39235" cy="33497"/>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383;p53">
              <a:extLst>
                <a:ext uri="{FF2B5EF4-FFF2-40B4-BE49-F238E27FC236}">
                  <a16:creationId xmlns:a16="http://schemas.microsoft.com/office/drawing/2014/main" xmlns="" id="{D23D7A8B-10D3-4DE6-89CC-B4B37796E393}"/>
                </a:ext>
              </a:extLst>
            </p:cNvPr>
            <p:cNvSpPr/>
            <p:nvPr/>
          </p:nvSpPr>
          <p:spPr>
            <a:xfrm>
              <a:off x="2000741" y="2438106"/>
              <a:ext cx="39140" cy="334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384;p53">
              <a:extLst>
                <a:ext uri="{FF2B5EF4-FFF2-40B4-BE49-F238E27FC236}">
                  <a16:creationId xmlns:a16="http://schemas.microsoft.com/office/drawing/2014/main" xmlns="" id="{3CF18283-7F91-42C3-AB6F-B5BFF1719C9B}"/>
                </a:ext>
              </a:extLst>
            </p:cNvPr>
            <p:cNvSpPr/>
            <p:nvPr/>
          </p:nvSpPr>
          <p:spPr>
            <a:xfrm>
              <a:off x="2000741" y="2390328"/>
              <a:ext cx="39140" cy="3343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385;p53">
              <a:extLst>
                <a:ext uri="{FF2B5EF4-FFF2-40B4-BE49-F238E27FC236}">
                  <a16:creationId xmlns:a16="http://schemas.microsoft.com/office/drawing/2014/main" xmlns="" id="{6EC1039B-A2AF-4E16-8010-286CDFC8070B}"/>
                </a:ext>
              </a:extLst>
            </p:cNvPr>
            <p:cNvSpPr/>
            <p:nvPr/>
          </p:nvSpPr>
          <p:spPr>
            <a:xfrm>
              <a:off x="2000741" y="2342535"/>
              <a:ext cx="39140" cy="33513"/>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386;p53">
              <a:extLst>
                <a:ext uri="{FF2B5EF4-FFF2-40B4-BE49-F238E27FC236}">
                  <a16:creationId xmlns:a16="http://schemas.microsoft.com/office/drawing/2014/main" xmlns="" id="{F9BACC17-DC75-46F4-B172-96AB36D4F8C0}"/>
                </a:ext>
              </a:extLst>
            </p:cNvPr>
            <p:cNvSpPr/>
            <p:nvPr/>
          </p:nvSpPr>
          <p:spPr>
            <a:xfrm>
              <a:off x="2000741" y="2294742"/>
              <a:ext cx="39140" cy="33513"/>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387;p53">
              <a:extLst>
                <a:ext uri="{FF2B5EF4-FFF2-40B4-BE49-F238E27FC236}">
                  <a16:creationId xmlns:a16="http://schemas.microsoft.com/office/drawing/2014/main" xmlns="" id="{6F303111-79E7-4519-9339-F71A063FF9F9}"/>
                </a:ext>
              </a:extLst>
            </p:cNvPr>
            <p:cNvSpPr/>
            <p:nvPr/>
          </p:nvSpPr>
          <p:spPr>
            <a:xfrm>
              <a:off x="2000741" y="2103727"/>
              <a:ext cx="39140" cy="33513"/>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388;p53">
              <a:extLst>
                <a:ext uri="{FF2B5EF4-FFF2-40B4-BE49-F238E27FC236}">
                  <a16:creationId xmlns:a16="http://schemas.microsoft.com/office/drawing/2014/main" xmlns="" id="{E4BEEA60-4165-44BC-BCD9-60EAEC94E9D9}"/>
                </a:ext>
              </a:extLst>
            </p:cNvPr>
            <p:cNvSpPr/>
            <p:nvPr/>
          </p:nvSpPr>
          <p:spPr>
            <a:xfrm>
              <a:off x="2000741" y="2056075"/>
              <a:ext cx="39140" cy="33388"/>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389;p53">
              <a:extLst>
                <a:ext uri="{FF2B5EF4-FFF2-40B4-BE49-F238E27FC236}">
                  <a16:creationId xmlns:a16="http://schemas.microsoft.com/office/drawing/2014/main" xmlns="" id="{64D34269-659D-4B0E-9985-D4456EE6856E}"/>
                </a:ext>
              </a:extLst>
            </p:cNvPr>
            <p:cNvSpPr/>
            <p:nvPr/>
          </p:nvSpPr>
          <p:spPr>
            <a:xfrm>
              <a:off x="2000741" y="1960504"/>
              <a:ext cx="39140" cy="334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390;p53">
              <a:extLst>
                <a:ext uri="{FF2B5EF4-FFF2-40B4-BE49-F238E27FC236}">
                  <a16:creationId xmlns:a16="http://schemas.microsoft.com/office/drawing/2014/main" xmlns="" id="{68C9D9EF-0F62-4A02-A994-A6C167A6A1EE}"/>
                </a:ext>
              </a:extLst>
            </p:cNvPr>
            <p:cNvSpPr/>
            <p:nvPr/>
          </p:nvSpPr>
          <p:spPr>
            <a:xfrm>
              <a:off x="2000741" y="1817282"/>
              <a:ext cx="39140" cy="3343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391;p53">
              <a:extLst>
                <a:ext uri="{FF2B5EF4-FFF2-40B4-BE49-F238E27FC236}">
                  <a16:creationId xmlns:a16="http://schemas.microsoft.com/office/drawing/2014/main" xmlns="" id="{958200E1-E12F-49F9-B950-79D80A330D03}"/>
                </a:ext>
              </a:extLst>
            </p:cNvPr>
            <p:cNvSpPr/>
            <p:nvPr/>
          </p:nvSpPr>
          <p:spPr>
            <a:xfrm>
              <a:off x="2000741" y="1769489"/>
              <a:ext cx="39140" cy="334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392;p53">
              <a:extLst>
                <a:ext uri="{FF2B5EF4-FFF2-40B4-BE49-F238E27FC236}">
                  <a16:creationId xmlns:a16="http://schemas.microsoft.com/office/drawing/2014/main" xmlns="" id="{A28F4384-B6F5-4A42-BEE4-4803BDDAD893}"/>
                </a:ext>
              </a:extLst>
            </p:cNvPr>
            <p:cNvSpPr/>
            <p:nvPr/>
          </p:nvSpPr>
          <p:spPr>
            <a:xfrm>
              <a:off x="1953089" y="3059071"/>
              <a:ext cx="39015" cy="33403"/>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393;p53">
              <a:extLst>
                <a:ext uri="{FF2B5EF4-FFF2-40B4-BE49-F238E27FC236}">
                  <a16:creationId xmlns:a16="http://schemas.microsoft.com/office/drawing/2014/main" xmlns="" id="{A866EA6A-1E05-4B82-AC76-FD26C17AF423}"/>
                </a:ext>
              </a:extLst>
            </p:cNvPr>
            <p:cNvSpPr/>
            <p:nvPr/>
          </p:nvSpPr>
          <p:spPr>
            <a:xfrm>
              <a:off x="1953089" y="3011278"/>
              <a:ext cx="39015" cy="334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394;p53">
              <a:extLst>
                <a:ext uri="{FF2B5EF4-FFF2-40B4-BE49-F238E27FC236}">
                  <a16:creationId xmlns:a16="http://schemas.microsoft.com/office/drawing/2014/main" xmlns="" id="{A8AF032F-FAEE-44D6-AF89-FC52A36FF49C}"/>
                </a:ext>
              </a:extLst>
            </p:cNvPr>
            <p:cNvSpPr/>
            <p:nvPr/>
          </p:nvSpPr>
          <p:spPr>
            <a:xfrm>
              <a:off x="1953089" y="2963500"/>
              <a:ext cx="39015" cy="33497"/>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395;p53">
              <a:extLst>
                <a:ext uri="{FF2B5EF4-FFF2-40B4-BE49-F238E27FC236}">
                  <a16:creationId xmlns:a16="http://schemas.microsoft.com/office/drawing/2014/main" xmlns="" id="{42E883CC-142F-4AED-8EEB-7E74E0FF6909}"/>
                </a:ext>
              </a:extLst>
            </p:cNvPr>
            <p:cNvSpPr/>
            <p:nvPr/>
          </p:nvSpPr>
          <p:spPr>
            <a:xfrm>
              <a:off x="1953089" y="2676914"/>
              <a:ext cx="39015" cy="33497"/>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396;p53">
              <a:extLst>
                <a:ext uri="{FF2B5EF4-FFF2-40B4-BE49-F238E27FC236}">
                  <a16:creationId xmlns:a16="http://schemas.microsoft.com/office/drawing/2014/main" xmlns="" id="{791D76D6-1BF0-47F9-842E-614E6CD4BCCA}"/>
                </a:ext>
              </a:extLst>
            </p:cNvPr>
            <p:cNvSpPr/>
            <p:nvPr/>
          </p:nvSpPr>
          <p:spPr>
            <a:xfrm>
              <a:off x="1953089" y="2629247"/>
              <a:ext cx="39015" cy="33419"/>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397;p53">
              <a:extLst>
                <a:ext uri="{FF2B5EF4-FFF2-40B4-BE49-F238E27FC236}">
                  <a16:creationId xmlns:a16="http://schemas.microsoft.com/office/drawing/2014/main" xmlns="" id="{547C5C80-509F-420A-9C4C-8802C0D770EC}"/>
                </a:ext>
              </a:extLst>
            </p:cNvPr>
            <p:cNvSpPr/>
            <p:nvPr/>
          </p:nvSpPr>
          <p:spPr>
            <a:xfrm>
              <a:off x="1953089" y="2581469"/>
              <a:ext cx="39015" cy="334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398;p53">
              <a:extLst>
                <a:ext uri="{FF2B5EF4-FFF2-40B4-BE49-F238E27FC236}">
                  <a16:creationId xmlns:a16="http://schemas.microsoft.com/office/drawing/2014/main" xmlns="" id="{6C2415E0-07E5-4950-A52B-8BB907BA441E}"/>
                </a:ext>
              </a:extLst>
            </p:cNvPr>
            <p:cNvSpPr/>
            <p:nvPr/>
          </p:nvSpPr>
          <p:spPr>
            <a:xfrm>
              <a:off x="1953089" y="2533676"/>
              <a:ext cx="39015" cy="33513"/>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399;p53">
              <a:extLst>
                <a:ext uri="{FF2B5EF4-FFF2-40B4-BE49-F238E27FC236}">
                  <a16:creationId xmlns:a16="http://schemas.microsoft.com/office/drawing/2014/main" xmlns="" id="{4A252717-B0C5-4ECC-BB66-4C134379D846}"/>
                </a:ext>
              </a:extLst>
            </p:cNvPr>
            <p:cNvSpPr/>
            <p:nvPr/>
          </p:nvSpPr>
          <p:spPr>
            <a:xfrm>
              <a:off x="1953089" y="2485899"/>
              <a:ext cx="39093" cy="33497"/>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400;p53">
              <a:extLst>
                <a:ext uri="{FF2B5EF4-FFF2-40B4-BE49-F238E27FC236}">
                  <a16:creationId xmlns:a16="http://schemas.microsoft.com/office/drawing/2014/main" xmlns="" id="{4D01C72A-C6F5-44BC-8F58-A5CAFA94952E}"/>
                </a:ext>
              </a:extLst>
            </p:cNvPr>
            <p:cNvSpPr/>
            <p:nvPr/>
          </p:nvSpPr>
          <p:spPr>
            <a:xfrm>
              <a:off x="1953089" y="2438106"/>
              <a:ext cx="39015" cy="334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401;p53">
              <a:extLst>
                <a:ext uri="{FF2B5EF4-FFF2-40B4-BE49-F238E27FC236}">
                  <a16:creationId xmlns:a16="http://schemas.microsoft.com/office/drawing/2014/main" xmlns="" id="{70AD3D30-6B25-4609-ABF4-2F8E07921070}"/>
                </a:ext>
              </a:extLst>
            </p:cNvPr>
            <p:cNvSpPr/>
            <p:nvPr/>
          </p:nvSpPr>
          <p:spPr>
            <a:xfrm>
              <a:off x="1953089" y="2390328"/>
              <a:ext cx="39015" cy="3343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402;p53">
              <a:extLst>
                <a:ext uri="{FF2B5EF4-FFF2-40B4-BE49-F238E27FC236}">
                  <a16:creationId xmlns:a16="http://schemas.microsoft.com/office/drawing/2014/main" xmlns="" id="{70BF2944-4F3A-481A-AD53-A1814F482EA8}"/>
                </a:ext>
              </a:extLst>
            </p:cNvPr>
            <p:cNvSpPr/>
            <p:nvPr/>
          </p:nvSpPr>
          <p:spPr>
            <a:xfrm>
              <a:off x="1953089" y="2342535"/>
              <a:ext cx="39015" cy="33513"/>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403;p53">
              <a:extLst>
                <a:ext uri="{FF2B5EF4-FFF2-40B4-BE49-F238E27FC236}">
                  <a16:creationId xmlns:a16="http://schemas.microsoft.com/office/drawing/2014/main" xmlns="" id="{58D0794A-2BBB-412A-BFD5-00FBEC80D7F9}"/>
                </a:ext>
              </a:extLst>
            </p:cNvPr>
            <p:cNvSpPr/>
            <p:nvPr/>
          </p:nvSpPr>
          <p:spPr>
            <a:xfrm>
              <a:off x="1953089" y="2294742"/>
              <a:ext cx="39015" cy="33513"/>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404;p53">
              <a:extLst>
                <a:ext uri="{FF2B5EF4-FFF2-40B4-BE49-F238E27FC236}">
                  <a16:creationId xmlns:a16="http://schemas.microsoft.com/office/drawing/2014/main" xmlns="" id="{6D1261B6-2082-43E8-BB82-2A946029EE5C}"/>
                </a:ext>
              </a:extLst>
            </p:cNvPr>
            <p:cNvSpPr/>
            <p:nvPr/>
          </p:nvSpPr>
          <p:spPr>
            <a:xfrm>
              <a:off x="1953089" y="2103727"/>
              <a:ext cx="39015" cy="33513"/>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405;p53">
              <a:extLst>
                <a:ext uri="{FF2B5EF4-FFF2-40B4-BE49-F238E27FC236}">
                  <a16:creationId xmlns:a16="http://schemas.microsoft.com/office/drawing/2014/main" xmlns="" id="{BE46E964-77E5-47C1-99BE-B087DF379975}"/>
                </a:ext>
              </a:extLst>
            </p:cNvPr>
            <p:cNvSpPr/>
            <p:nvPr/>
          </p:nvSpPr>
          <p:spPr>
            <a:xfrm>
              <a:off x="1953089" y="1960504"/>
              <a:ext cx="39015" cy="334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406;p53">
              <a:extLst>
                <a:ext uri="{FF2B5EF4-FFF2-40B4-BE49-F238E27FC236}">
                  <a16:creationId xmlns:a16="http://schemas.microsoft.com/office/drawing/2014/main" xmlns="" id="{0FA5298B-AA2C-404D-A955-92A3C01E678D}"/>
                </a:ext>
              </a:extLst>
            </p:cNvPr>
            <p:cNvSpPr/>
            <p:nvPr/>
          </p:nvSpPr>
          <p:spPr>
            <a:xfrm>
              <a:off x="1953089" y="1817282"/>
              <a:ext cx="39015" cy="3343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407;p53">
              <a:extLst>
                <a:ext uri="{FF2B5EF4-FFF2-40B4-BE49-F238E27FC236}">
                  <a16:creationId xmlns:a16="http://schemas.microsoft.com/office/drawing/2014/main" xmlns="" id="{26F12070-C8A5-4438-9F60-DA37EBEC753C}"/>
                </a:ext>
              </a:extLst>
            </p:cNvPr>
            <p:cNvSpPr/>
            <p:nvPr/>
          </p:nvSpPr>
          <p:spPr>
            <a:xfrm>
              <a:off x="1953089" y="1769489"/>
              <a:ext cx="39015" cy="334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408;p53">
              <a:extLst>
                <a:ext uri="{FF2B5EF4-FFF2-40B4-BE49-F238E27FC236}">
                  <a16:creationId xmlns:a16="http://schemas.microsoft.com/office/drawing/2014/main" xmlns="" id="{7ADC37B5-37BB-46C1-8FDD-B30A9D7C232B}"/>
                </a:ext>
              </a:extLst>
            </p:cNvPr>
            <p:cNvSpPr/>
            <p:nvPr/>
          </p:nvSpPr>
          <p:spPr>
            <a:xfrm>
              <a:off x="1905296" y="2963500"/>
              <a:ext cx="39015" cy="33497"/>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409;p53">
              <a:extLst>
                <a:ext uri="{FF2B5EF4-FFF2-40B4-BE49-F238E27FC236}">
                  <a16:creationId xmlns:a16="http://schemas.microsoft.com/office/drawing/2014/main" xmlns="" id="{04D56BBE-48D3-4DB0-932B-B8EDF8C35700}"/>
                </a:ext>
              </a:extLst>
            </p:cNvPr>
            <p:cNvSpPr/>
            <p:nvPr/>
          </p:nvSpPr>
          <p:spPr>
            <a:xfrm>
              <a:off x="1905296" y="2915707"/>
              <a:ext cx="39015" cy="33513"/>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410;p53">
              <a:extLst>
                <a:ext uri="{FF2B5EF4-FFF2-40B4-BE49-F238E27FC236}">
                  <a16:creationId xmlns:a16="http://schemas.microsoft.com/office/drawing/2014/main" xmlns="" id="{02B46249-5415-46FC-A993-DE8BD5B0D1B4}"/>
                </a:ext>
              </a:extLst>
            </p:cNvPr>
            <p:cNvSpPr/>
            <p:nvPr/>
          </p:nvSpPr>
          <p:spPr>
            <a:xfrm>
              <a:off x="1905296" y="2868055"/>
              <a:ext cx="39015" cy="33403"/>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411;p53">
              <a:extLst>
                <a:ext uri="{FF2B5EF4-FFF2-40B4-BE49-F238E27FC236}">
                  <a16:creationId xmlns:a16="http://schemas.microsoft.com/office/drawing/2014/main" xmlns="" id="{87094FEE-13D8-4DE5-B87C-D40CEAC516B9}"/>
                </a:ext>
              </a:extLst>
            </p:cNvPr>
            <p:cNvSpPr/>
            <p:nvPr/>
          </p:nvSpPr>
          <p:spPr>
            <a:xfrm>
              <a:off x="1905296" y="2676914"/>
              <a:ext cx="39015" cy="33497"/>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412;p53">
              <a:extLst>
                <a:ext uri="{FF2B5EF4-FFF2-40B4-BE49-F238E27FC236}">
                  <a16:creationId xmlns:a16="http://schemas.microsoft.com/office/drawing/2014/main" xmlns="" id="{4FF2A46B-B70E-4DA5-BDD4-2B7A0849A958}"/>
                </a:ext>
              </a:extLst>
            </p:cNvPr>
            <p:cNvSpPr/>
            <p:nvPr/>
          </p:nvSpPr>
          <p:spPr>
            <a:xfrm>
              <a:off x="1905296" y="2629247"/>
              <a:ext cx="39015" cy="33419"/>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413;p53">
              <a:extLst>
                <a:ext uri="{FF2B5EF4-FFF2-40B4-BE49-F238E27FC236}">
                  <a16:creationId xmlns:a16="http://schemas.microsoft.com/office/drawing/2014/main" xmlns="" id="{7635C0C1-FBEC-409A-8CA7-E0D7A65E4E71}"/>
                </a:ext>
              </a:extLst>
            </p:cNvPr>
            <p:cNvSpPr/>
            <p:nvPr/>
          </p:nvSpPr>
          <p:spPr>
            <a:xfrm>
              <a:off x="1905296" y="2581469"/>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414;p53">
              <a:extLst>
                <a:ext uri="{FF2B5EF4-FFF2-40B4-BE49-F238E27FC236}">
                  <a16:creationId xmlns:a16="http://schemas.microsoft.com/office/drawing/2014/main" xmlns="" id="{85AAD4CC-4079-4E5D-B9EB-B586CFABD65F}"/>
                </a:ext>
              </a:extLst>
            </p:cNvPr>
            <p:cNvSpPr/>
            <p:nvPr/>
          </p:nvSpPr>
          <p:spPr>
            <a:xfrm>
              <a:off x="1905296" y="2533676"/>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415;p53">
              <a:extLst>
                <a:ext uri="{FF2B5EF4-FFF2-40B4-BE49-F238E27FC236}">
                  <a16:creationId xmlns:a16="http://schemas.microsoft.com/office/drawing/2014/main" xmlns="" id="{1EFDE35D-B5AA-451D-8546-EB3BC62B0C53}"/>
                </a:ext>
              </a:extLst>
            </p:cNvPr>
            <p:cNvSpPr/>
            <p:nvPr/>
          </p:nvSpPr>
          <p:spPr>
            <a:xfrm>
              <a:off x="1905296" y="2485899"/>
              <a:ext cx="39109" cy="33497"/>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416;p53">
              <a:extLst>
                <a:ext uri="{FF2B5EF4-FFF2-40B4-BE49-F238E27FC236}">
                  <a16:creationId xmlns:a16="http://schemas.microsoft.com/office/drawing/2014/main" xmlns="" id="{7EBC0809-0F8F-4DB5-8B51-6784040B6E1B}"/>
                </a:ext>
              </a:extLst>
            </p:cNvPr>
            <p:cNvSpPr/>
            <p:nvPr/>
          </p:nvSpPr>
          <p:spPr>
            <a:xfrm>
              <a:off x="1905296" y="2438106"/>
              <a:ext cx="39015" cy="334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417;p53">
              <a:extLst>
                <a:ext uri="{FF2B5EF4-FFF2-40B4-BE49-F238E27FC236}">
                  <a16:creationId xmlns:a16="http://schemas.microsoft.com/office/drawing/2014/main" xmlns="" id="{F5BC7E45-F920-4841-BA51-8BDF27B4EDAD}"/>
                </a:ext>
              </a:extLst>
            </p:cNvPr>
            <p:cNvSpPr/>
            <p:nvPr/>
          </p:nvSpPr>
          <p:spPr>
            <a:xfrm>
              <a:off x="1905296" y="2390328"/>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418;p53">
              <a:extLst>
                <a:ext uri="{FF2B5EF4-FFF2-40B4-BE49-F238E27FC236}">
                  <a16:creationId xmlns:a16="http://schemas.microsoft.com/office/drawing/2014/main" xmlns="" id="{34546765-3277-4C3F-BE43-423F0FF2317F}"/>
                </a:ext>
              </a:extLst>
            </p:cNvPr>
            <p:cNvSpPr/>
            <p:nvPr/>
          </p:nvSpPr>
          <p:spPr>
            <a:xfrm>
              <a:off x="1905296" y="2342535"/>
              <a:ext cx="39015" cy="33513"/>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419;p53">
              <a:extLst>
                <a:ext uri="{FF2B5EF4-FFF2-40B4-BE49-F238E27FC236}">
                  <a16:creationId xmlns:a16="http://schemas.microsoft.com/office/drawing/2014/main" xmlns="" id="{E05574F6-8932-4B4C-9563-C7415E19A320}"/>
                </a:ext>
              </a:extLst>
            </p:cNvPr>
            <p:cNvSpPr/>
            <p:nvPr/>
          </p:nvSpPr>
          <p:spPr>
            <a:xfrm>
              <a:off x="1905296" y="2294742"/>
              <a:ext cx="39015" cy="33513"/>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420;p53">
              <a:extLst>
                <a:ext uri="{FF2B5EF4-FFF2-40B4-BE49-F238E27FC236}">
                  <a16:creationId xmlns:a16="http://schemas.microsoft.com/office/drawing/2014/main" xmlns="" id="{F07AEDC1-5017-407A-B073-9AE7D75EC896}"/>
                </a:ext>
              </a:extLst>
            </p:cNvPr>
            <p:cNvSpPr/>
            <p:nvPr/>
          </p:nvSpPr>
          <p:spPr>
            <a:xfrm>
              <a:off x="1905296" y="2247090"/>
              <a:ext cx="39015" cy="33403"/>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421;p53">
              <a:extLst>
                <a:ext uri="{FF2B5EF4-FFF2-40B4-BE49-F238E27FC236}">
                  <a16:creationId xmlns:a16="http://schemas.microsoft.com/office/drawing/2014/main" xmlns="" id="{FC9C6F59-A2C7-4300-B960-B3C3FEDE19F8}"/>
                </a:ext>
              </a:extLst>
            </p:cNvPr>
            <p:cNvSpPr/>
            <p:nvPr/>
          </p:nvSpPr>
          <p:spPr>
            <a:xfrm>
              <a:off x="1905296" y="2103727"/>
              <a:ext cx="39015" cy="33513"/>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422;p53">
              <a:extLst>
                <a:ext uri="{FF2B5EF4-FFF2-40B4-BE49-F238E27FC236}">
                  <a16:creationId xmlns:a16="http://schemas.microsoft.com/office/drawing/2014/main" xmlns="" id="{0842FA5C-3159-41C9-8BAA-7C6377A531FB}"/>
                </a:ext>
              </a:extLst>
            </p:cNvPr>
            <p:cNvSpPr/>
            <p:nvPr/>
          </p:nvSpPr>
          <p:spPr>
            <a:xfrm>
              <a:off x="1905296" y="1912711"/>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423;p53">
              <a:extLst>
                <a:ext uri="{FF2B5EF4-FFF2-40B4-BE49-F238E27FC236}">
                  <a16:creationId xmlns:a16="http://schemas.microsoft.com/office/drawing/2014/main" xmlns="" id="{ABB6A6FD-8855-4AEF-8460-64AE3A8948E8}"/>
                </a:ext>
              </a:extLst>
            </p:cNvPr>
            <p:cNvSpPr/>
            <p:nvPr/>
          </p:nvSpPr>
          <p:spPr>
            <a:xfrm>
              <a:off x="1905296" y="1769489"/>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424;p53">
              <a:extLst>
                <a:ext uri="{FF2B5EF4-FFF2-40B4-BE49-F238E27FC236}">
                  <a16:creationId xmlns:a16="http://schemas.microsoft.com/office/drawing/2014/main" xmlns="" id="{8794EDE3-3862-4F3B-B3D3-CEF2C747E97C}"/>
                </a:ext>
              </a:extLst>
            </p:cNvPr>
            <p:cNvSpPr/>
            <p:nvPr/>
          </p:nvSpPr>
          <p:spPr>
            <a:xfrm>
              <a:off x="1857519" y="2915707"/>
              <a:ext cx="38999" cy="33513"/>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425;p53">
              <a:extLst>
                <a:ext uri="{FF2B5EF4-FFF2-40B4-BE49-F238E27FC236}">
                  <a16:creationId xmlns:a16="http://schemas.microsoft.com/office/drawing/2014/main" xmlns="" id="{4BC349CC-CAE9-43FC-BC77-66382AFA0761}"/>
                </a:ext>
              </a:extLst>
            </p:cNvPr>
            <p:cNvSpPr/>
            <p:nvPr/>
          </p:nvSpPr>
          <p:spPr>
            <a:xfrm>
              <a:off x="1857519" y="2868055"/>
              <a:ext cx="38999" cy="33403"/>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426;p53">
              <a:extLst>
                <a:ext uri="{FF2B5EF4-FFF2-40B4-BE49-F238E27FC236}">
                  <a16:creationId xmlns:a16="http://schemas.microsoft.com/office/drawing/2014/main" xmlns="" id="{BD6BCDBE-56E9-410A-9A90-AD92606E55B3}"/>
                </a:ext>
              </a:extLst>
            </p:cNvPr>
            <p:cNvSpPr/>
            <p:nvPr/>
          </p:nvSpPr>
          <p:spPr>
            <a:xfrm>
              <a:off x="1857519" y="2676914"/>
              <a:ext cx="38999" cy="33497"/>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427;p53">
              <a:extLst>
                <a:ext uri="{FF2B5EF4-FFF2-40B4-BE49-F238E27FC236}">
                  <a16:creationId xmlns:a16="http://schemas.microsoft.com/office/drawing/2014/main" xmlns="" id="{42A10D84-FA79-4546-A747-4948832B46B5}"/>
                </a:ext>
              </a:extLst>
            </p:cNvPr>
            <p:cNvSpPr/>
            <p:nvPr/>
          </p:nvSpPr>
          <p:spPr>
            <a:xfrm>
              <a:off x="1857519" y="2629247"/>
              <a:ext cx="38999" cy="33419"/>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428;p53">
              <a:extLst>
                <a:ext uri="{FF2B5EF4-FFF2-40B4-BE49-F238E27FC236}">
                  <a16:creationId xmlns:a16="http://schemas.microsoft.com/office/drawing/2014/main" xmlns="" id="{4154F2AC-EB39-4676-B629-98961BAB5A0D}"/>
                </a:ext>
              </a:extLst>
            </p:cNvPr>
            <p:cNvSpPr/>
            <p:nvPr/>
          </p:nvSpPr>
          <p:spPr>
            <a:xfrm>
              <a:off x="1857519" y="2581469"/>
              <a:ext cx="38999" cy="334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429;p53">
              <a:extLst>
                <a:ext uri="{FF2B5EF4-FFF2-40B4-BE49-F238E27FC236}">
                  <a16:creationId xmlns:a16="http://schemas.microsoft.com/office/drawing/2014/main" xmlns="" id="{D8BBC0DF-C63A-49B8-8A2E-FC6383412B3B}"/>
                </a:ext>
              </a:extLst>
            </p:cNvPr>
            <p:cNvSpPr/>
            <p:nvPr/>
          </p:nvSpPr>
          <p:spPr>
            <a:xfrm>
              <a:off x="1857519" y="2533676"/>
              <a:ext cx="38999" cy="33513"/>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430;p53">
              <a:extLst>
                <a:ext uri="{FF2B5EF4-FFF2-40B4-BE49-F238E27FC236}">
                  <a16:creationId xmlns:a16="http://schemas.microsoft.com/office/drawing/2014/main" xmlns="" id="{961ED706-D843-46D2-B28C-DE0ABC618A95}"/>
                </a:ext>
              </a:extLst>
            </p:cNvPr>
            <p:cNvSpPr/>
            <p:nvPr/>
          </p:nvSpPr>
          <p:spPr>
            <a:xfrm>
              <a:off x="1857519" y="2485899"/>
              <a:ext cx="39093" cy="33497"/>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431;p53">
              <a:extLst>
                <a:ext uri="{FF2B5EF4-FFF2-40B4-BE49-F238E27FC236}">
                  <a16:creationId xmlns:a16="http://schemas.microsoft.com/office/drawing/2014/main" xmlns="" id="{FE428C41-5548-45F1-979A-D5D5DF710DB3}"/>
                </a:ext>
              </a:extLst>
            </p:cNvPr>
            <p:cNvSpPr/>
            <p:nvPr/>
          </p:nvSpPr>
          <p:spPr>
            <a:xfrm>
              <a:off x="1857519" y="2438106"/>
              <a:ext cx="38999" cy="334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432;p53">
              <a:extLst>
                <a:ext uri="{FF2B5EF4-FFF2-40B4-BE49-F238E27FC236}">
                  <a16:creationId xmlns:a16="http://schemas.microsoft.com/office/drawing/2014/main" xmlns="" id="{B6898868-2456-4ABC-BBE4-0FDFE37D2B6E}"/>
                </a:ext>
              </a:extLst>
            </p:cNvPr>
            <p:cNvSpPr/>
            <p:nvPr/>
          </p:nvSpPr>
          <p:spPr>
            <a:xfrm>
              <a:off x="1857519" y="2390328"/>
              <a:ext cx="38999" cy="3343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433;p53">
              <a:extLst>
                <a:ext uri="{FF2B5EF4-FFF2-40B4-BE49-F238E27FC236}">
                  <a16:creationId xmlns:a16="http://schemas.microsoft.com/office/drawing/2014/main" xmlns="" id="{5AE1174E-A709-4DED-AC71-3C09E6AA3511}"/>
                </a:ext>
              </a:extLst>
            </p:cNvPr>
            <p:cNvSpPr/>
            <p:nvPr/>
          </p:nvSpPr>
          <p:spPr>
            <a:xfrm>
              <a:off x="1857519" y="2342535"/>
              <a:ext cx="38999" cy="33513"/>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434;p53">
              <a:extLst>
                <a:ext uri="{FF2B5EF4-FFF2-40B4-BE49-F238E27FC236}">
                  <a16:creationId xmlns:a16="http://schemas.microsoft.com/office/drawing/2014/main" xmlns="" id="{860C7D67-6C11-4520-8D93-D6667D044598}"/>
                </a:ext>
              </a:extLst>
            </p:cNvPr>
            <p:cNvSpPr/>
            <p:nvPr/>
          </p:nvSpPr>
          <p:spPr>
            <a:xfrm>
              <a:off x="1857519" y="2294742"/>
              <a:ext cx="38999" cy="33513"/>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435;p53">
              <a:extLst>
                <a:ext uri="{FF2B5EF4-FFF2-40B4-BE49-F238E27FC236}">
                  <a16:creationId xmlns:a16="http://schemas.microsoft.com/office/drawing/2014/main" xmlns="" id="{E6B42EF1-5B41-497A-B152-7A16E145DF21}"/>
                </a:ext>
              </a:extLst>
            </p:cNvPr>
            <p:cNvSpPr/>
            <p:nvPr/>
          </p:nvSpPr>
          <p:spPr>
            <a:xfrm>
              <a:off x="1857519" y="2247090"/>
              <a:ext cx="38999" cy="33403"/>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436;p53">
              <a:extLst>
                <a:ext uri="{FF2B5EF4-FFF2-40B4-BE49-F238E27FC236}">
                  <a16:creationId xmlns:a16="http://schemas.microsoft.com/office/drawing/2014/main" xmlns="" id="{EADDC0FB-86B2-45E1-B3B6-7791505298AF}"/>
                </a:ext>
              </a:extLst>
            </p:cNvPr>
            <p:cNvSpPr/>
            <p:nvPr/>
          </p:nvSpPr>
          <p:spPr>
            <a:xfrm>
              <a:off x="1857519" y="2151520"/>
              <a:ext cx="38999" cy="334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437;p53">
              <a:extLst>
                <a:ext uri="{FF2B5EF4-FFF2-40B4-BE49-F238E27FC236}">
                  <a16:creationId xmlns:a16="http://schemas.microsoft.com/office/drawing/2014/main" xmlns="" id="{9F47144F-25BF-4975-84AD-E01976025A67}"/>
                </a:ext>
              </a:extLst>
            </p:cNvPr>
            <p:cNvSpPr/>
            <p:nvPr/>
          </p:nvSpPr>
          <p:spPr>
            <a:xfrm>
              <a:off x="1857519" y="2103727"/>
              <a:ext cx="38999" cy="33513"/>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438;p53">
              <a:extLst>
                <a:ext uri="{FF2B5EF4-FFF2-40B4-BE49-F238E27FC236}">
                  <a16:creationId xmlns:a16="http://schemas.microsoft.com/office/drawing/2014/main" xmlns="" id="{6CA0F6BB-AC48-414F-AFD1-C38A5B743A9E}"/>
                </a:ext>
              </a:extLst>
            </p:cNvPr>
            <p:cNvSpPr/>
            <p:nvPr/>
          </p:nvSpPr>
          <p:spPr>
            <a:xfrm>
              <a:off x="1857519" y="2056075"/>
              <a:ext cx="38999" cy="33388"/>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439;p53">
              <a:extLst>
                <a:ext uri="{FF2B5EF4-FFF2-40B4-BE49-F238E27FC236}">
                  <a16:creationId xmlns:a16="http://schemas.microsoft.com/office/drawing/2014/main" xmlns="" id="{0F981FB2-1F6E-40F8-87D7-51B5DC63CC6C}"/>
                </a:ext>
              </a:extLst>
            </p:cNvPr>
            <p:cNvSpPr/>
            <p:nvPr/>
          </p:nvSpPr>
          <p:spPr>
            <a:xfrm>
              <a:off x="1857519" y="2008297"/>
              <a:ext cx="38999" cy="3343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440;p53">
              <a:extLst>
                <a:ext uri="{FF2B5EF4-FFF2-40B4-BE49-F238E27FC236}">
                  <a16:creationId xmlns:a16="http://schemas.microsoft.com/office/drawing/2014/main" xmlns="" id="{D54B8A02-15F1-41E1-861D-D8EDA41C8D7D}"/>
                </a:ext>
              </a:extLst>
            </p:cNvPr>
            <p:cNvSpPr/>
            <p:nvPr/>
          </p:nvSpPr>
          <p:spPr>
            <a:xfrm>
              <a:off x="1857519" y="1864934"/>
              <a:ext cx="38999" cy="33513"/>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441;p53">
              <a:extLst>
                <a:ext uri="{FF2B5EF4-FFF2-40B4-BE49-F238E27FC236}">
                  <a16:creationId xmlns:a16="http://schemas.microsoft.com/office/drawing/2014/main" xmlns="" id="{A6AB8C08-9F8C-4D20-B3DD-18C28128BD64}"/>
                </a:ext>
              </a:extLst>
            </p:cNvPr>
            <p:cNvSpPr/>
            <p:nvPr/>
          </p:nvSpPr>
          <p:spPr>
            <a:xfrm>
              <a:off x="1857519" y="1769489"/>
              <a:ext cx="38999" cy="334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442;p53">
              <a:extLst>
                <a:ext uri="{FF2B5EF4-FFF2-40B4-BE49-F238E27FC236}">
                  <a16:creationId xmlns:a16="http://schemas.microsoft.com/office/drawing/2014/main" xmlns="" id="{56C9D5D8-B221-45F9-BDBA-47BA70A64C12}"/>
                </a:ext>
              </a:extLst>
            </p:cNvPr>
            <p:cNvSpPr/>
            <p:nvPr/>
          </p:nvSpPr>
          <p:spPr>
            <a:xfrm>
              <a:off x="1809726" y="2915707"/>
              <a:ext cx="39140" cy="33513"/>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443;p53">
              <a:extLst>
                <a:ext uri="{FF2B5EF4-FFF2-40B4-BE49-F238E27FC236}">
                  <a16:creationId xmlns:a16="http://schemas.microsoft.com/office/drawing/2014/main" xmlns="" id="{B2434E65-1AAF-4113-9CB6-3785653DB11C}"/>
                </a:ext>
              </a:extLst>
            </p:cNvPr>
            <p:cNvSpPr/>
            <p:nvPr/>
          </p:nvSpPr>
          <p:spPr>
            <a:xfrm>
              <a:off x="1809726" y="2868055"/>
              <a:ext cx="39140" cy="33403"/>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444;p53">
              <a:extLst>
                <a:ext uri="{FF2B5EF4-FFF2-40B4-BE49-F238E27FC236}">
                  <a16:creationId xmlns:a16="http://schemas.microsoft.com/office/drawing/2014/main" xmlns="" id="{CDD5847E-357E-4ABE-A9DD-4BCB87AFA73B}"/>
                </a:ext>
              </a:extLst>
            </p:cNvPr>
            <p:cNvSpPr/>
            <p:nvPr/>
          </p:nvSpPr>
          <p:spPr>
            <a:xfrm>
              <a:off x="1809726" y="2676914"/>
              <a:ext cx="39140" cy="33497"/>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445;p53">
              <a:extLst>
                <a:ext uri="{FF2B5EF4-FFF2-40B4-BE49-F238E27FC236}">
                  <a16:creationId xmlns:a16="http://schemas.microsoft.com/office/drawing/2014/main" xmlns="" id="{346F6FCE-4F0C-4D37-B4C1-50D6E0959409}"/>
                </a:ext>
              </a:extLst>
            </p:cNvPr>
            <p:cNvSpPr/>
            <p:nvPr/>
          </p:nvSpPr>
          <p:spPr>
            <a:xfrm>
              <a:off x="1809726" y="2629247"/>
              <a:ext cx="39140" cy="33419"/>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446;p53">
              <a:extLst>
                <a:ext uri="{FF2B5EF4-FFF2-40B4-BE49-F238E27FC236}">
                  <a16:creationId xmlns:a16="http://schemas.microsoft.com/office/drawing/2014/main" xmlns="" id="{0BE9C130-B8D4-45AD-AF49-34EF5918824C}"/>
                </a:ext>
              </a:extLst>
            </p:cNvPr>
            <p:cNvSpPr/>
            <p:nvPr/>
          </p:nvSpPr>
          <p:spPr>
            <a:xfrm>
              <a:off x="1809726" y="2581469"/>
              <a:ext cx="39140" cy="334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447;p53">
              <a:extLst>
                <a:ext uri="{FF2B5EF4-FFF2-40B4-BE49-F238E27FC236}">
                  <a16:creationId xmlns:a16="http://schemas.microsoft.com/office/drawing/2014/main" xmlns="" id="{77879F04-B9E5-4E25-968F-9727D36BF765}"/>
                </a:ext>
              </a:extLst>
            </p:cNvPr>
            <p:cNvSpPr/>
            <p:nvPr/>
          </p:nvSpPr>
          <p:spPr>
            <a:xfrm>
              <a:off x="1809726" y="2533676"/>
              <a:ext cx="39140" cy="33513"/>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448;p53">
              <a:extLst>
                <a:ext uri="{FF2B5EF4-FFF2-40B4-BE49-F238E27FC236}">
                  <a16:creationId xmlns:a16="http://schemas.microsoft.com/office/drawing/2014/main" xmlns="" id="{B7BF9881-7B2A-401A-8436-325BCF077575}"/>
                </a:ext>
              </a:extLst>
            </p:cNvPr>
            <p:cNvSpPr/>
            <p:nvPr/>
          </p:nvSpPr>
          <p:spPr>
            <a:xfrm>
              <a:off x="1809726" y="2485899"/>
              <a:ext cx="39235" cy="33497"/>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449;p53">
              <a:extLst>
                <a:ext uri="{FF2B5EF4-FFF2-40B4-BE49-F238E27FC236}">
                  <a16:creationId xmlns:a16="http://schemas.microsoft.com/office/drawing/2014/main" xmlns="" id="{96455BD8-61B2-445A-98CE-31F50F4ED6B7}"/>
                </a:ext>
              </a:extLst>
            </p:cNvPr>
            <p:cNvSpPr/>
            <p:nvPr/>
          </p:nvSpPr>
          <p:spPr>
            <a:xfrm>
              <a:off x="1809726" y="2438106"/>
              <a:ext cx="39140" cy="334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450;p53">
              <a:extLst>
                <a:ext uri="{FF2B5EF4-FFF2-40B4-BE49-F238E27FC236}">
                  <a16:creationId xmlns:a16="http://schemas.microsoft.com/office/drawing/2014/main" xmlns="" id="{5F939C1D-DC1C-42E1-8435-054839C2EC9E}"/>
                </a:ext>
              </a:extLst>
            </p:cNvPr>
            <p:cNvSpPr/>
            <p:nvPr/>
          </p:nvSpPr>
          <p:spPr>
            <a:xfrm>
              <a:off x="1809726" y="2390328"/>
              <a:ext cx="39140" cy="3343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451;p53">
              <a:extLst>
                <a:ext uri="{FF2B5EF4-FFF2-40B4-BE49-F238E27FC236}">
                  <a16:creationId xmlns:a16="http://schemas.microsoft.com/office/drawing/2014/main" xmlns="" id="{373967F7-A230-46FA-9947-4ACBCF25C49E}"/>
                </a:ext>
              </a:extLst>
            </p:cNvPr>
            <p:cNvSpPr/>
            <p:nvPr/>
          </p:nvSpPr>
          <p:spPr>
            <a:xfrm>
              <a:off x="1809726" y="2342535"/>
              <a:ext cx="39140" cy="33513"/>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452;p53">
              <a:extLst>
                <a:ext uri="{FF2B5EF4-FFF2-40B4-BE49-F238E27FC236}">
                  <a16:creationId xmlns:a16="http://schemas.microsoft.com/office/drawing/2014/main" xmlns="" id="{971FD463-F3C5-40E7-910D-9BBF6BFF9E2C}"/>
                </a:ext>
              </a:extLst>
            </p:cNvPr>
            <p:cNvSpPr/>
            <p:nvPr/>
          </p:nvSpPr>
          <p:spPr>
            <a:xfrm>
              <a:off x="1809726" y="2294742"/>
              <a:ext cx="39140" cy="33513"/>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453;p53">
              <a:extLst>
                <a:ext uri="{FF2B5EF4-FFF2-40B4-BE49-F238E27FC236}">
                  <a16:creationId xmlns:a16="http://schemas.microsoft.com/office/drawing/2014/main" xmlns="" id="{61161200-6594-4DAC-BED8-DD32E3151829}"/>
                </a:ext>
              </a:extLst>
            </p:cNvPr>
            <p:cNvSpPr/>
            <p:nvPr/>
          </p:nvSpPr>
          <p:spPr>
            <a:xfrm>
              <a:off x="1809726" y="2247090"/>
              <a:ext cx="39140" cy="33403"/>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454;p53">
              <a:extLst>
                <a:ext uri="{FF2B5EF4-FFF2-40B4-BE49-F238E27FC236}">
                  <a16:creationId xmlns:a16="http://schemas.microsoft.com/office/drawing/2014/main" xmlns="" id="{DFAC7A25-B9EF-49E7-A3F5-40BD354C591F}"/>
                </a:ext>
              </a:extLst>
            </p:cNvPr>
            <p:cNvSpPr/>
            <p:nvPr/>
          </p:nvSpPr>
          <p:spPr>
            <a:xfrm>
              <a:off x="1809726" y="2199313"/>
              <a:ext cx="39140" cy="3343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455;p53">
              <a:extLst>
                <a:ext uri="{FF2B5EF4-FFF2-40B4-BE49-F238E27FC236}">
                  <a16:creationId xmlns:a16="http://schemas.microsoft.com/office/drawing/2014/main" xmlns="" id="{A60A5ABA-F25C-40E0-90C5-C4669F25D62E}"/>
                </a:ext>
              </a:extLst>
            </p:cNvPr>
            <p:cNvSpPr/>
            <p:nvPr/>
          </p:nvSpPr>
          <p:spPr>
            <a:xfrm>
              <a:off x="1809726" y="2151520"/>
              <a:ext cx="39140" cy="334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456;p53">
              <a:extLst>
                <a:ext uri="{FF2B5EF4-FFF2-40B4-BE49-F238E27FC236}">
                  <a16:creationId xmlns:a16="http://schemas.microsoft.com/office/drawing/2014/main" xmlns="" id="{BC98F14A-BF6C-4B05-87A6-420231D19DB2}"/>
                </a:ext>
              </a:extLst>
            </p:cNvPr>
            <p:cNvSpPr/>
            <p:nvPr/>
          </p:nvSpPr>
          <p:spPr>
            <a:xfrm>
              <a:off x="1809726" y="2103727"/>
              <a:ext cx="39140" cy="33513"/>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457;p53">
              <a:extLst>
                <a:ext uri="{FF2B5EF4-FFF2-40B4-BE49-F238E27FC236}">
                  <a16:creationId xmlns:a16="http://schemas.microsoft.com/office/drawing/2014/main" xmlns="" id="{0D06BE2E-23F6-4BDC-A0E1-0B5B365C797F}"/>
                </a:ext>
              </a:extLst>
            </p:cNvPr>
            <p:cNvSpPr/>
            <p:nvPr/>
          </p:nvSpPr>
          <p:spPr>
            <a:xfrm>
              <a:off x="1809726" y="1912711"/>
              <a:ext cx="39140" cy="33513"/>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458;p53">
              <a:extLst>
                <a:ext uri="{FF2B5EF4-FFF2-40B4-BE49-F238E27FC236}">
                  <a16:creationId xmlns:a16="http://schemas.microsoft.com/office/drawing/2014/main" xmlns="" id="{A5A95076-BC3B-41ED-B503-549DDD36BA1C}"/>
                </a:ext>
              </a:extLst>
            </p:cNvPr>
            <p:cNvSpPr/>
            <p:nvPr/>
          </p:nvSpPr>
          <p:spPr>
            <a:xfrm>
              <a:off x="1761949" y="2868055"/>
              <a:ext cx="39140" cy="33403"/>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459;p53">
              <a:extLst>
                <a:ext uri="{FF2B5EF4-FFF2-40B4-BE49-F238E27FC236}">
                  <a16:creationId xmlns:a16="http://schemas.microsoft.com/office/drawing/2014/main" xmlns="" id="{E5FE9FFD-EAFC-404F-B835-3AA3180CEEEA}"/>
                </a:ext>
              </a:extLst>
            </p:cNvPr>
            <p:cNvSpPr/>
            <p:nvPr/>
          </p:nvSpPr>
          <p:spPr>
            <a:xfrm>
              <a:off x="1761949" y="2820262"/>
              <a:ext cx="39140" cy="334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460;p53">
              <a:extLst>
                <a:ext uri="{FF2B5EF4-FFF2-40B4-BE49-F238E27FC236}">
                  <a16:creationId xmlns:a16="http://schemas.microsoft.com/office/drawing/2014/main" xmlns="" id="{ECC9A1C0-B3D9-4B2D-9203-DE29FAF4AD15}"/>
                </a:ext>
              </a:extLst>
            </p:cNvPr>
            <p:cNvSpPr/>
            <p:nvPr/>
          </p:nvSpPr>
          <p:spPr>
            <a:xfrm>
              <a:off x="1761949" y="2772485"/>
              <a:ext cx="39140" cy="334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461;p53">
              <a:extLst>
                <a:ext uri="{FF2B5EF4-FFF2-40B4-BE49-F238E27FC236}">
                  <a16:creationId xmlns:a16="http://schemas.microsoft.com/office/drawing/2014/main" xmlns="" id="{6299F382-B7A4-4D31-8300-B3A1C2A881A3}"/>
                </a:ext>
              </a:extLst>
            </p:cNvPr>
            <p:cNvSpPr/>
            <p:nvPr/>
          </p:nvSpPr>
          <p:spPr>
            <a:xfrm>
              <a:off x="1761949" y="2724692"/>
              <a:ext cx="39140" cy="33513"/>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462;p53">
              <a:extLst>
                <a:ext uri="{FF2B5EF4-FFF2-40B4-BE49-F238E27FC236}">
                  <a16:creationId xmlns:a16="http://schemas.microsoft.com/office/drawing/2014/main" xmlns="" id="{292A0747-1B0C-4A1A-91A8-D3DEB860C34E}"/>
                </a:ext>
              </a:extLst>
            </p:cNvPr>
            <p:cNvSpPr/>
            <p:nvPr/>
          </p:nvSpPr>
          <p:spPr>
            <a:xfrm>
              <a:off x="1761949" y="2676914"/>
              <a:ext cx="39140" cy="33497"/>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463;p53">
              <a:extLst>
                <a:ext uri="{FF2B5EF4-FFF2-40B4-BE49-F238E27FC236}">
                  <a16:creationId xmlns:a16="http://schemas.microsoft.com/office/drawing/2014/main" xmlns="" id="{39F02F1E-915B-42F1-993F-68C42E2841CF}"/>
                </a:ext>
              </a:extLst>
            </p:cNvPr>
            <p:cNvSpPr/>
            <p:nvPr/>
          </p:nvSpPr>
          <p:spPr>
            <a:xfrm>
              <a:off x="1761949" y="2629247"/>
              <a:ext cx="39140" cy="33419"/>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464;p53">
              <a:extLst>
                <a:ext uri="{FF2B5EF4-FFF2-40B4-BE49-F238E27FC236}">
                  <a16:creationId xmlns:a16="http://schemas.microsoft.com/office/drawing/2014/main" xmlns="" id="{C72ED624-4B5A-4295-8000-D29D42544D69}"/>
                </a:ext>
              </a:extLst>
            </p:cNvPr>
            <p:cNvSpPr/>
            <p:nvPr/>
          </p:nvSpPr>
          <p:spPr>
            <a:xfrm>
              <a:off x="1761949" y="2581469"/>
              <a:ext cx="39140" cy="334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465;p53">
              <a:extLst>
                <a:ext uri="{FF2B5EF4-FFF2-40B4-BE49-F238E27FC236}">
                  <a16:creationId xmlns:a16="http://schemas.microsoft.com/office/drawing/2014/main" xmlns="" id="{4989C6E1-703B-4416-95CC-ED815AF6DB53}"/>
                </a:ext>
              </a:extLst>
            </p:cNvPr>
            <p:cNvSpPr/>
            <p:nvPr/>
          </p:nvSpPr>
          <p:spPr>
            <a:xfrm>
              <a:off x="1761949" y="2533676"/>
              <a:ext cx="39140" cy="33513"/>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466;p53">
              <a:extLst>
                <a:ext uri="{FF2B5EF4-FFF2-40B4-BE49-F238E27FC236}">
                  <a16:creationId xmlns:a16="http://schemas.microsoft.com/office/drawing/2014/main" xmlns="" id="{798E121D-EE59-48BE-9FEE-73346805A39B}"/>
                </a:ext>
              </a:extLst>
            </p:cNvPr>
            <p:cNvSpPr/>
            <p:nvPr/>
          </p:nvSpPr>
          <p:spPr>
            <a:xfrm>
              <a:off x="1761949" y="2485899"/>
              <a:ext cx="39219" cy="33497"/>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467;p53">
              <a:extLst>
                <a:ext uri="{FF2B5EF4-FFF2-40B4-BE49-F238E27FC236}">
                  <a16:creationId xmlns:a16="http://schemas.microsoft.com/office/drawing/2014/main" xmlns="" id="{6C757F64-D2DB-45BF-B686-D9DC5BFF71C8}"/>
                </a:ext>
              </a:extLst>
            </p:cNvPr>
            <p:cNvSpPr/>
            <p:nvPr/>
          </p:nvSpPr>
          <p:spPr>
            <a:xfrm>
              <a:off x="1761949" y="2438106"/>
              <a:ext cx="39140" cy="334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468;p53">
              <a:extLst>
                <a:ext uri="{FF2B5EF4-FFF2-40B4-BE49-F238E27FC236}">
                  <a16:creationId xmlns:a16="http://schemas.microsoft.com/office/drawing/2014/main" xmlns="" id="{4F64EEC4-E261-44F5-83E7-0511EF40EDF4}"/>
                </a:ext>
              </a:extLst>
            </p:cNvPr>
            <p:cNvSpPr/>
            <p:nvPr/>
          </p:nvSpPr>
          <p:spPr>
            <a:xfrm>
              <a:off x="1761949" y="2390328"/>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469;p53">
              <a:extLst>
                <a:ext uri="{FF2B5EF4-FFF2-40B4-BE49-F238E27FC236}">
                  <a16:creationId xmlns:a16="http://schemas.microsoft.com/office/drawing/2014/main" xmlns="" id="{6F286D07-6682-4F21-8BA1-F1E55CCEB945}"/>
                </a:ext>
              </a:extLst>
            </p:cNvPr>
            <p:cNvSpPr/>
            <p:nvPr/>
          </p:nvSpPr>
          <p:spPr>
            <a:xfrm>
              <a:off x="1761949" y="2342535"/>
              <a:ext cx="39140" cy="33513"/>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470;p53">
              <a:extLst>
                <a:ext uri="{FF2B5EF4-FFF2-40B4-BE49-F238E27FC236}">
                  <a16:creationId xmlns:a16="http://schemas.microsoft.com/office/drawing/2014/main" xmlns="" id="{E11E7C19-D266-4B4E-AD95-5A1489045F91}"/>
                </a:ext>
              </a:extLst>
            </p:cNvPr>
            <p:cNvSpPr/>
            <p:nvPr/>
          </p:nvSpPr>
          <p:spPr>
            <a:xfrm>
              <a:off x="1761949" y="2294742"/>
              <a:ext cx="39140" cy="33513"/>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471;p53">
              <a:extLst>
                <a:ext uri="{FF2B5EF4-FFF2-40B4-BE49-F238E27FC236}">
                  <a16:creationId xmlns:a16="http://schemas.microsoft.com/office/drawing/2014/main" xmlns="" id="{A248E43C-2F05-4FA3-97FC-FF22ECDA08D6}"/>
                </a:ext>
              </a:extLst>
            </p:cNvPr>
            <p:cNvSpPr/>
            <p:nvPr/>
          </p:nvSpPr>
          <p:spPr>
            <a:xfrm>
              <a:off x="1761949" y="2247090"/>
              <a:ext cx="39140" cy="33403"/>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472;p53">
              <a:extLst>
                <a:ext uri="{FF2B5EF4-FFF2-40B4-BE49-F238E27FC236}">
                  <a16:creationId xmlns:a16="http://schemas.microsoft.com/office/drawing/2014/main" xmlns="" id="{82A0AF54-3F0E-4393-B20B-C322506FF3FE}"/>
                </a:ext>
              </a:extLst>
            </p:cNvPr>
            <p:cNvSpPr/>
            <p:nvPr/>
          </p:nvSpPr>
          <p:spPr>
            <a:xfrm>
              <a:off x="1761949" y="2199313"/>
              <a:ext cx="39140" cy="3343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473;p53">
              <a:extLst>
                <a:ext uri="{FF2B5EF4-FFF2-40B4-BE49-F238E27FC236}">
                  <a16:creationId xmlns:a16="http://schemas.microsoft.com/office/drawing/2014/main" xmlns="" id="{AA445301-244E-495E-B851-43EBC7F0C07A}"/>
                </a:ext>
              </a:extLst>
            </p:cNvPr>
            <p:cNvSpPr/>
            <p:nvPr/>
          </p:nvSpPr>
          <p:spPr>
            <a:xfrm>
              <a:off x="1761949" y="2151520"/>
              <a:ext cx="39140" cy="334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474;p53">
              <a:extLst>
                <a:ext uri="{FF2B5EF4-FFF2-40B4-BE49-F238E27FC236}">
                  <a16:creationId xmlns:a16="http://schemas.microsoft.com/office/drawing/2014/main" xmlns="" id="{98CCDAA0-BC5B-4013-B93C-1242FEE62C15}"/>
                </a:ext>
              </a:extLst>
            </p:cNvPr>
            <p:cNvSpPr/>
            <p:nvPr/>
          </p:nvSpPr>
          <p:spPr>
            <a:xfrm>
              <a:off x="1761949" y="2103727"/>
              <a:ext cx="39140" cy="33513"/>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475;p53">
              <a:extLst>
                <a:ext uri="{FF2B5EF4-FFF2-40B4-BE49-F238E27FC236}">
                  <a16:creationId xmlns:a16="http://schemas.microsoft.com/office/drawing/2014/main" xmlns="" id="{B8FA9E51-2039-4FCD-BF20-C9CAA3917263}"/>
                </a:ext>
              </a:extLst>
            </p:cNvPr>
            <p:cNvSpPr/>
            <p:nvPr/>
          </p:nvSpPr>
          <p:spPr>
            <a:xfrm>
              <a:off x="1761949" y="2056075"/>
              <a:ext cx="39140" cy="33388"/>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476;p53">
              <a:extLst>
                <a:ext uri="{FF2B5EF4-FFF2-40B4-BE49-F238E27FC236}">
                  <a16:creationId xmlns:a16="http://schemas.microsoft.com/office/drawing/2014/main" xmlns="" id="{64D3A88A-75B3-4B79-9C04-3904B4CC5AF9}"/>
                </a:ext>
              </a:extLst>
            </p:cNvPr>
            <p:cNvSpPr/>
            <p:nvPr/>
          </p:nvSpPr>
          <p:spPr>
            <a:xfrm>
              <a:off x="1761949" y="1864934"/>
              <a:ext cx="39140" cy="33513"/>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477;p53">
              <a:extLst>
                <a:ext uri="{FF2B5EF4-FFF2-40B4-BE49-F238E27FC236}">
                  <a16:creationId xmlns:a16="http://schemas.microsoft.com/office/drawing/2014/main" xmlns="" id="{F4C2E6D9-FC2C-42A7-809A-E6BA68FA06D4}"/>
                </a:ext>
              </a:extLst>
            </p:cNvPr>
            <p:cNvSpPr/>
            <p:nvPr/>
          </p:nvSpPr>
          <p:spPr>
            <a:xfrm>
              <a:off x="1714281" y="2820262"/>
              <a:ext cx="39015" cy="334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478;p53">
              <a:extLst>
                <a:ext uri="{FF2B5EF4-FFF2-40B4-BE49-F238E27FC236}">
                  <a16:creationId xmlns:a16="http://schemas.microsoft.com/office/drawing/2014/main" xmlns="" id="{F346ED47-6B97-4F82-B66F-0B0349D2D740}"/>
                </a:ext>
              </a:extLst>
            </p:cNvPr>
            <p:cNvSpPr/>
            <p:nvPr/>
          </p:nvSpPr>
          <p:spPr>
            <a:xfrm>
              <a:off x="1714281" y="2772485"/>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479;p53">
              <a:extLst>
                <a:ext uri="{FF2B5EF4-FFF2-40B4-BE49-F238E27FC236}">
                  <a16:creationId xmlns:a16="http://schemas.microsoft.com/office/drawing/2014/main" xmlns="" id="{CA201392-CD4B-42CF-A73E-78FD8BED5275}"/>
                </a:ext>
              </a:extLst>
            </p:cNvPr>
            <p:cNvSpPr/>
            <p:nvPr/>
          </p:nvSpPr>
          <p:spPr>
            <a:xfrm>
              <a:off x="1714281" y="2724692"/>
              <a:ext cx="39015" cy="33513"/>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480;p53">
              <a:extLst>
                <a:ext uri="{FF2B5EF4-FFF2-40B4-BE49-F238E27FC236}">
                  <a16:creationId xmlns:a16="http://schemas.microsoft.com/office/drawing/2014/main" xmlns="" id="{77F1161D-82C7-430A-8B82-CC56799D446B}"/>
                </a:ext>
              </a:extLst>
            </p:cNvPr>
            <p:cNvSpPr/>
            <p:nvPr/>
          </p:nvSpPr>
          <p:spPr>
            <a:xfrm>
              <a:off x="1714281" y="2676914"/>
              <a:ext cx="39015" cy="33497"/>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481;p53">
              <a:extLst>
                <a:ext uri="{FF2B5EF4-FFF2-40B4-BE49-F238E27FC236}">
                  <a16:creationId xmlns:a16="http://schemas.microsoft.com/office/drawing/2014/main" xmlns="" id="{4C07449B-A5CB-48B4-B29C-ECF4D432B99E}"/>
                </a:ext>
              </a:extLst>
            </p:cNvPr>
            <p:cNvSpPr/>
            <p:nvPr/>
          </p:nvSpPr>
          <p:spPr>
            <a:xfrm>
              <a:off x="1714281" y="2629247"/>
              <a:ext cx="39015" cy="33419"/>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482;p53">
              <a:extLst>
                <a:ext uri="{FF2B5EF4-FFF2-40B4-BE49-F238E27FC236}">
                  <a16:creationId xmlns:a16="http://schemas.microsoft.com/office/drawing/2014/main" xmlns="" id="{99DB44C8-CAA0-48DD-BAE5-DDD4833F7768}"/>
                </a:ext>
              </a:extLst>
            </p:cNvPr>
            <p:cNvSpPr/>
            <p:nvPr/>
          </p:nvSpPr>
          <p:spPr>
            <a:xfrm>
              <a:off x="1714281" y="2581469"/>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483;p53">
              <a:extLst>
                <a:ext uri="{FF2B5EF4-FFF2-40B4-BE49-F238E27FC236}">
                  <a16:creationId xmlns:a16="http://schemas.microsoft.com/office/drawing/2014/main" xmlns="" id="{9B5AD41E-0C87-4A99-A774-FBA76E8B2479}"/>
                </a:ext>
              </a:extLst>
            </p:cNvPr>
            <p:cNvSpPr/>
            <p:nvPr/>
          </p:nvSpPr>
          <p:spPr>
            <a:xfrm>
              <a:off x="1714281" y="2533676"/>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484;p53">
              <a:extLst>
                <a:ext uri="{FF2B5EF4-FFF2-40B4-BE49-F238E27FC236}">
                  <a16:creationId xmlns:a16="http://schemas.microsoft.com/office/drawing/2014/main" xmlns="" id="{D001E525-82FE-48DF-B27A-73E26845B1AE}"/>
                </a:ext>
              </a:extLst>
            </p:cNvPr>
            <p:cNvSpPr/>
            <p:nvPr/>
          </p:nvSpPr>
          <p:spPr>
            <a:xfrm>
              <a:off x="1714281" y="2485899"/>
              <a:ext cx="39109" cy="33497"/>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485;p53">
              <a:extLst>
                <a:ext uri="{FF2B5EF4-FFF2-40B4-BE49-F238E27FC236}">
                  <a16:creationId xmlns:a16="http://schemas.microsoft.com/office/drawing/2014/main" xmlns="" id="{37B6F782-D4B8-467F-9DE2-A9DBC4EE3EA0}"/>
                </a:ext>
              </a:extLst>
            </p:cNvPr>
            <p:cNvSpPr/>
            <p:nvPr/>
          </p:nvSpPr>
          <p:spPr>
            <a:xfrm>
              <a:off x="1714281" y="2438106"/>
              <a:ext cx="39015" cy="334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486;p53">
              <a:extLst>
                <a:ext uri="{FF2B5EF4-FFF2-40B4-BE49-F238E27FC236}">
                  <a16:creationId xmlns:a16="http://schemas.microsoft.com/office/drawing/2014/main" xmlns="" id="{255C3854-7790-465E-A84E-E0A791BEB195}"/>
                </a:ext>
              </a:extLst>
            </p:cNvPr>
            <p:cNvSpPr/>
            <p:nvPr/>
          </p:nvSpPr>
          <p:spPr>
            <a:xfrm>
              <a:off x="1714281" y="2390328"/>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487;p53">
              <a:extLst>
                <a:ext uri="{FF2B5EF4-FFF2-40B4-BE49-F238E27FC236}">
                  <a16:creationId xmlns:a16="http://schemas.microsoft.com/office/drawing/2014/main" xmlns="" id="{D6F2F039-8AC3-4167-A13D-6EDCCFCE69E1}"/>
                </a:ext>
              </a:extLst>
            </p:cNvPr>
            <p:cNvSpPr/>
            <p:nvPr/>
          </p:nvSpPr>
          <p:spPr>
            <a:xfrm>
              <a:off x="1714281" y="2342535"/>
              <a:ext cx="39015" cy="33513"/>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488;p53">
              <a:extLst>
                <a:ext uri="{FF2B5EF4-FFF2-40B4-BE49-F238E27FC236}">
                  <a16:creationId xmlns:a16="http://schemas.microsoft.com/office/drawing/2014/main" xmlns="" id="{148012B8-8412-46DF-9961-49698B279D53}"/>
                </a:ext>
              </a:extLst>
            </p:cNvPr>
            <p:cNvSpPr/>
            <p:nvPr/>
          </p:nvSpPr>
          <p:spPr>
            <a:xfrm>
              <a:off x="1714281" y="2294742"/>
              <a:ext cx="39015" cy="33513"/>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489;p53">
              <a:extLst>
                <a:ext uri="{FF2B5EF4-FFF2-40B4-BE49-F238E27FC236}">
                  <a16:creationId xmlns:a16="http://schemas.microsoft.com/office/drawing/2014/main" xmlns="" id="{AC6D5942-55CE-446A-8BD6-767F4EB65C0F}"/>
                </a:ext>
              </a:extLst>
            </p:cNvPr>
            <p:cNvSpPr/>
            <p:nvPr/>
          </p:nvSpPr>
          <p:spPr>
            <a:xfrm>
              <a:off x="1714281" y="2247090"/>
              <a:ext cx="39015" cy="33403"/>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490;p53">
              <a:extLst>
                <a:ext uri="{FF2B5EF4-FFF2-40B4-BE49-F238E27FC236}">
                  <a16:creationId xmlns:a16="http://schemas.microsoft.com/office/drawing/2014/main" xmlns="" id="{55DB7EEA-F08A-43EE-8BE0-26BFEAD58632}"/>
                </a:ext>
              </a:extLst>
            </p:cNvPr>
            <p:cNvSpPr/>
            <p:nvPr/>
          </p:nvSpPr>
          <p:spPr>
            <a:xfrm>
              <a:off x="1714281" y="2199313"/>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491;p53">
              <a:extLst>
                <a:ext uri="{FF2B5EF4-FFF2-40B4-BE49-F238E27FC236}">
                  <a16:creationId xmlns:a16="http://schemas.microsoft.com/office/drawing/2014/main" xmlns="" id="{20483C9C-E848-4BF1-9DFF-E7101F1A0FB3}"/>
                </a:ext>
              </a:extLst>
            </p:cNvPr>
            <p:cNvSpPr/>
            <p:nvPr/>
          </p:nvSpPr>
          <p:spPr>
            <a:xfrm>
              <a:off x="1714281" y="2151520"/>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492;p53">
              <a:extLst>
                <a:ext uri="{FF2B5EF4-FFF2-40B4-BE49-F238E27FC236}">
                  <a16:creationId xmlns:a16="http://schemas.microsoft.com/office/drawing/2014/main" xmlns="" id="{02CFD4C1-E350-4EF6-B927-73BA52BAE806}"/>
                </a:ext>
              </a:extLst>
            </p:cNvPr>
            <p:cNvSpPr/>
            <p:nvPr/>
          </p:nvSpPr>
          <p:spPr>
            <a:xfrm>
              <a:off x="1714281" y="2103727"/>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493;p53">
              <a:extLst>
                <a:ext uri="{FF2B5EF4-FFF2-40B4-BE49-F238E27FC236}">
                  <a16:creationId xmlns:a16="http://schemas.microsoft.com/office/drawing/2014/main" xmlns="" id="{E6F9B866-750C-4A04-AF9E-AF6A7609F06A}"/>
                </a:ext>
              </a:extLst>
            </p:cNvPr>
            <p:cNvSpPr/>
            <p:nvPr/>
          </p:nvSpPr>
          <p:spPr>
            <a:xfrm>
              <a:off x="1714281" y="2056075"/>
              <a:ext cx="39015" cy="33388"/>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494;p53">
              <a:extLst>
                <a:ext uri="{FF2B5EF4-FFF2-40B4-BE49-F238E27FC236}">
                  <a16:creationId xmlns:a16="http://schemas.microsoft.com/office/drawing/2014/main" xmlns="" id="{706745AE-4833-42EE-BE42-2E4C92A68763}"/>
                </a:ext>
              </a:extLst>
            </p:cNvPr>
            <p:cNvSpPr/>
            <p:nvPr/>
          </p:nvSpPr>
          <p:spPr>
            <a:xfrm>
              <a:off x="1714281" y="2008297"/>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495;p53">
              <a:extLst>
                <a:ext uri="{FF2B5EF4-FFF2-40B4-BE49-F238E27FC236}">
                  <a16:creationId xmlns:a16="http://schemas.microsoft.com/office/drawing/2014/main" xmlns="" id="{00A755B9-BEA3-4CBB-B3F5-90BD12F3ED00}"/>
                </a:ext>
              </a:extLst>
            </p:cNvPr>
            <p:cNvSpPr/>
            <p:nvPr/>
          </p:nvSpPr>
          <p:spPr>
            <a:xfrm>
              <a:off x="1666503" y="2676914"/>
              <a:ext cx="38999" cy="33497"/>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496;p53">
              <a:extLst>
                <a:ext uri="{FF2B5EF4-FFF2-40B4-BE49-F238E27FC236}">
                  <a16:creationId xmlns:a16="http://schemas.microsoft.com/office/drawing/2014/main" xmlns="" id="{C8C0B860-D57C-49D4-925B-AADCD79FB655}"/>
                </a:ext>
              </a:extLst>
            </p:cNvPr>
            <p:cNvSpPr/>
            <p:nvPr/>
          </p:nvSpPr>
          <p:spPr>
            <a:xfrm>
              <a:off x="1666503" y="2629247"/>
              <a:ext cx="38999" cy="33419"/>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497;p53">
              <a:extLst>
                <a:ext uri="{FF2B5EF4-FFF2-40B4-BE49-F238E27FC236}">
                  <a16:creationId xmlns:a16="http://schemas.microsoft.com/office/drawing/2014/main" xmlns="" id="{3EDE2172-2C6E-49FE-A20F-BF18AB007177}"/>
                </a:ext>
              </a:extLst>
            </p:cNvPr>
            <p:cNvSpPr/>
            <p:nvPr/>
          </p:nvSpPr>
          <p:spPr>
            <a:xfrm>
              <a:off x="1666503" y="2581469"/>
              <a:ext cx="38999" cy="334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498;p53">
              <a:extLst>
                <a:ext uri="{FF2B5EF4-FFF2-40B4-BE49-F238E27FC236}">
                  <a16:creationId xmlns:a16="http://schemas.microsoft.com/office/drawing/2014/main" xmlns="" id="{7BBB27E2-BD16-4640-846B-3151F987DAAA}"/>
                </a:ext>
              </a:extLst>
            </p:cNvPr>
            <p:cNvSpPr/>
            <p:nvPr/>
          </p:nvSpPr>
          <p:spPr>
            <a:xfrm>
              <a:off x="1666503" y="2533676"/>
              <a:ext cx="38999" cy="33513"/>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499;p53">
              <a:extLst>
                <a:ext uri="{FF2B5EF4-FFF2-40B4-BE49-F238E27FC236}">
                  <a16:creationId xmlns:a16="http://schemas.microsoft.com/office/drawing/2014/main" xmlns="" id="{06411FD7-07A7-416D-9653-9742EA45F56F}"/>
                </a:ext>
              </a:extLst>
            </p:cNvPr>
            <p:cNvSpPr/>
            <p:nvPr/>
          </p:nvSpPr>
          <p:spPr>
            <a:xfrm>
              <a:off x="1666503" y="2485899"/>
              <a:ext cx="39093" cy="33497"/>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500;p53">
              <a:extLst>
                <a:ext uri="{FF2B5EF4-FFF2-40B4-BE49-F238E27FC236}">
                  <a16:creationId xmlns:a16="http://schemas.microsoft.com/office/drawing/2014/main" xmlns="" id="{08772F89-8E07-47D3-A1D3-EBF15BD3007D}"/>
                </a:ext>
              </a:extLst>
            </p:cNvPr>
            <p:cNvSpPr/>
            <p:nvPr/>
          </p:nvSpPr>
          <p:spPr>
            <a:xfrm>
              <a:off x="1666503" y="2438106"/>
              <a:ext cx="38999" cy="334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501;p53">
              <a:extLst>
                <a:ext uri="{FF2B5EF4-FFF2-40B4-BE49-F238E27FC236}">
                  <a16:creationId xmlns:a16="http://schemas.microsoft.com/office/drawing/2014/main" xmlns="" id="{526B4655-EAF1-4A15-9F7B-9EAEF19BF238}"/>
                </a:ext>
              </a:extLst>
            </p:cNvPr>
            <p:cNvSpPr/>
            <p:nvPr/>
          </p:nvSpPr>
          <p:spPr>
            <a:xfrm>
              <a:off x="1666503" y="2390328"/>
              <a:ext cx="38999" cy="3343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502;p53">
              <a:extLst>
                <a:ext uri="{FF2B5EF4-FFF2-40B4-BE49-F238E27FC236}">
                  <a16:creationId xmlns:a16="http://schemas.microsoft.com/office/drawing/2014/main" xmlns="" id="{0ECBBB07-D828-4666-8842-07C627A08651}"/>
                </a:ext>
              </a:extLst>
            </p:cNvPr>
            <p:cNvSpPr/>
            <p:nvPr/>
          </p:nvSpPr>
          <p:spPr>
            <a:xfrm>
              <a:off x="1666503" y="2342535"/>
              <a:ext cx="38999" cy="33513"/>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503;p53">
              <a:extLst>
                <a:ext uri="{FF2B5EF4-FFF2-40B4-BE49-F238E27FC236}">
                  <a16:creationId xmlns:a16="http://schemas.microsoft.com/office/drawing/2014/main" xmlns="" id="{BAE92A4D-6930-4EC2-B576-C7245B12AC73}"/>
                </a:ext>
              </a:extLst>
            </p:cNvPr>
            <p:cNvSpPr/>
            <p:nvPr/>
          </p:nvSpPr>
          <p:spPr>
            <a:xfrm>
              <a:off x="1666503" y="2294742"/>
              <a:ext cx="38999" cy="33513"/>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504;p53">
              <a:extLst>
                <a:ext uri="{FF2B5EF4-FFF2-40B4-BE49-F238E27FC236}">
                  <a16:creationId xmlns:a16="http://schemas.microsoft.com/office/drawing/2014/main" xmlns="" id="{D627F051-89D8-4A53-A08F-1DB19744373A}"/>
                </a:ext>
              </a:extLst>
            </p:cNvPr>
            <p:cNvSpPr/>
            <p:nvPr/>
          </p:nvSpPr>
          <p:spPr>
            <a:xfrm>
              <a:off x="1666503" y="2247090"/>
              <a:ext cx="38999" cy="33403"/>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505;p53">
              <a:extLst>
                <a:ext uri="{FF2B5EF4-FFF2-40B4-BE49-F238E27FC236}">
                  <a16:creationId xmlns:a16="http://schemas.microsoft.com/office/drawing/2014/main" xmlns="" id="{BEA1C0E8-108A-4346-8217-B5C1803A84C9}"/>
                </a:ext>
              </a:extLst>
            </p:cNvPr>
            <p:cNvSpPr/>
            <p:nvPr/>
          </p:nvSpPr>
          <p:spPr>
            <a:xfrm>
              <a:off x="1666503" y="2199313"/>
              <a:ext cx="38999" cy="3343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506;p53">
              <a:extLst>
                <a:ext uri="{FF2B5EF4-FFF2-40B4-BE49-F238E27FC236}">
                  <a16:creationId xmlns:a16="http://schemas.microsoft.com/office/drawing/2014/main" xmlns="" id="{80127A6A-13E1-44C1-94DF-5BEB41995751}"/>
                </a:ext>
              </a:extLst>
            </p:cNvPr>
            <p:cNvSpPr/>
            <p:nvPr/>
          </p:nvSpPr>
          <p:spPr>
            <a:xfrm>
              <a:off x="1666503" y="2151520"/>
              <a:ext cx="38999" cy="334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507;p53">
              <a:extLst>
                <a:ext uri="{FF2B5EF4-FFF2-40B4-BE49-F238E27FC236}">
                  <a16:creationId xmlns:a16="http://schemas.microsoft.com/office/drawing/2014/main" xmlns="" id="{163EF22D-8608-48DE-AB71-A3AA90271849}"/>
                </a:ext>
              </a:extLst>
            </p:cNvPr>
            <p:cNvSpPr/>
            <p:nvPr/>
          </p:nvSpPr>
          <p:spPr>
            <a:xfrm>
              <a:off x="1666503" y="2103727"/>
              <a:ext cx="38999" cy="33513"/>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508;p53">
              <a:extLst>
                <a:ext uri="{FF2B5EF4-FFF2-40B4-BE49-F238E27FC236}">
                  <a16:creationId xmlns:a16="http://schemas.microsoft.com/office/drawing/2014/main" xmlns="" id="{D65D3926-46EE-4EDE-8117-4626F400AD9D}"/>
                </a:ext>
              </a:extLst>
            </p:cNvPr>
            <p:cNvSpPr/>
            <p:nvPr/>
          </p:nvSpPr>
          <p:spPr>
            <a:xfrm>
              <a:off x="1666503" y="2056075"/>
              <a:ext cx="38999" cy="33388"/>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509;p53">
              <a:extLst>
                <a:ext uri="{FF2B5EF4-FFF2-40B4-BE49-F238E27FC236}">
                  <a16:creationId xmlns:a16="http://schemas.microsoft.com/office/drawing/2014/main" xmlns="" id="{DB8F1921-BD7F-4416-B2EE-324136454F16}"/>
                </a:ext>
              </a:extLst>
            </p:cNvPr>
            <p:cNvSpPr/>
            <p:nvPr/>
          </p:nvSpPr>
          <p:spPr>
            <a:xfrm>
              <a:off x="1666503" y="2008297"/>
              <a:ext cx="38999" cy="3343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510;p53">
              <a:extLst>
                <a:ext uri="{FF2B5EF4-FFF2-40B4-BE49-F238E27FC236}">
                  <a16:creationId xmlns:a16="http://schemas.microsoft.com/office/drawing/2014/main" xmlns="" id="{43327817-AD96-4A54-983E-47E2298E8805}"/>
                </a:ext>
              </a:extLst>
            </p:cNvPr>
            <p:cNvSpPr/>
            <p:nvPr/>
          </p:nvSpPr>
          <p:spPr>
            <a:xfrm>
              <a:off x="1666503" y="1960504"/>
              <a:ext cx="38999" cy="334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511;p53">
              <a:extLst>
                <a:ext uri="{FF2B5EF4-FFF2-40B4-BE49-F238E27FC236}">
                  <a16:creationId xmlns:a16="http://schemas.microsoft.com/office/drawing/2014/main" xmlns="" id="{074273CA-3F70-441D-884F-694FB2A3EE08}"/>
                </a:ext>
              </a:extLst>
            </p:cNvPr>
            <p:cNvSpPr/>
            <p:nvPr/>
          </p:nvSpPr>
          <p:spPr>
            <a:xfrm>
              <a:off x="1666503" y="1817282"/>
              <a:ext cx="38999" cy="3343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512;p53">
              <a:extLst>
                <a:ext uri="{FF2B5EF4-FFF2-40B4-BE49-F238E27FC236}">
                  <a16:creationId xmlns:a16="http://schemas.microsoft.com/office/drawing/2014/main" xmlns="" id="{04DB285F-5594-42C5-A078-F1DDD68DB624}"/>
                </a:ext>
              </a:extLst>
            </p:cNvPr>
            <p:cNvSpPr/>
            <p:nvPr/>
          </p:nvSpPr>
          <p:spPr>
            <a:xfrm>
              <a:off x="1618710" y="2772485"/>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513;p53">
              <a:extLst>
                <a:ext uri="{FF2B5EF4-FFF2-40B4-BE49-F238E27FC236}">
                  <a16:creationId xmlns:a16="http://schemas.microsoft.com/office/drawing/2014/main" xmlns="" id="{FCA505DE-69E4-4C95-BC7E-33572BA61E61}"/>
                </a:ext>
              </a:extLst>
            </p:cNvPr>
            <p:cNvSpPr/>
            <p:nvPr/>
          </p:nvSpPr>
          <p:spPr>
            <a:xfrm>
              <a:off x="1618710" y="2724692"/>
              <a:ext cx="39015" cy="33513"/>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514;p53">
              <a:extLst>
                <a:ext uri="{FF2B5EF4-FFF2-40B4-BE49-F238E27FC236}">
                  <a16:creationId xmlns:a16="http://schemas.microsoft.com/office/drawing/2014/main" xmlns="" id="{7CAA153D-7A7E-4C31-956F-C07D371DBCA6}"/>
                </a:ext>
              </a:extLst>
            </p:cNvPr>
            <p:cNvSpPr/>
            <p:nvPr/>
          </p:nvSpPr>
          <p:spPr>
            <a:xfrm>
              <a:off x="1618710" y="2676914"/>
              <a:ext cx="39015" cy="33497"/>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515;p53">
              <a:extLst>
                <a:ext uri="{FF2B5EF4-FFF2-40B4-BE49-F238E27FC236}">
                  <a16:creationId xmlns:a16="http://schemas.microsoft.com/office/drawing/2014/main" xmlns="" id="{6C2405E1-D494-4927-9696-A813222E3963}"/>
                </a:ext>
              </a:extLst>
            </p:cNvPr>
            <p:cNvSpPr/>
            <p:nvPr/>
          </p:nvSpPr>
          <p:spPr>
            <a:xfrm>
              <a:off x="1618710" y="2629247"/>
              <a:ext cx="39015" cy="33419"/>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516;p53">
              <a:extLst>
                <a:ext uri="{FF2B5EF4-FFF2-40B4-BE49-F238E27FC236}">
                  <a16:creationId xmlns:a16="http://schemas.microsoft.com/office/drawing/2014/main" xmlns="" id="{771D34DA-26EA-4588-B5E2-8E928FCB1FC4}"/>
                </a:ext>
              </a:extLst>
            </p:cNvPr>
            <p:cNvSpPr/>
            <p:nvPr/>
          </p:nvSpPr>
          <p:spPr>
            <a:xfrm>
              <a:off x="1618710" y="2581469"/>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517;p53">
              <a:extLst>
                <a:ext uri="{FF2B5EF4-FFF2-40B4-BE49-F238E27FC236}">
                  <a16:creationId xmlns:a16="http://schemas.microsoft.com/office/drawing/2014/main" xmlns="" id="{E77C7C4B-BB81-4315-830A-86ABB62466C7}"/>
                </a:ext>
              </a:extLst>
            </p:cNvPr>
            <p:cNvSpPr/>
            <p:nvPr/>
          </p:nvSpPr>
          <p:spPr>
            <a:xfrm>
              <a:off x="1618710" y="2533676"/>
              <a:ext cx="39015" cy="33513"/>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518;p53">
              <a:extLst>
                <a:ext uri="{FF2B5EF4-FFF2-40B4-BE49-F238E27FC236}">
                  <a16:creationId xmlns:a16="http://schemas.microsoft.com/office/drawing/2014/main" xmlns="" id="{11801090-BC8A-444C-A3A9-DDC5F17FBD78}"/>
                </a:ext>
              </a:extLst>
            </p:cNvPr>
            <p:cNvSpPr/>
            <p:nvPr/>
          </p:nvSpPr>
          <p:spPr>
            <a:xfrm>
              <a:off x="1618710" y="2485899"/>
              <a:ext cx="39109" cy="33497"/>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519;p53">
              <a:extLst>
                <a:ext uri="{FF2B5EF4-FFF2-40B4-BE49-F238E27FC236}">
                  <a16:creationId xmlns:a16="http://schemas.microsoft.com/office/drawing/2014/main" xmlns="" id="{5E2371D8-1830-46F5-B5A8-93696F7DA490}"/>
                </a:ext>
              </a:extLst>
            </p:cNvPr>
            <p:cNvSpPr/>
            <p:nvPr/>
          </p:nvSpPr>
          <p:spPr>
            <a:xfrm>
              <a:off x="1618710" y="2438106"/>
              <a:ext cx="39015" cy="334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520;p53">
              <a:extLst>
                <a:ext uri="{FF2B5EF4-FFF2-40B4-BE49-F238E27FC236}">
                  <a16:creationId xmlns:a16="http://schemas.microsoft.com/office/drawing/2014/main" xmlns="" id="{4A5203CC-B292-45F8-ABCD-08A8CFC2485E}"/>
                </a:ext>
              </a:extLst>
            </p:cNvPr>
            <p:cNvSpPr/>
            <p:nvPr/>
          </p:nvSpPr>
          <p:spPr>
            <a:xfrm>
              <a:off x="1618710" y="2390328"/>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521;p53">
              <a:extLst>
                <a:ext uri="{FF2B5EF4-FFF2-40B4-BE49-F238E27FC236}">
                  <a16:creationId xmlns:a16="http://schemas.microsoft.com/office/drawing/2014/main" xmlns="" id="{56F2ED7A-E9BB-4855-9087-32C575C25C2C}"/>
                </a:ext>
              </a:extLst>
            </p:cNvPr>
            <p:cNvSpPr/>
            <p:nvPr/>
          </p:nvSpPr>
          <p:spPr>
            <a:xfrm>
              <a:off x="1618710" y="2342535"/>
              <a:ext cx="39015" cy="33513"/>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522;p53">
              <a:extLst>
                <a:ext uri="{FF2B5EF4-FFF2-40B4-BE49-F238E27FC236}">
                  <a16:creationId xmlns:a16="http://schemas.microsoft.com/office/drawing/2014/main" xmlns="" id="{6E963C3C-4215-435D-835C-DCD6DD52E309}"/>
                </a:ext>
              </a:extLst>
            </p:cNvPr>
            <p:cNvSpPr/>
            <p:nvPr/>
          </p:nvSpPr>
          <p:spPr>
            <a:xfrm>
              <a:off x="1618710" y="2294742"/>
              <a:ext cx="39015" cy="33513"/>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523;p53">
              <a:extLst>
                <a:ext uri="{FF2B5EF4-FFF2-40B4-BE49-F238E27FC236}">
                  <a16:creationId xmlns:a16="http://schemas.microsoft.com/office/drawing/2014/main" xmlns="" id="{EEAD10F5-54A3-46B9-846D-49CBFE51CCAE}"/>
                </a:ext>
              </a:extLst>
            </p:cNvPr>
            <p:cNvSpPr/>
            <p:nvPr/>
          </p:nvSpPr>
          <p:spPr>
            <a:xfrm>
              <a:off x="1618710" y="2247090"/>
              <a:ext cx="39015" cy="33403"/>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524;p53">
              <a:extLst>
                <a:ext uri="{FF2B5EF4-FFF2-40B4-BE49-F238E27FC236}">
                  <a16:creationId xmlns:a16="http://schemas.microsoft.com/office/drawing/2014/main" xmlns="" id="{0935086F-C8A9-49D1-96CF-017E929220F4}"/>
                </a:ext>
              </a:extLst>
            </p:cNvPr>
            <p:cNvSpPr/>
            <p:nvPr/>
          </p:nvSpPr>
          <p:spPr>
            <a:xfrm>
              <a:off x="1618710" y="2199313"/>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525;p53">
              <a:extLst>
                <a:ext uri="{FF2B5EF4-FFF2-40B4-BE49-F238E27FC236}">
                  <a16:creationId xmlns:a16="http://schemas.microsoft.com/office/drawing/2014/main" xmlns="" id="{3C351509-0290-4350-AF37-ADF0B5F88825}"/>
                </a:ext>
              </a:extLst>
            </p:cNvPr>
            <p:cNvSpPr/>
            <p:nvPr/>
          </p:nvSpPr>
          <p:spPr>
            <a:xfrm>
              <a:off x="1618710" y="2151520"/>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526;p53">
              <a:extLst>
                <a:ext uri="{FF2B5EF4-FFF2-40B4-BE49-F238E27FC236}">
                  <a16:creationId xmlns:a16="http://schemas.microsoft.com/office/drawing/2014/main" xmlns="" id="{59BCCB16-4820-4775-A157-2AB7E8B4E74A}"/>
                </a:ext>
              </a:extLst>
            </p:cNvPr>
            <p:cNvSpPr/>
            <p:nvPr/>
          </p:nvSpPr>
          <p:spPr>
            <a:xfrm>
              <a:off x="1618710" y="2103727"/>
              <a:ext cx="39015" cy="33513"/>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527;p53">
              <a:extLst>
                <a:ext uri="{FF2B5EF4-FFF2-40B4-BE49-F238E27FC236}">
                  <a16:creationId xmlns:a16="http://schemas.microsoft.com/office/drawing/2014/main" xmlns="" id="{440BE71C-3016-4B48-BC7F-AA7C1F65AD1F}"/>
                </a:ext>
              </a:extLst>
            </p:cNvPr>
            <p:cNvSpPr/>
            <p:nvPr/>
          </p:nvSpPr>
          <p:spPr>
            <a:xfrm>
              <a:off x="1618710" y="2056075"/>
              <a:ext cx="39015" cy="33388"/>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528;p53">
              <a:extLst>
                <a:ext uri="{FF2B5EF4-FFF2-40B4-BE49-F238E27FC236}">
                  <a16:creationId xmlns:a16="http://schemas.microsoft.com/office/drawing/2014/main" xmlns="" id="{D6BEF3ED-4A82-466D-9655-314383C781DA}"/>
                </a:ext>
              </a:extLst>
            </p:cNvPr>
            <p:cNvSpPr/>
            <p:nvPr/>
          </p:nvSpPr>
          <p:spPr>
            <a:xfrm>
              <a:off x="1618710" y="2008297"/>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529;p53">
              <a:extLst>
                <a:ext uri="{FF2B5EF4-FFF2-40B4-BE49-F238E27FC236}">
                  <a16:creationId xmlns:a16="http://schemas.microsoft.com/office/drawing/2014/main" xmlns="" id="{4009F241-D7F9-4E5E-9C9D-6206E4FBB781}"/>
                </a:ext>
              </a:extLst>
            </p:cNvPr>
            <p:cNvSpPr/>
            <p:nvPr/>
          </p:nvSpPr>
          <p:spPr>
            <a:xfrm>
              <a:off x="1618710" y="1864934"/>
              <a:ext cx="39015" cy="33513"/>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530;p53">
              <a:extLst>
                <a:ext uri="{FF2B5EF4-FFF2-40B4-BE49-F238E27FC236}">
                  <a16:creationId xmlns:a16="http://schemas.microsoft.com/office/drawing/2014/main" xmlns="" id="{60201566-7B3D-4A0C-AC9D-4B1D31B68E5E}"/>
                </a:ext>
              </a:extLst>
            </p:cNvPr>
            <p:cNvSpPr/>
            <p:nvPr/>
          </p:nvSpPr>
          <p:spPr>
            <a:xfrm>
              <a:off x="1570933" y="2676914"/>
              <a:ext cx="39125" cy="33497"/>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531;p53">
              <a:extLst>
                <a:ext uri="{FF2B5EF4-FFF2-40B4-BE49-F238E27FC236}">
                  <a16:creationId xmlns:a16="http://schemas.microsoft.com/office/drawing/2014/main" xmlns="" id="{3E7939D0-BDC4-4585-B586-595BDEB3C531}"/>
                </a:ext>
              </a:extLst>
            </p:cNvPr>
            <p:cNvSpPr/>
            <p:nvPr/>
          </p:nvSpPr>
          <p:spPr>
            <a:xfrm>
              <a:off x="1570933" y="2629247"/>
              <a:ext cx="39125" cy="33419"/>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532;p53">
              <a:extLst>
                <a:ext uri="{FF2B5EF4-FFF2-40B4-BE49-F238E27FC236}">
                  <a16:creationId xmlns:a16="http://schemas.microsoft.com/office/drawing/2014/main" xmlns="" id="{8C26C4BA-FD6F-4F0E-A88E-023EC01D0A37}"/>
                </a:ext>
              </a:extLst>
            </p:cNvPr>
            <p:cNvSpPr/>
            <p:nvPr/>
          </p:nvSpPr>
          <p:spPr>
            <a:xfrm>
              <a:off x="1570933" y="2581469"/>
              <a:ext cx="39125" cy="334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533;p53">
              <a:extLst>
                <a:ext uri="{FF2B5EF4-FFF2-40B4-BE49-F238E27FC236}">
                  <a16:creationId xmlns:a16="http://schemas.microsoft.com/office/drawing/2014/main" xmlns="" id="{2E830084-2BFF-443F-B10D-56786E45DA9B}"/>
                </a:ext>
              </a:extLst>
            </p:cNvPr>
            <p:cNvSpPr/>
            <p:nvPr/>
          </p:nvSpPr>
          <p:spPr>
            <a:xfrm>
              <a:off x="1570933" y="2533676"/>
              <a:ext cx="39125" cy="33513"/>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534;p53">
              <a:extLst>
                <a:ext uri="{FF2B5EF4-FFF2-40B4-BE49-F238E27FC236}">
                  <a16:creationId xmlns:a16="http://schemas.microsoft.com/office/drawing/2014/main" xmlns="" id="{D0D1B2AE-7006-4CE7-B4DE-46AD464830D5}"/>
                </a:ext>
              </a:extLst>
            </p:cNvPr>
            <p:cNvSpPr/>
            <p:nvPr/>
          </p:nvSpPr>
          <p:spPr>
            <a:xfrm>
              <a:off x="1570933" y="2485899"/>
              <a:ext cx="39219" cy="33497"/>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535;p53">
              <a:extLst>
                <a:ext uri="{FF2B5EF4-FFF2-40B4-BE49-F238E27FC236}">
                  <a16:creationId xmlns:a16="http://schemas.microsoft.com/office/drawing/2014/main" xmlns="" id="{274560E4-F887-456E-900E-44FA8CEA10EE}"/>
                </a:ext>
              </a:extLst>
            </p:cNvPr>
            <p:cNvSpPr/>
            <p:nvPr/>
          </p:nvSpPr>
          <p:spPr>
            <a:xfrm>
              <a:off x="1570933" y="2438106"/>
              <a:ext cx="39125" cy="334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536;p53">
              <a:extLst>
                <a:ext uri="{FF2B5EF4-FFF2-40B4-BE49-F238E27FC236}">
                  <a16:creationId xmlns:a16="http://schemas.microsoft.com/office/drawing/2014/main" xmlns="" id="{FA68AEB5-8D23-4CE2-A907-6764C12B1034}"/>
                </a:ext>
              </a:extLst>
            </p:cNvPr>
            <p:cNvSpPr/>
            <p:nvPr/>
          </p:nvSpPr>
          <p:spPr>
            <a:xfrm>
              <a:off x="1570933" y="2390328"/>
              <a:ext cx="39125" cy="3343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537;p53">
              <a:extLst>
                <a:ext uri="{FF2B5EF4-FFF2-40B4-BE49-F238E27FC236}">
                  <a16:creationId xmlns:a16="http://schemas.microsoft.com/office/drawing/2014/main" xmlns="" id="{1DC66BEB-5B03-433A-A4B7-B129D18DD8F8}"/>
                </a:ext>
              </a:extLst>
            </p:cNvPr>
            <p:cNvSpPr/>
            <p:nvPr/>
          </p:nvSpPr>
          <p:spPr>
            <a:xfrm>
              <a:off x="1570933" y="2342535"/>
              <a:ext cx="39125" cy="33513"/>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538;p53">
              <a:extLst>
                <a:ext uri="{FF2B5EF4-FFF2-40B4-BE49-F238E27FC236}">
                  <a16:creationId xmlns:a16="http://schemas.microsoft.com/office/drawing/2014/main" xmlns="" id="{B13F7AE3-67D7-4B1C-B156-62C7AE8010EE}"/>
                </a:ext>
              </a:extLst>
            </p:cNvPr>
            <p:cNvSpPr/>
            <p:nvPr/>
          </p:nvSpPr>
          <p:spPr>
            <a:xfrm>
              <a:off x="1570933" y="2294742"/>
              <a:ext cx="39125" cy="33513"/>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539;p53">
              <a:extLst>
                <a:ext uri="{FF2B5EF4-FFF2-40B4-BE49-F238E27FC236}">
                  <a16:creationId xmlns:a16="http://schemas.microsoft.com/office/drawing/2014/main" xmlns="" id="{A5A568F5-6EEF-49A1-B55E-BE3DF7324E33}"/>
                </a:ext>
              </a:extLst>
            </p:cNvPr>
            <p:cNvSpPr/>
            <p:nvPr/>
          </p:nvSpPr>
          <p:spPr>
            <a:xfrm>
              <a:off x="1570933" y="2247090"/>
              <a:ext cx="39125" cy="33403"/>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540;p53">
              <a:extLst>
                <a:ext uri="{FF2B5EF4-FFF2-40B4-BE49-F238E27FC236}">
                  <a16:creationId xmlns:a16="http://schemas.microsoft.com/office/drawing/2014/main" xmlns="" id="{F7E826ED-FFA4-4250-B0E2-035191CDA3D2}"/>
                </a:ext>
              </a:extLst>
            </p:cNvPr>
            <p:cNvSpPr/>
            <p:nvPr/>
          </p:nvSpPr>
          <p:spPr>
            <a:xfrm>
              <a:off x="1570933" y="2199313"/>
              <a:ext cx="39125" cy="3343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541;p53">
              <a:extLst>
                <a:ext uri="{FF2B5EF4-FFF2-40B4-BE49-F238E27FC236}">
                  <a16:creationId xmlns:a16="http://schemas.microsoft.com/office/drawing/2014/main" xmlns="" id="{8DB23009-6038-4E74-B691-887968A1E6D7}"/>
                </a:ext>
              </a:extLst>
            </p:cNvPr>
            <p:cNvSpPr/>
            <p:nvPr/>
          </p:nvSpPr>
          <p:spPr>
            <a:xfrm>
              <a:off x="1570933" y="2151520"/>
              <a:ext cx="39125" cy="334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542;p53">
              <a:extLst>
                <a:ext uri="{FF2B5EF4-FFF2-40B4-BE49-F238E27FC236}">
                  <a16:creationId xmlns:a16="http://schemas.microsoft.com/office/drawing/2014/main" xmlns="" id="{F7788FB9-3FD1-4D17-B65C-140FCAE50EE7}"/>
                </a:ext>
              </a:extLst>
            </p:cNvPr>
            <p:cNvSpPr/>
            <p:nvPr/>
          </p:nvSpPr>
          <p:spPr>
            <a:xfrm>
              <a:off x="1570933" y="2103727"/>
              <a:ext cx="39125" cy="33513"/>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543;p53">
              <a:extLst>
                <a:ext uri="{FF2B5EF4-FFF2-40B4-BE49-F238E27FC236}">
                  <a16:creationId xmlns:a16="http://schemas.microsoft.com/office/drawing/2014/main" xmlns="" id="{094F5B2D-5864-4F41-85EF-93B163F7706E}"/>
                </a:ext>
              </a:extLst>
            </p:cNvPr>
            <p:cNvSpPr/>
            <p:nvPr/>
          </p:nvSpPr>
          <p:spPr>
            <a:xfrm>
              <a:off x="1570933" y="2056075"/>
              <a:ext cx="39125" cy="33388"/>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544;p53">
              <a:extLst>
                <a:ext uri="{FF2B5EF4-FFF2-40B4-BE49-F238E27FC236}">
                  <a16:creationId xmlns:a16="http://schemas.microsoft.com/office/drawing/2014/main" xmlns="" id="{8F01715C-02B5-44A5-8D55-07B2F72DC166}"/>
                </a:ext>
              </a:extLst>
            </p:cNvPr>
            <p:cNvSpPr/>
            <p:nvPr/>
          </p:nvSpPr>
          <p:spPr>
            <a:xfrm>
              <a:off x="1570933" y="1912711"/>
              <a:ext cx="39125" cy="33513"/>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545;p53">
              <a:extLst>
                <a:ext uri="{FF2B5EF4-FFF2-40B4-BE49-F238E27FC236}">
                  <a16:creationId xmlns:a16="http://schemas.microsoft.com/office/drawing/2014/main" xmlns="" id="{0B52DE6A-4545-49FB-89D1-D1B00D352993}"/>
                </a:ext>
              </a:extLst>
            </p:cNvPr>
            <p:cNvSpPr/>
            <p:nvPr/>
          </p:nvSpPr>
          <p:spPr>
            <a:xfrm>
              <a:off x="1523140" y="2581469"/>
              <a:ext cx="39140" cy="334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546;p53">
              <a:extLst>
                <a:ext uri="{FF2B5EF4-FFF2-40B4-BE49-F238E27FC236}">
                  <a16:creationId xmlns:a16="http://schemas.microsoft.com/office/drawing/2014/main" xmlns="" id="{C0B401C6-8608-4C9E-A348-3D56F8A4719E}"/>
                </a:ext>
              </a:extLst>
            </p:cNvPr>
            <p:cNvSpPr/>
            <p:nvPr/>
          </p:nvSpPr>
          <p:spPr>
            <a:xfrm>
              <a:off x="1523140" y="2533676"/>
              <a:ext cx="39140" cy="33513"/>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547;p53">
              <a:extLst>
                <a:ext uri="{FF2B5EF4-FFF2-40B4-BE49-F238E27FC236}">
                  <a16:creationId xmlns:a16="http://schemas.microsoft.com/office/drawing/2014/main" xmlns="" id="{75C0527F-1B54-4AFE-90EB-EC063B37D181}"/>
                </a:ext>
              </a:extLst>
            </p:cNvPr>
            <p:cNvSpPr/>
            <p:nvPr/>
          </p:nvSpPr>
          <p:spPr>
            <a:xfrm>
              <a:off x="1523140" y="2485899"/>
              <a:ext cx="39235" cy="33497"/>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548;p53">
              <a:extLst>
                <a:ext uri="{FF2B5EF4-FFF2-40B4-BE49-F238E27FC236}">
                  <a16:creationId xmlns:a16="http://schemas.microsoft.com/office/drawing/2014/main" xmlns="" id="{5DBAF4CB-290E-49CD-B700-DDC00A6EEE8A}"/>
                </a:ext>
              </a:extLst>
            </p:cNvPr>
            <p:cNvSpPr/>
            <p:nvPr/>
          </p:nvSpPr>
          <p:spPr>
            <a:xfrm>
              <a:off x="1523140" y="2438106"/>
              <a:ext cx="39140" cy="334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549;p53">
              <a:extLst>
                <a:ext uri="{FF2B5EF4-FFF2-40B4-BE49-F238E27FC236}">
                  <a16:creationId xmlns:a16="http://schemas.microsoft.com/office/drawing/2014/main" xmlns="" id="{5B699835-B022-4FEF-B1C7-AEDF8C7636A5}"/>
                </a:ext>
              </a:extLst>
            </p:cNvPr>
            <p:cNvSpPr/>
            <p:nvPr/>
          </p:nvSpPr>
          <p:spPr>
            <a:xfrm>
              <a:off x="1523140" y="2390328"/>
              <a:ext cx="39140" cy="3343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550;p53">
              <a:extLst>
                <a:ext uri="{FF2B5EF4-FFF2-40B4-BE49-F238E27FC236}">
                  <a16:creationId xmlns:a16="http://schemas.microsoft.com/office/drawing/2014/main" xmlns="" id="{92A80D5C-B42D-4EF4-9F10-706BE2468B81}"/>
                </a:ext>
              </a:extLst>
            </p:cNvPr>
            <p:cNvSpPr/>
            <p:nvPr/>
          </p:nvSpPr>
          <p:spPr>
            <a:xfrm>
              <a:off x="1523140" y="2342535"/>
              <a:ext cx="39140" cy="33513"/>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551;p53">
              <a:extLst>
                <a:ext uri="{FF2B5EF4-FFF2-40B4-BE49-F238E27FC236}">
                  <a16:creationId xmlns:a16="http://schemas.microsoft.com/office/drawing/2014/main" xmlns="" id="{971F5986-7141-464A-A471-98A920EA99F9}"/>
                </a:ext>
              </a:extLst>
            </p:cNvPr>
            <p:cNvSpPr/>
            <p:nvPr/>
          </p:nvSpPr>
          <p:spPr>
            <a:xfrm>
              <a:off x="1523140" y="2294742"/>
              <a:ext cx="39140" cy="33513"/>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552;p53">
              <a:extLst>
                <a:ext uri="{FF2B5EF4-FFF2-40B4-BE49-F238E27FC236}">
                  <a16:creationId xmlns:a16="http://schemas.microsoft.com/office/drawing/2014/main" xmlns="" id="{09BA1FD2-9525-4CEB-BE7F-F8943ABB0B1D}"/>
                </a:ext>
              </a:extLst>
            </p:cNvPr>
            <p:cNvSpPr/>
            <p:nvPr/>
          </p:nvSpPr>
          <p:spPr>
            <a:xfrm>
              <a:off x="1523140" y="2247090"/>
              <a:ext cx="39140" cy="33403"/>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553;p53">
              <a:extLst>
                <a:ext uri="{FF2B5EF4-FFF2-40B4-BE49-F238E27FC236}">
                  <a16:creationId xmlns:a16="http://schemas.microsoft.com/office/drawing/2014/main" xmlns="" id="{7B30F20E-6107-492F-BA75-FBE0E4128AAF}"/>
                </a:ext>
              </a:extLst>
            </p:cNvPr>
            <p:cNvSpPr/>
            <p:nvPr/>
          </p:nvSpPr>
          <p:spPr>
            <a:xfrm>
              <a:off x="1523140" y="2199313"/>
              <a:ext cx="39140" cy="3343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554;p53">
              <a:extLst>
                <a:ext uri="{FF2B5EF4-FFF2-40B4-BE49-F238E27FC236}">
                  <a16:creationId xmlns:a16="http://schemas.microsoft.com/office/drawing/2014/main" xmlns="" id="{08A052B1-78EB-4CFE-A7D0-5F41E290D839}"/>
                </a:ext>
              </a:extLst>
            </p:cNvPr>
            <p:cNvSpPr/>
            <p:nvPr/>
          </p:nvSpPr>
          <p:spPr>
            <a:xfrm>
              <a:off x="1523140" y="2151520"/>
              <a:ext cx="39140" cy="334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555;p53">
              <a:extLst>
                <a:ext uri="{FF2B5EF4-FFF2-40B4-BE49-F238E27FC236}">
                  <a16:creationId xmlns:a16="http://schemas.microsoft.com/office/drawing/2014/main" xmlns="" id="{7BB71FB2-9885-47E5-A86A-72D36386803F}"/>
                </a:ext>
              </a:extLst>
            </p:cNvPr>
            <p:cNvSpPr/>
            <p:nvPr/>
          </p:nvSpPr>
          <p:spPr>
            <a:xfrm>
              <a:off x="1523140" y="2103727"/>
              <a:ext cx="39140" cy="33513"/>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556;p53">
              <a:extLst>
                <a:ext uri="{FF2B5EF4-FFF2-40B4-BE49-F238E27FC236}">
                  <a16:creationId xmlns:a16="http://schemas.microsoft.com/office/drawing/2014/main" xmlns="" id="{EB34D7F9-E4EF-4F47-B455-3EC8B7E1CBB4}"/>
                </a:ext>
              </a:extLst>
            </p:cNvPr>
            <p:cNvSpPr/>
            <p:nvPr/>
          </p:nvSpPr>
          <p:spPr>
            <a:xfrm>
              <a:off x="1523140" y="2056075"/>
              <a:ext cx="39140" cy="33388"/>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557;p53">
              <a:extLst>
                <a:ext uri="{FF2B5EF4-FFF2-40B4-BE49-F238E27FC236}">
                  <a16:creationId xmlns:a16="http://schemas.microsoft.com/office/drawing/2014/main" xmlns="" id="{5FA86B35-C075-40F7-9C35-7578BB6CB1CE}"/>
                </a:ext>
              </a:extLst>
            </p:cNvPr>
            <p:cNvSpPr/>
            <p:nvPr/>
          </p:nvSpPr>
          <p:spPr>
            <a:xfrm>
              <a:off x="1523140" y="1960504"/>
              <a:ext cx="39140" cy="334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558;p53">
              <a:extLst>
                <a:ext uri="{FF2B5EF4-FFF2-40B4-BE49-F238E27FC236}">
                  <a16:creationId xmlns:a16="http://schemas.microsoft.com/office/drawing/2014/main" xmlns="" id="{1B9C53F2-2F42-4522-925C-2A218D8EC45D}"/>
                </a:ext>
              </a:extLst>
            </p:cNvPr>
            <p:cNvSpPr/>
            <p:nvPr/>
          </p:nvSpPr>
          <p:spPr>
            <a:xfrm>
              <a:off x="1523140" y="1912711"/>
              <a:ext cx="39140" cy="33513"/>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559;p53">
              <a:extLst>
                <a:ext uri="{FF2B5EF4-FFF2-40B4-BE49-F238E27FC236}">
                  <a16:creationId xmlns:a16="http://schemas.microsoft.com/office/drawing/2014/main" xmlns="" id="{4FB95DCB-840E-49F5-A667-CD8915A18609}"/>
                </a:ext>
              </a:extLst>
            </p:cNvPr>
            <p:cNvSpPr/>
            <p:nvPr/>
          </p:nvSpPr>
          <p:spPr>
            <a:xfrm>
              <a:off x="1523140" y="1864934"/>
              <a:ext cx="39140" cy="33513"/>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560;p53">
              <a:extLst>
                <a:ext uri="{FF2B5EF4-FFF2-40B4-BE49-F238E27FC236}">
                  <a16:creationId xmlns:a16="http://schemas.microsoft.com/office/drawing/2014/main" xmlns="" id="{E9585E71-FB0F-4AEE-BEF8-E8F5387FB470}"/>
                </a:ext>
              </a:extLst>
            </p:cNvPr>
            <p:cNvSpPr/>
            <p:nvPr/>
          </p:nvSpPr>
          <p:spPr>
            <a:xfrm>
              <a:off x="1475488" y="2390328"/>
              <a:ext cx="38999" cy="3343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561;p53">
              <a:extLst>
                <a:ext uri="{FF2B5EF4-FFF2-40B4-BE49-F238E27FC236}">
                  <a16:creationId xmlns:a16="http://schemas.microsoft.com/office/drawing/2014/main" xmlns="" id="{1B5D8B27-F7CC-4A76-860B-19221B672E28}"/>
                </a:ext>
              </a:extLst>
            </p:cNvPr>
            <p:cNvSpPr/>
            <p:nvPr/>
          </p:nvSpPr>
          <p:spPr>
            <a:xfrm>
              <a:off x="1475488" y="2342535"/>
              <a:ext cx="38999" cy="33513"/>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562;p53">
              <a:extLst>
                <a:ext uri="{FF2B5EF4-FFF2-40B4-BE49-F238E27FC236}">
                  <a16:creationId xmlns:a16="http://schemas.microsoft.com/office/drawing/2014/main" xmlns="" id="{F612D170-1BFB-496C-8D3D-17DB2AA3FD67}"/>
                </a:ext>
              </a:extLst>
            </p:cNvPr>
            <p:cNvSpPr/>
            <p:nvPr/>
          </p:nvSpPr>
          <p:spPr>
            <a:xfrm>
              <a:off x="1475488" y="2294742"/>
              <a:ext cx="38999" cy="33513"/>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563;p53">
              <a:extLst>
                <a:ext uri="{FF2B5EF4-FFF2-40B4-BE49-F238E27FC236}">
                  <a16:creationId xmlns:a16="http://schemas.microsoft.com/office/drawing/2014/main" xmlns="" id="{A9CB8DC0-8177-4E64-A668-95C3C842EA99}"/>
                </a:ext>
              </a:extLst>
            </p:cNvPr>
            <p:cNvSpPr/>
            <p:nvPr/>
          </p:nvSpPr>
          <p:spPr>
            <a:xfrm>
              <a:off x="1475488" y="2247090"/>
              <a:ext cx="38999" cy="33403"/>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564;p53">
              <a:extLst>
                <a:ext uri="{FF2B5EF4-FFF2-40B4-BE49-F238E27FC236}">
                  <a16:creationId xmlns:a16="http://schemas.microsoft.com/office/drawing/2014/main" xmlns="" id="{A948A9AC-7485-420B-920B-4EC6D548994D}"/>
                </a:ext>
              </a:extLst>
            </p:cNvPr>
            <p:cNvSpPr/>
            <p:nvPr/>
          </p:nvSpPr>
          <p:spPr>
            <a:xfrm>
              <a:off x="1475488" y="2199313"/>
              <a:ext cx="38999" cy="3343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565;p53">
              <a:extLst>
                <a:ext uri="{FF2B5EF4-FFF2-40B4-BE49-F238E27FC236}">
                  <a16:creationId xmlns:a16="http://schemas.microsoft.com/office/drawing/2014/main" xmlns="" id="{F8FADF9D-32EE-4C1E-9389-25914C066AD4}"/>
                </a:ext>
              </a:extLst>
            </p:cNvPr>
            <p:cNvSpPr/>
            <p:nvPr/>
          </p:nvSpPr>
          <p:spPr>
            <a:xfrm>
              <a:off x="1475488" y="2151520"/>
              <a:ext cx="38999" cy="334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566;p53">
              <a:extLst>
                <a:ext uri="{FF2B5EF4-FFF2-40B4-BE49-F238E27FC236}">
                  <a16:creationId xmlns:a16="http://schemas.microsoft.com/office/drawing/2014/main" xmlns="" id="{99291F98-27F7-43D3-BCA5-6C639D4B866D}"/>
                </a:ext>
              </a:extLst>
            </p:cNvPr>
            <p:cNvSpPr/>
            <p:nvPr/>
          </p:nvSpPr>
          <p:spPr>
            <a:xfrm>
              <a:off x="1475488" y="2103727"/>
              <a:ext cx="38999" cy="33513"/>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567;p53">
              <a:extLst>
                <a:ext uri="{FF2B5EF4-FFF2-40B4-BE49-F238E27FC236}">
                  <a16:creationId xmlns:a16="http://schemas.microsoft.com/office/drawing/2014/main" xmlns="" id="{B1FC5894-4315-4BE9-A2FE-2D69D27AAFC7}"/>
                </a:ext>
              </a:extLst>
            </p:cNvPr>
            <p:cNvSpPr/>
            <p:nvPr/>
          </p:nvSpPr>
          <p:spPr>
            <a:xfrm>
              <a:off x="1475488" y="2056075"/>
              <a:ext cx="38999" cy="33388"/>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568;p53">
              <a:extLst>
                <a:ext uri="{FF2B5EF4-FFF2-40B4-BE49-F238E27FC236}">
                  <a16:creationId xmlns:a16="http://schemas.microsoft.com/office/drawing/2014/main" xmlns="" id="{D21C5B2E-3A02-4E2F-B942-56F7095E704B}"/>
                </a:ext>
              </a:extLst>
            </p:cNvPr>
            <p:cNvSpPr/>
            <p:nvPr/>
          </p:nvSpPr>
          <p:spPr>
            <a:xfrm>
              <a:off x="1475488" y="1912711"/>
              <a:ext cx="38999" cy="33513"/>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569;p53">
              <a:extLst>
                <a:ext uri="{FF2B5EF4-FFF2-40B4-BE49-F238E27FC236}">
                  <a16:creationId xmlns:a16="http://schemas.microsoft.com/office/drawing/2014/main" xmlns="" id="{1B77E77B-2E73-44CB-A0D6-C555822D8C44}"/>
                </a:ext>
              </a:extLst>
            </p:cNvPr>
            <p:cNvSpPr/>
            <p:nvPr/>
          </p:nvSpPr>
          <p:spPr>
            <a:xfrm>
              <a:off x="1427695" y="2342535"/>
              <a:ext cx="39015" cy="33513"/>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570;p53">
              <a:extLst>
                <a:ext uri="{FF2B5EF4-FFF2-40B4-BE49-F238E27FC236}">
                  <a16:creationId xmlns:a16="http://schemas.microsoft.com/office/drawing/2014/main" xmlns="" id="{C0DBB70D-0C34-4119-87E5-F2A18DBE12B0}"/>
                </a:ext>
              </a:extLst>
            </p:cNvPr>
            <p:cNvSpPr/>
            <p:nvPr/>
          </p:nvSpPr>
          <p:spPr>
            <a:xfrm>
              <a:off x="1427695" y="2294742"/>
              <a:ext cx="39015" cy="33513"/>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571;p53">
              <a:extLst>
                <a:ext uri="{FF2B5EF4-FFF2-40B4-BE49-F238E27FC236}">
                  <a16:creationId xmlns:a16="http://schemas.microsoft.com/office/drawing/2014/main" xmlns="" id="{7C96D736-50BE-43EF-A24C-11A9C3DC6BFD}"/>
                </a:ext>
              </a:extLst>
            </p:cNvPr>
            <p:cNvSpPr/>
            <p:nvPr/>
          </p:nvSpPr>
          <p:spPr>
            <a:xfrm>
              <a:off x="1427695" y="2247090"/>
              <a:ext cx="39015" cy="334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572;p53">
              <a:extLst>
                <a:ext uri="{FF2B5EF4-FFF2-40B4-BE49-F238E27FC236}">
                  <a16:creationId xmlns:a16="http://schemas.microsoft.com/office/drawing/2014/main" xmlns="" id="{DE5A6A36-7371-428F-A4B3-099D739FB532}"/>
                </a:ext>
              </a:extLst>
            </p:cNvPr>
            <p:cNvSpPr/>
            <p:nvPr/>
          </p:nvSpPr>
          <p:spPr>
            <a:xfrm>
              <a:off x="1427695" y="2199313"/>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573;p53">
              <a:extLst>
                <a:ext uri="{FF2B5EF4-FFF2-40B4-BE49-F238E27FC236}">
                  <a16:creationId xmlns:a16="http://schemas.microsoft.com/office/drawing/2014/main" xmlns="" id="{531215A5-B57D-4984-BC0B-AD285D38EA38}"/>
                </a:ext>
              </a:extLst>
            </p:cNvPr>
            <p:cNvSpPr/>
            <p:nvPr/>
          </p:nvSpPr>
          <p:spPr>
            <a:xfrm>
              <a:off x="1427695" y="2151520"/>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574;p53">
              <a:extLst>
                <a:ext uri="{FF2B5EF4-FFF2-40B4-BE49-F238E27FC236}">
                  <a16:creationId xmlns:a16="http://schemas.microsoft.com/office/drawing/2014/main" xmlns="" id="{3D795013-2E58-4B09-B64B-69772B9F2A9C}"/>
                </a:ext>
              </a:extLst>
            </p:cNvPr>
            <p:cNvSpPr/>
            <p:nvPr/>
          </p:nvSpPr>
          <p:spPr>
            <a:xfrm>
              <a:off x="1427695" y="2103727"/>
              <a:ext cx="39015" cy="33513"/>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575;p53">
              <a:extLst>
                <a:ext uri="{FF2B5EF4-FFF2-40B4-BE49-F238E27FC236}">
                  <a16:creationId xmlns:a16="http://schemas.microsoft.com/office/drawing/2014/main" xmlns="" id="{F4BF4A3E-CFD3-412D-AE01-D38A8E579333}"/>
                </a:ext>
              </a:extLst>
            </p:cNvPr>
            <p:cNvSpPr/>
            <p:nvPr/>
          </p:nvSpPr>
          <p:spPr>
            <a:xfrm>
              <a:off x="1427695" y="2056075"/>
              <a:ext cx="39015" cy="33388"/>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576;p53">
              <a:extLst>
                <a:ext uri="{FF2B5EF4-FFF2-40B4-BE49-F238E27FC236}">
                  <a16:creationId xmlns:a16="http://schemas.microsoft.com/office/drawing/2014/main" xmlns="" id="{65EDC44F-D2FE-4004-BFC3-BF549964F15B}"/>
                </a:ext>
              </a:extLst>
            </p:cNvPr>
            <p:cNvSpPr/>
            <p:nvPr/>
          </p:nvSpPr>
          <p:spPr>
            <a:xfrm>
              <a:off x="1379917" y="2294742"/>
              <a:ext cx="38999" cy="33513"/>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577;p53">
              <a:extLst>
                <a:ext uri="{FF2B5EF4-FFF2-40B4-BE49-F238E27FC236}">
                  <a16:creationId xmlns:a16="http://schemas.microsoft.com/office/drawing/2014/main" xmlns="" id="{9CB1AE5F-9D19-41B3-8C12-F5871D89CBE2}"/>
                </a:ext>
              </a:extLst>
            </p:cNvPr>
            <p:cNvSpPr/>
            <p:nvPr/>
          </p:nvSpPr>
          <p:spPr>
            <a:xfrm>
              <a:off x="1379917" y="2247090"/>
              <a:ext cx="38999" cy="33403"/>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578;p53">
              <a:extLst>
                <a:ext uri="{FF2B5EF4-FFF2-40B4-BE49-F238E27FC236}">
                  <a16:creationId xmlns:a16="http://schemas.microsoft.com/office/drawing/2014/main" xmlns="" id="{A9B56652-3E23-4114-B791-31F29D301BBD}"/>
                </a:ext>
              </a:extLst>
            </p:cNvPr>
            <p:cNvSpPr/>
            <p:nvPr/>
          </p:nvSpPr>
          <p:spPr>
            <a:xfrm>
              <a:off x="1379917" y="2199313"/>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579;p53">
              <a:extLst>
                <a:ext uri="{FF2B5EF4-FFF2-40B4-BE49-F238E27FC236}">
                  <a16:creationId xmlns:a16="http://schemas.microsoft.com/office/drawing/2014/main" xmlns="" id="{8CD2CF54-2287-458B-847A-717172150252}"/>
                </a:ext>
              </a:extLst>
            </p:cNvPr>
            <p:cNvSpPr/>
            <p:nvPr/>
          </p:nvSpPr>
          <p:spPr>
            <a:xfrm>
              <a:off x="1379917" y="2151520"/>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580;p53">
              <a:extLst>
                <a:ext uri="{FF2B5EF4-FFF2-40B4-BE49-F238E27FC236}">
                  <a16:creationId xmlns:a16="http://schemas.microsoft.com/office/drawing/2014/main" xmlns="" id="{3D4A1D50-05C0-42FA-8F2B-91E4E44DB01F}"/>
                </a:ext>
              </a:extLst>
            </p:cNvPr>
            <p:cNvSpPr/>
            <p:nvPr/>
          </p:nvSpPr>
          <p:spPr>
            <a:xfrm>
              <a:off x="1379917" y="2103727"/>
              <a:ext cx="38999" cy="33513"/>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581;p53">
              <a:extLst>
                <a:ext uri="{FF2B5EF4-FFF2-40B4-BE49-F238E27FC236}">
                  <a16:creationId xmlns:a16="http://schemas.microsoft.com/office/drawing/2014/main" xmlns="" id="{08C3C133-2BD8-49F1-8B83-FF60284E52A9}"/>
                </a:ext>
              </a:extLst>
            </p:cNvPr>
            <p:cNvSpPr/>
            <p:nvPr/>
          </p:nvSpPr>
          <p:spPr>
            <a:xfrm>
              <a:off x="1379917" y="2056075"/>
              <a:ext cx="38999" cy="33388"/>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582;p53">
              <a:extLst>
                <a:ext uri="{FF2B5EF4-FFF2-40B4-BE49-F238E27FC236}">
                  <a16:creationId xmlns:a16="http://schemas.microsoft.com/office/drawing/2014/main" xmlns="" id="{EB08E8C7-EFE3-4302-B5CF-6E9F3199AC1E}"/>
                </a:ext>
              </a:extLst>
            </p:cNvPr>
            <p:cNvSpPr/>
            <p:nvPr/>
          </p:nvSpPr>
          <p:spPr>
            <a:xfrm>
              <a:off x="1332124" y="2199313"/>
              <a:ext cx="39140" cy="3343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583;p53">
              <a:extLst>
                <a:ext uri="{FF2B5EF4-FFF2-40B4-BE49-F238E27FC236}">
                  <a16:creationId xmlns:a16="http://schemas.microsoft.com/office/drawing/2014/main" xmlns="" id="{DCF007B5-75B9-43C5-BB62-7F437DE15785}"/>
                </a:ext>
              </a:extLst>
            </p:cNvPr>
            <p:cNvSpPr/>
            <p:nvPr/>
          </p:nvSpPr>
          <p:spPr>
            <a:xfrm>
              <a:off x="1332124" y="2151520"/>
              <a:ext cx="39140" cy="334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584;p53">
              <a:extLst>
                <a:ext uri="{FF2B5EF4-FFF2-40B4-BE49-F238E27FC236}">
                  <a16:creationId xmlns:a16="http://schemas.microsoft.com/office/drawing/2014/main" xmlns="" id="{83D15757-2FF0-4E88-8774-D791429B86BE}"/>
                </a:ext>
              </a:extLst>
            </p:cNvPr>
            <p:cNvSpPr/>
            <p:nvPr/>
          </p:nvSpPr>
          <p:spPr>
            <a:xfrm>
              <a:off x="1332124" y="2103727"/>
              <a:ext cx="39140" cy="33513"/>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585;p53">
              <a:extLst>
                <a:ext uri="{FF2B5EF4-FFF2-40B4-BE49-F238E27FC236}">
                  <a16:creationId xmlns:a16="http://schemas.microsoft.com/office/drawing/2014/main" xmlns="" id="{351A34CE-2DBD-4C1B-AAD0-F4F7175D1D97}"/>
                </a:ext>
              </a:extLst>
            </p:cNvPr>
            <p:cNvSpPr/>
            <p:nvPr/>
          </p:nvSpPr>
          <p:spPr>
            <a:xfrm>
              <a:off x="1332124" y="2056075"/>
              <a:ext cx="39140" cy="33388"/>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586;p53">
              <a:extLst>
                <a:ext uri="{FF2B5EF4-FFF2-40B4-BE49-F238E27FC236}">
                  <a16:creationId xmlns:a16="http://schemas.microsoft.com/office/drawing/2014/main" xmlns="" id="{6DFF6BCD-063B-4534-92B5-1A52E57FD2C6}"/>
                </a:ext>
              </a:extLst>
            </p:cNvPr>
            <p:cNvSpPr/>
            <p:nvPr/>
          </p:nvSpPr>
          <p:spPr>
            <a:xfrm>
              <a:off x="1284347" y="2199313"/>
              <a:ext cx="38999" cy="3343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587;p53">
              <a:extLst>
                <a:ext uri="{FF2B5EF4-FFF2-40B4-BE49-F238E27FC236}">
                  <a16:creationId xmlns:a16="http://schemas.microsoft.com/office/drawing/2014/main" xmlns="" id="{828C1CE6-BF7F-4D68-B4EB-D8B5B72DA40F}"/>
                </a:ext>
              </a:extLst>
            </p:cNvPr>
            <p:cNvSpPr/>
            <p:nvPr/>
          </p:nvSpPr>
          <p:spPr>
            <a:xfrm>
              <a:off x="1284347" y="2151520"/>
              <a:ext cx="38999" cy="334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588;p53">
              <a:extLst>
                <a:ext uri="{FF2B5EF4-FFF2-40B4-BE49-F238E27FC236}">
                  <a16:creationId xmlns:a16="http://schemas.microsoft.com/office/drawing/2014/main" xmlns="" id="{D443E2F8-A8F5-401F-BD9C-0CD7082BB6A2}"/>
                </a:ext>
              </a:extLst>
            </p:cNvPr>
            <p:cNvSpPr/>
            <p:nvPr/>
          </p:nvSpPr>
          <p:spPr>
            <a:xfrm>
              <a:off x="1284347" y="2103727"/>
              <a:ext cx="38999" cy="33513"/>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589;p53">
              <a:extLst>
                <a:ext uri="{FF2B5EF4-FFF2-40B4-BE49-F238E27FC236}">
                  <a16:creationId xmlns:a16="http://schemas.microsoft.com/office/drawing/2014/main" xmlns="" id="{428528FF-A236-4EC0-8DD5-0D251492597D}"/>
                </a:ext>
              </a:extLst>
            </p:cNvPr>
            <p:cNvSpPr/>
            <p:nvPr/>
          </p:nvSpPr>
          <p:spPr>
            <a:xfrm>
              <a:off x="1284347" y="2056075"/>
              <a:ext cx="38999" cy="33388"/>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590;p53">
              <a:extLst>
                <a:ext uri="{FF2B5EF4-FFF2-40B4-BE49-F238E27FC236}">
                  <a16:creationId xmlns:a16="http://schemas.microsoft.com/office/drawing/2014/main" xmlns="" id="{7B20E28A-0823-4E10-987E-D6653A3FE516}"/>
                </a:ext>
              </a:extLst>
            </p:cNvPr>
            <p:cNvSpPr/>
            <p:nvPr/>
          </p:nvSpPr>
          <p:spPr>
            <a:xfrm>
              <a:off x="1236554" y="2199313"/>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591;p53">
              <a:extLst>
                <a:ext uri="{FF2B5EF4-FFF2-40B4-BE49-F238E27FC236}">
                  <a16:creationId xmlns:a16="http://schemas.microsoft.com/office/drawing/2014/main" xmlns="" id="{E36E880C-DCED-44F3-96C8-38F3F74DDD74}"/>
                </a:ext>
              </a:extLst>
            </p:cNvPr>
            <p:cNvSpPr/>
            <p:nvPr/>
          </p:nvSpPr>
          <p:spPr>
            <a:xfrm>
              <a:off x="1236554" y="2151520"/>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592;p53">
              <a:extLst>
                <a:ext uri="{FF2B5EF4-FFF2-40B4-BE49-F238E27FC236}">
                  <a16:creationId xmlns:a16="http://schemas.microsoft.com/office/drawing/2014/main" xmlns="" id="{CCF64F38-3863-4B95-BE11-DC2B73B23574}"/>
                </a:ext>
              </a:extLst>
            </p:cNvPr>
            <p:cNvSpPr/>
            <p:nvPr/>
          </p:nvSpPr>
          <p:spPr>
            <a:xfrm>
              <a:off x="1236554" y="2103727"/>
              <a:ext cx="39015" cy="33513"/>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593;p53">
              <a:extLst>
                <a:ext uri="{FF2B5EF4-FFF2-40B4-BE49-F238E27FC236}">
                  <a16:creationId xmlns:a16="http://schemas.microsoft.com/office/drawing/2014/main" xmlns="" id="{F79255E3-A9EB-48C0-AEEC-677099EC7B14}"/>
                </a:ext>
              </a:extLst>
            </p:cNvPr>
            <p:cNvSpPr/>
            <p:nvPr/>
          </p:nvSpPr>
          <p:spPr>
            <a:xfrm>
              <a:off x="1236554" y="2056075"/>
              <a:ext cx="39015" cy="33388"/>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594;p53">
              <a:extLst>
                <a:ext uri="{FF2B5EF4-FFF2-40B4-BE49-F238E27FC236}">
                  <a16:creationId xmlns:a16="http://schemas.microsoft.com/office/drawing/2014/main" xmlns="" id="{1D7C6BA5-D6EC-4539-9652-C4A1FDE973D7}"/>
                </a:ext>
              </a:extLst>
            </p:cNvPr>
            <p:cNvSpPr/>
            <p:nvPr/>
          </p:nvSpPr>
          <p:spPr>
            <a:xfrm>
              <a:off x="1188776" y="2199313"/>
              <a:ext cx="39125" cy="3343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595;p53">
              <a:extLst>
                <a:ext uri="{FF2B5EF4-FFF2-40B4-BE49-F238E27FC236}">
                  <a16:creationId xmlns:a16="http://schemas.microsoft.com/office/drawing/2014/main" xmlns="" id="{1389BE93-62A7-4E3B-B791-42512A8E4632}"/>
                </a:ext>
              </a:extLst>
            </p:cNvPr>
            <p:cNvSpPr/>
            <p:nvPr/>
          </p:nvSpPr>
          <p:spPr>
            <a:xfrm>
              <a:off x="1188776" y="2151520"/>
              <a:ext cx="39125" cy="334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596;p53">
              <a:extLst>
                <a:ext uri="{FF2B5EF4-FFF2-40B4-BE49-F238E27FC236}">
                  <a16:creationId xmlns:a16="http://schemas.microsoft.com/office/drawing/2014/main" xmlns="" id="{2437C479-08CD-4051-B6E9-2B4607E47400}"/>
                </a:ext>
              </a:extLst>
            </p:cNvPr>
            <p:cNvSpPr/>
            <p:nvPr/>
          </p:nvSpPr>
          <p:spPr>
            <a:xfrm>
              <a:off x="1188776" y="2103727"/>
              <a:ext cx="39125" cy="33513"/>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597;p53">
              <a:extLst>
                <a:ext uri="{FF2B5EF4-FFF2-40B4-BE49-F238E27FC236}">
                  <a16:creationId xmlns:a16="http://schemas.microsoft.com/office/drawing/2014/main" xmlns="" id="{B0BCF3B0-21E5-4287-AEFF-8BD45F90EF4E}"/>
                </a:ext>
              </a:extLst>
            </p:cNvPr>
            <p:cNvSpPr/>
            <p:nvPr/>
          </p:nvSpPr>
          <p:spPr>
            <a:xfrm>
              <a:off x="1188776" y="2056075"/>
              <a:ext cx="39125" cy="33388"/>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598;p53">
              <a:extLst>
                <a:ext uri="{FF2B5EF4-FFF2-40B4-BE49-F238E27FC236}">
                  <a16:creationId xmlns:a16="http://schemas.microsoft.com/office/drawing/2014/main" xmlns="" id="{F076496E-38EF-4C31-86D5-0376699D0264}"/>
                </a:ext>
              </a:extLst>
            </p:cNvPr>
            <p:cNvSpPr/>
            <p:nvPr/>
          </p:nvSpPr>
          <p:spPr>
            <a:xfrm>
              <a:off x="1140983" y="2199313"/>
              <a:ext cx="39140" cy="3343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599;p53">
              <a:extLst>
                <a:ext uri="{FF2B5EF4-FFF2-40B4-BE49-F238E27FC236}">
                  <a16:creationId xmlns:a16="http://schemas.microsoft.com/office/drawing/2014/main" xmlns="" id="{141CFF19-60C8-46CD-BFBA-3337EA63280B}"/>
                </a:ext>
              </a:extLst>
            </p:cNvPr>
            <p:cNvSpPr/>
            <p:nvPr/>
          </p:nvSpPr>
          <p:spPr>
            <a:xfrm>
              <a:off x="1140983" y="2151520"/>
              <a:ext cx="39140" cy="334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600;p53">
              <a:extLst>
                <a:ext uri="{FF2B5EF4-FFF2-40B4-BE49-F238E27FC236}">
                  <a16:creationId xmlns:a16="http://schemas.microsoft.com/office/drawing/2014/main" xmlns="" id="{263971BA-DEE9-4226-987C-3AFA18EED1FB}"/>
                </a:ext>
              </a:extLst>
            </p:cNvPr>
            <p:cNvSpPr/>
            <p:nvPr/>
          </p:nvSpPr>
          <p:spPr>
            <a:xfrm>
              <a:off x="1140983" y="2103727"/>
              <a:ext cx="39140" cy="33513"/>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601;p53">
              <a:extLst>
                <a:ext uri="{FF2B5EF4-FFF2-40B4-BE49-F238E27FC236}">
                  <a16:creationId xmlns:a16="http://schemas.microsoft.com/office/drawing/2014/main" xmlns="" id="{3E4EE9F6-9BDB-4364-8BA3-0991DCCB167A}"/>
                </a:ext>
              </a:extLst>
            </p:cNvPr>
            <p:cNvSpPr/>
            <p:nvPr/>
          </p:nvSpPr>
          <p:spPr>
            <a:xfrm>
              <a:off x="1140983" y="2056075"/>
              <a:ext cx="39140" cy="33388"/>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602;p53">
              <a:extLst>
                <a:ext uri="{FF2B5EF4-FFF2-40B4-BE49-F238E27FC236}">
                  <a16:creationId xmlns:a16="http://schemas.microsoft.com/office/drawing/2014/main" xmlns="" id="{F42F576F-0307-4A71-9FBE-268E95F2C11F}"/>
                </a:ext>
              </a:extLst>
            </p:cNvPr>
            <p:cNvSpPr/>
            <p:nvPr/>
          </p:nvSpPr>
          <p:spPr>
            <a:xfrm>
              <a:off x="1093331" y="2247090"/>
              <a:ext cx="39093" cy="33403"/>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603;p53">
              <a:extLst>
                <a:ext uri="{FF2B5EF4-FFF2-40B4-BE49-F238E27FC236}">
                  <a16:creationId xmlns:a16="http://schemas.microsoft.com/office/drawing/2014/main" xmlns="" id="{22BC7C03-2DE7-47B6-984E-C4E6F3C90B55}"/>
                </a:ext>
              </a:extLst>
            </p:cNvPr>
            <p:cNvSpPr/>
            <p:nvPr/>
          </p:nvSpPr>
          <p:spPr>
            <a:xfrm>
              <a:off x="1093331" y="2199297"/>
              <a:ext cx="39093" cy="33419"/>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604;p53">
              <a:extLst>
                <a:ext uri="{FF2B5EF4-FFF2-40B4-BE49-F238E27FC236}">
                  <a16:creationId xmlns:a16="http://schemas.microsoft.com/office/drawing/2014/main" xmlns="" id="{B19CBE2F-9855-4152-8558-9ECF5A00493F}"/>
                </a:ext>
              </a:extLst>
            </p:cNvPr>
            <p:cNvSpPr/>
            <p:nvPr/>
          </p:nvSpPr>
          <p:spPr>
            <a:xfrm>
              <a:off x="1093331" y="2151520"/>
              <a:ext cx="39125" cy="334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605;p53">
              <a:extLst>
                <a:ext uri="{FF2B5EF4-FFF2-40B4-BE49-F238E27FC236}">
                  <a16:creationId xmlns:a16="http://schemas.microsoft.com/office/drawing/2014/main" xmlns="" id="{FBFB7911-ED3F-4FD6-9A73-72A0CB8CA719}"/>
                </a:ext>
              </a:extLst>
            </p:cNvPr>
            <p:cNvSpPr/>
            <p:nvPr/>
          </p:nvSpPr>
          <p:spPr>
            <a:xfrm>
              <a:off x="1093331" y="2103727"/>
              <a:ext cx="39125" cy="33513"/>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606;p53">
              <a:extLst>
                <a:ext uri="{FF2B5EF4-FFF2-40B4-BE49-F238E27FC236}">
                  <a16:creationId xmlns:a16="http://schemas.microsoft.com/office/drawing/2014/main" xmlns="" id="{A7A6C5BD-BEB8-4075-A723-C0C117C5D539}"/>
                </a:ext>
              </a:extLst>
            </p:cNvPr>
            <p:cNvSpPr/>
            <p:nvPr/>
          </p:nvSpPr>
          <p:spPr>
            <a:xfrm>
              <a:off x="1093331" y="2056075"/>
              <a:ext cx="39093" cy="33403"/>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607;p53">
              <a:extLst>
                <a:ext uri="{FF2B5EF4-FFF2-40B4-BE49-F238E27FC236}">
                  <a16:creationId xmlns:a16="http://schemas.microsoft.com/office/drawing/2014/main" xmlns="" id="{5F0E8BDF-FC89-48F3-BAC6-E6FB07BEE4A8}"/>
                </a:ext>
              </a:extLst>
            </p:cNvPr>
            <p:cNvSpPr/>
            <p:nvPr/>
          </p:nvSpPr>
          <p:spPr>
            <a:xfrm>
              <a:off x="1045538" y="2294742"/>
              <a:ext cx="39015" cy="33513"/>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608;p53">
              <a:extLst>
                <a:ext uri="{FF2B5EF4-FFF2-40B4-BE49-F238E27FC236}">
                  <a16:creationId xmlns:a16="http://schemas.microsoft.com/office/drawing/2014/main" xmlns="" id="{4EC1808B-CF36-4B31-ABE3-7FBC390171F8}"/>
                </a:ext>
              </a:extLst>
            </p:cNvPr>
            <p:cNvSpPr/>
            <p:nvPr/>
          </p:nvSpPr>
          <p:spPr>
            <a:xfrm>
              <a:off x="1045538" y="2247090"/>
              <a:ext cx="39015" cy="33403"/>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609;p53">
              <a:extLst>
                <a:ext uri="{FF2B5EF4-FFF2-40B4-BE49-F238E27FC236}">
                  <a16:creationId xmlns:a16="http://schemas.microsoft.com/office/drawing/2014/main" xmlns="" id="{5300B021-5FB5-4213-934F-B3A303495265}"/>
                </a:ext>
              </a:extLst>
            </p:cNvPr>
            <p:cNvSpPr/>
            <p:nvPr/>
          </p:nvSpPr>
          <p:spPr>
            <a:xfrm>
              <a:off x="1045538" y="2199313"/>
              <a:ext cx="39015" cy="3343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610;p53">
              <a:extLst>
                <a:ext uri="{FF2B5EF4-FFF2-40B4-BE49-F238E27FC236}">
                  <a16:creationId xmlns:a16="http://schemas.microsoft.com/office/drawing/2014/main" xmlns="" id="{7B2788B7-6BB8-4B31-A299-0BBD5F21388A}"/>
                </a:ext>
              </a:extLst>
            </p:cNvPr>
            <p:cNvSpPr/>
            <p:nvPr/>
          </p:nvSpPr>
          <p:spPr>
            <a:xfrm>
              <a:off x="1045538" y="2151520"/>
              <a:ext cx="39015" cy="334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611;p53">
              <a:extLst>
                <a:ext uri="{FF2B5EF4-FFF2-40B4-BE49-F238E27FC236}">
                  <a16:creationId xmlns:a16="http://schemas.microsoft.com/office/drawing/2014/main" xmlns="" id="{60CEF64F-DD6E-4C8A-BB23-CE961FB843CE}"/>
                </a:ext>
              </a:extLst>
            </p:cNvPr>
            <p:cNvSpPr/>
            <p:nvPr/>
          </p:nvSpPr>
          <p:spPr>
            <a:xfrm>
              <a:off x="1045538" y="2103727"/>
              <a:ext cx="39015" cy="33513"/>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612;p53">
              <a:extLst>
                <a:ext uri="{FF2B5EF4-FFF2-40B4-BE49-F238E27FC236}">
                  <a16:creationId xmlns:a16="http://schemas.microsoft.com/office/drawing/2014/main" xmlns="" id="{E009C13F-EB61-404D-9FA6-AB009CB53D54}"/>
                </a:ext>
              </a:extLst>
            </p:cNvPr>
            <p:cNvSpPr/>
            <p:nvPr/>
          </p:nvSpPr>
          <p:spPr>
            <a:xfrm>
              <a:off x="1045538" y="2056075"/>
              <a:ext cx="38968" cy="33388"/>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613;p53">
              <a:extLst>
                <a:ext uri="{FF2B5EF4-FFF2-40B4-BE49-F238E27FC236}">
                  <a16:creationId xmlns:a16="http://schemas.microsoft.com/office/drawing/2014/main" xmlns="" id="{9959E8FD-E9E1-4E5F-9C00-05A7CF0538F3}"/>
                </a:ext>
              </a:extLst>
            </p:cNvPr>
            <p:cNvSpPr/>
            <p:nvPr/>
          </p:nvSpPr>
          <p:spPr>
            <a:xfrm>
              <a:off x="997761" y="2294742"/>
              <a:ext cx="38999" cy="33513"/>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614;p53">
              <a:extLst>
                <a:ext uri="{FF2B5EF4-FFF2-40B4-BE49-F238E27FC236}">
                  <a16:creationId xmlns:a16="http://schemas.microsoft.com/office/drawing/2014/main" xmlns="" id="{F9E2E672-E91B-486E-8F0C-AB0FA31BE5EA}"/>
                </a:ext>
              </a:extLst>
            </p:cNvPr>
            <p:cNvSpPr/>
            <p:nvPr/>
          </p:nvSpPr>
          <p:spPr>
            <a:xfrm>
              <a:off x="997761" y="2199313"/>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615;p53">
              <a:extLst>
                <a:ext uri="{FF2B5EF4-FFF2-40B4-BE49-F238E27FC236}">
                  <a16:creationId xmlns:a16="http://schemas.microsoft.com/office/drawing/2014/main" xmlns="" id="{F999D682-2270-4687-9C76-785EBDD72DE4}"/>
                </a:ext>
              </a:extLst>
            </p:cNvPr>
            <p:cNvSpPr/>
            <p:nvPr/>
          </p:nvSpPr>
          <p:spPr>
            <a:xfrm>
              <a:off x="997761" y="2151520"/>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616;p53">
              <a:extLst>
                <a:ext uri="{FF2B5EF4-FFF2-40B4-BE49-F238E27FC236}">
                  <a16:creationId xmlns:a16="http://schemas.microsoft.com/office/drawing/2014/main" xmlns="" id="{3D98362E-EC8C-49CF-994F-6B190A55C695}"/>
                </a:ext>
              </a:extLst>
            </p:cNvPr>
            <p:cNvSpPr/>
            <p:nvPr/>
          </p:nvSpPr>
          <p:spPr>
            <a:xfrm>
              <a:off x="997761" y="2103727"/>
              <a:ext cx="38999" cy="33513"/>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617;p53">
              <a:extLst>
                <a:ext uri="{FF2B5EF4-FFF2-40B4-BE49-F238E27FC236}">
                  <a16:creationId xmlns:a16="http://schemas.microsoft.com/office/drawing/2014/main" xmlns="" id="{A091C486-B1FA-415A-8A03-EBD908A0531B}"/>
                </a:ext>
              </a:extLst>
            </p:cNvPr>
            <p:cNvSpPr/>
            <p:nvPr/>
          </p:nvSpPr>
          <p:spPr>
            <a:xfrm>
              <a:off x="3624703" y="2724692"/>
              <a:ext cx="39140" cy="33513"/>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618;p53">
              <a:extLst>
                <a:ext uri="{FF2B5EF4-FFF2-40B4-BE49-F238E27FC236}">
                  <a16:creationId xmlns:a16="http://schemas.microsoft.com/office/drawing/2014/main" xmlns="" id="{726A9BC8-9108-48EC-B0BD-2D15EA02DC29}"/>
                </a:ext>
              </a:extLst>
            </p:cNvPr>
            <p:cNvSpPr/>
            <p:nvPr/>
          </p:nvSpPr>
          <p:spPr>
            <a:xfrm>
              <a:off x="3624703" y="2772485"/>
              <a:ext cx="39140" cy="334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619;p53">
              <a:extLst>
                <a:ext uri="{FF2B5EF4-FFF2-40B4-BE49-F238E27FC236}">
                  <a16:creationId xmlns:a16="http://schemas.microsoft.com/office/drawing/2014/main" xmlns="" id="{70D170F1-4549-49EC-A68D-79246FB46C69}"/>
                </a:ext>
              </a:extLst>
            </p:cNvPr>
            <p:cNvSpPr/>
            <p:nvPr/>
          </p:nvSpPr>
          <p:spPr>
            <a:xfrm>
              <a:off x="3672496" y="2772485"/>
              <a:ext cx="38999" cy="334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620;p53">
              <a:extLst>
                <a:ext uri="{FF2B5EF4-FFF2-40B4-BE49-F238E27FC236}">
                  <a16:creationId xmlns:a16="http://schemas.microsoft.com/office/drawing/2014/main" xmlns="" id="{C4379CB4-8E6A-40B6-A6A0-CE7375B617E9}"/>
                </a:ext>
              </a:extLst>
            </p:cNvPr>
            <p:cNvSpPr/>
            <p:nvPr/>
          </p:nvSpPr>
          <p:spPr>
            <a:xfrm>
              <a:off x="3672496" y="2868055"/>
              <a:ext cx="38999" cy="33403"/>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621;p53">
              <a:extLst>
                <a:ext uri="{FF2B5EF4-FFF2-40B4-BE49-F238E27FC236}">
                  <a16:creationId xmlns:a16="http://schemas.microsoft.com/office/drawing/2014/main" xmlns="" id="{06D1E7E8-9BFC-4FC5-9254-AE6E241EE763}"/>
                </a:ext>
              </a:extLst>
            </p:cNvPr>
            <p:cNvSpPr/>
            <p:nvPr/>
          </p:nvSpPr>
          <p:spPr>
            <a:xfrm>
              <a:off x="3720273" y="2820262"/>
              <a:ext cx="39015" cy="334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622;p53">
              <a:extLst>
                <a:ext uri="{FF2B5EF4-FFF2-40B4-BE49-F238E27FC236}">
                  <a16:creationId xmlns:a16="http://schemas.microsoft.com/office/drawing/2014/main" xmlns="" id="{A98BE058-D329-44CE-A412-451351A14538}"/>
                </a:ext>
              </a:extLst>
            </p:cNvPr>
            <p:cNvSpPr/>
            <p:nvPr/>
          </p:nvSpPr>
          <p:spPr>
            <a:xfrm>
              <a:off x="3672496" y="2820262"/>
              <a:ext cx="38999" cy="334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623;p53">
              <a:extLst>
                <a:ext uri="{FF2B5EF4-FFF2-40B4-BE49-F238E27FC236}">
                  <a16:creationId xmlns:a16="http://schemas.microsoft.com/office/drawing/2014/main" xmlns="" id="{96DE1C5D-A52F-4EB1-821A-7DC158C11B49}"/>
                </a:ext>
              </a:extLst>
            </p:cNvPr>
            <p:cNvSpPr/>
            <p:nvPr/>
          </p:nvSpPr>
          <p:spPr>
            <a:xfrm>
              <a:off x="4054527" y="2008297"/>
              <a:ext cx="39125" cy="3343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624;p53">
              <a:extLst>
                <a:ext uri="{FF2B5EF4-FFF2-40B4-BE49-F238E27FC236}">
                  <a16:creationId xmlns:a16="http://schemas.microsoft.com/office/drawing/2014/main" xmlns="" id="{29A67CA8-4CCF-4A04-B2E8-E14959CDFABC}"/>
                </a:ext>
              </a:extLst>
            </p:cNvPr>
            <p:cNvSpPr/>
            <p:nvPr/>
          </p:nvSpPr>
          <p:spPr>
            <a:xfrm>
              <a:off x="4054527" y="2056075"/>
              <a:ext cx="39125" cy="33388"/>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625;p53">
              <a:extLst>
                <a:ext uri="{FF2B5EF4-FFF2-40B4-BE49-F238E27FC236}">
                  <a16:creationId xmlns:a16="http://schemas.microsoft.com/office/drawing/2014/main" xmlns="" id="{9C15D14C-B6BB-4859-B472-044119B06AD2}"/>
                </a:ext>
              </a:extLst>
            </p:cNvPr>
            <p:cNvSpPr/>
            <p:nvPr/>
          </p:nvSpPr>
          <p:spPr>
            <a:xfrm>
              <a:off x="4054527" y="2103727"/>
              <a:ext cx="39125" cy="33513"/>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626;p53">
              <a:extLst>
                <a:ext uri="{FF2B5EF4-FFF2-40B4-BE49-F238E27FC236}">
                  <a16:creationId xmlns:a16="http://schemas.microsoft.com/office/drawing/2014/main" xmlns="" id="{45B86C52-1AA8-4A10-90F6-92C177BBBAA9}"/>
                </a:ext>
              </a:extLst>
            </p:cNvPr>
            <p:cNvSpPr/>
            <p:nvPr/>
          </p:nvSpPr>
          <p:spPr>
            <a:xfrm>
              <a:off x="4054527" y="2151520"/>
              <a:ext cx="39125" cy="334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627;p53">
              <a:extLst>
                <a:ext uri="{FF2B5EF4-FFF2-40B4-BE49-F238E27FC236}">
                  <a16:creationId xmlns:a16="http://schemas.microsoft.com/office/drawing/2014/main" xmlns="" id="{BEE96CC8-9DC7-4405-BFDE-7BF73CC3676C}"/>
                </a:ext>
              </a:extLst>
            </p:cNvPr>
            <p:cNvSpPr/>
            <p:nvPr/>
          </p:nvSpPr>
          <p:spPr>
            <a:xfrm>
              <a:off x="4054527" y="2199313"/>
              <a:ext cx="39125" cy="3343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628;p53">
              <a:extLst>
                <a:ext uri="{FF2B5EF4-FFF2-40B4-BE49-F238E27FC236}">
                  <a16:creationId xmlns:a16="http://schemas.microsoft.com/office/drawing/2014/main" xmlns="" id="{75DA849E-7A05-42B8-B4B7-284DAFFA7818}"/>
                </a:ext>
              </a:extLst>
            </p:cNvPr>
            <p:cNvSpPr/>
            <p:nvPr/>
          </p:nvSpPr>
          <p:spPr>
            <a:xfrm>
              <a:off x="4054527" y="2247090"/>
              <a:ext cx="39125" cy="334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629;p53">
              <a:extLst>
                <a:ext uri="{FF2B5EF4-FFF2-40B4-BE49-F238E27FC236}">
                  <a16:creationId xmlns:a16="http://schemas.microsoft.com/office/drawing/2014/main" xmlns="" id="{E6B7D347-9A1F-4E2E-9AEC-35767E08BD7E}"/>
                </a:ext>
              </a:extLst>
            </p:cNvPr>
            <p:cNvSpPr/>
            <p:nvPr/>
          </p:nvSpPr>
          <p:spPr>
            <a:xfrm>
              <a:off x="4054527" y="2294742"/>
              <a:ext cx="39125" cy="33513"/>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630;p53">
              <a:extLst>
                <a:ext uri="{FF2B5EF4-FFF2-40B4-BE49-F238E27FC236}">
                  <a16:creationId xmlns:a16="http://schemas.microsoft.com/office/drawing/2014/main" xmlns="" id="{19E8F301-AC0F-4BE4-85FF-AB6695533ADB}"/>
                </a:ext>
              </a:extLst>
            </p:cNvPr>
            <p:cNvSpPr/>
            <p:nvPr/>
          </p:nvSpPr>
          <p:spPr>
            <a:xfrm>
              <a:off x="4054527" y="2342535"/>
              <a:ext cx="39125" cy="33513"/>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631;p53">
              <a:extLst>
                <a:ext uri="{FF2B5EF4-FFF2-40B4-BE49-F238E27FC236}">
                  <a16:creationId xmlns:a16="http://schemas.microsoft.com/office/drawing/2014/main" xmlns="" id="{3146FE8B-FDDC-4DC9-8E1C-CF80F7F3E497}"/>
                </a:ext>
              </a:extLst>
            </p:cNvPr>
            <p:cNvSpPr/>
            <p:nvPr/>
          </p:nvSpPr>
          <p:spPr>
            <a:xfrm>
              <a:off x="4054527" y="2390328"/>
              <a:ext cx="39125" cy="3343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632;p53">
              <a:extLst>
                <a:ext uri="{FF2B5EF4-FFF2-40B4-BE49-F238E27FC236}">
                  <a16:creationId xmlns:a16="http://schemas.microsoft.com/office/drawing/2014/main" xmlns="" id="{87357EE2-83DB-4309-86CF-FB504B572A5B}"/>
                </a:ext>
              </a:extLst>
            </p:cNvPr>
            <p:cNvSpPr/>
            <p:nvPr/>
          </p:nvSpPr>
          <p:spPr>
            <a:xfrm>
              <a:off x="4054527" y="2438106"/>
              <a:ext cx="39125" cy="334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633;p53">
              <a:extLst>
                <a:ext uri="{FF2B5EF4-FFF2-40B4-BE49-F238E27FC236}">
                  <a16:creationId xmlns:a16="http://schemas.microsoft.com/office/drawing/2014/main" xmlns="" id="{6BFD47CB-3212-4E10-B00A-CCF8EC7B6D96}"/>
                </a:ext>
              </a:extLst>
            </p:cNvPr>
            <p:cNvSpPr/>
            <p:nvPr/>
          </p:nvSpPr>
          <p:spPr>
            <a:xfrm>
              <a:off x="4054527" y="2485899"/>
              <a:ext cx="39219" cy="33497"/>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634;p53">
              <a:extLst>
                <a:ext uri="{FF2B5EF4-FFF2-40B4-BE49-F238E27FC236}">
                  <a16:creationId xmlns:a16="http://schemas.microsoft.com/office/drawing/2014/main" xmlns="" id="{6B622143-2391-442B-8C30-F1D4BE5EA847}"/>
                </a:ext>
              </a:extLst>
            </p:cNvPr>
            <p:cNvSpPr/>
            <p:nvPr/>
          </p:nvSpPr>
          <p:spPr>
            <a:xfrm>
              <a:off x="4054527" y="2533676"/>
              <a:ext cx="39125" cy="33513"/>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635;p53">
              <a:extLst>
                <a:ext uri="{FF2B5EF4-FFF2-40B4-BE49-F238E27FC236}">
                  <a16:creationId xmlns:a16="http://schemas.microsoft.com/office/drawing/2014/main" xmlns="" id="{76012E27-0F75-4025-8CBB-D13ABB825DC6}"/>
                </a:ext>
              </a:extLst>
            </p:cNvPr>
            <p:cNvSpPr/>
            <p:nvPr/>
          </p:nvSpPr>
          <p:spPr>
            <a:xfrm>
              <a:off x="4054527" y="2581469"/>
              <a:ext cx="39125" cy="334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636;p53">
              <a:extLst>
                <a:ext uri="{FF2B5EF4-FFF2-40B4-BE49-F238E27FC236}">
                  <a16:creationId xmlns:a16="http://schemas.microsoft.com/office/drawing/2014/main" xmlns="" id="{A99BE3E5-388C-4CF1-BD36-6FFC42940123}"/>
                </a:ext>
              </a:extLst>
            </p:cNvPr>
            <p:cNvSpPr/>
            <p:nvPr/>
          </p:nvSpPr>
          <p:spPr>
            <a:xfrm>
              <a:off x="4054527" y="2629247"/>
              <a:ext cx="39125" cy="33419"/>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637;p53">
              <a:extLst>
                <a:ext uri="{FF2B5EF4-FFF2-40B4-BE49-F238E27FC236}">
                  <a16:creationId xmlns:a16="http://schemas.microsoft.com/office/drawing/2014/main" xmlns="" id="{3305C698-0921-40BD-B218-7AD46F5C0670}"/>
                </a:ext>
              </a:extLst>
            </p:cNvPr>
            <p:cNvSpPr/>
            <p:nvPr/>
          </p:nvSpPr>
          <p:spPr>
            <a:xfrm>
              <a:off x="3815718" y="2008297"/>
              <a:ext cx="39140" cy="3343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638;p53">
              <a:extLst>
                <a:ext uri="{FF2B5EF4-FFF2-40B4-BE49-F238E27FC236}">
                  <a16:creationId xmlns:a16="http://schemas.microsoft.com/office/drawing/2014/main" xmlns="" id="{E2689D46-290D-4776-8405-9A81DC38384C}"/>
                </a:ext>
              </a:extLst>
            </p:cNvPr>
            <p:cNvSpPr/>
            <p:nvPr/>
          </p:nvSpPr>
          <p:spPr>
            <a:xfrm>
              <a:off x="3815718" y="2056075"/>
              <a:ext cx="39140" cy="33388"/>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639;p53">
              <a:extLst>
                <a:ext uri="{FF2B5EF4-FFF2-40B4-BE49-F238E27FC236}">
                  <a16:creationId xmlns:a16="http://schemas.microsoft.com/office/drawing/2014/main" xmlns="" id="{ED07DFF3-9DB7-42E8-A4D0-2DA6A1C15C2F}"/>
                </a:ext>
              </a:extLst>
            </p:cNvPr>
            <p:cNvSpPr/>
            <p:nvPr/>
          </p:nvSpPr>
          <p:spPr>
            <a:xfrm>
              <a:off x="3815718" y="2103727"/>
              <a:ext cx="39140" cy="33513"/>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640;p53">
              <a:extLst>
                <a:ext uri="{FF2B5EF4-FFF2-40B4-BE49-F238E27FC236}">
                  <a16:creationId xmlns:a16="http://schemas.microsoft.com/office/drawing/2014/main" xmlns="" id="{AE0AE7F7-B34E-42BD-BF04-2C7100950D9A}"/>
                </a:ext>
              </a:extLst>
            </p:cNvPr>
            <p:cNvSpPr/>
            <p:nvPr/>
          </p:nvSpPr>
          <p:spPr>
            <a:xfrm>
              <a:off x="3815718" y="2151520"/>
              <a:ext cx="39140" cy="334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641;p53">
              <a:extLst>
                <a:ext uri="{FF2B5EF4-FFF2-40B4-BE49-F238E27FC236}">
                  <a16:creationId xmlns:a16="http://schemas.microsoft.com/office/drawing/2014/main" xmlns="" id="{BA4F0B16-7B54-40EC-BCB0-AD7EF7E8826E}"/>
                </a:ext>
              </a:extLst>
            </p:cNvPr>
            <p:cNvSpPr/>
            <p:nvPr/>
          </p:nvSpPr>
          <p:spPr>
            <a:xfrm>
              <a:off x="3815718" y="2199313"/>
              <a:ext cx="39140" cy="3343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642;p53">
              <a:extLst>
                <a:ext uri="{FF2B5EF4-FFF2-40B4-BE49-F238E27FC236}">
                  <a16:creationId xmlns:a16="http://schemas.microsoft.com/office/drawing/2014/main" xmlns="" id="{F87346B0-B9B5-4499-9BEB-3596042B13C7}"/>
                </a:ext>
              </a:extLst>
            </p:cNvPr>
            <p:cNvSpPr/>
            <p:nvPr/>
          </p:nvSpPr>
          <p:spPr>
            <a:xfrm>
              <a:off x="3815718" y="2247090"/>
              <a:ext cx="39140" cy="334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643;p53">
              <a:extLst>
                <a:ext uri="{FF2B5EF4-FFF2-40B4-BE49-F238E27FC236}">
                  <a16:creationId xmlns:a16="http://schemas.microsoft.com/office/drawing/2014/main" xmlns="" id="{769D08D7-E553-4305-A690-E6878CEF812D}"/>
                </a:ext>
              </a:extLst>
            </p:cNvPr>
            <p:cNvSpPr/>
            <p:nvPr/>
          </p:nvSpPr>
          <p:spPr>
            <a:xfrm>
              <a:off x="3815718" y="2294742"/>
              <a:ext cx="39140" cy="33513"/>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644;p53">
              <a:extLst>
                <a:ext uri="{FF2B5EF4-FFF2-40B4-BE49-F238E27FC236}">
                  <a16:creationId xmlns:a16="http://schemas.microsoft.com/office/drawing/2014/main" xmlns="" id="{917A84B4-B04C-48A1-B403-7EBC7566ACF7}"/>
                </a:ext>
              </a:extLst>
            </p:cNvPr>
            <p:cNvSpPr/>
            <p:nvPr/>
          </p:nvSpPr>
          <p:spPr>
            <a:xfrm>
              <a:off x="3815718" y="2342535"/>
              <a:ext cx="39140" cy="33513"/>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645;p53">
              <a:extLst>
                <a:ext uri="{FF2B5EF4-FFF2-40B4-BE49-F238E27FC236}">
                  <a16:creationId xmlns:a16="http://schemas.microsoft.com/office/drawing/2014/main" xmlns="" id="{1633EE18-2FEA-400E-A498-157375CAB209}"/>
                </a:ext>
              </a:extLst>
            </p:cNvPr>
            <p:cNvSpPr/>
            <p:nvPr/>
          </p:nvSpPr>
          <p:spPr>
            <a:xfrm>
              <a:off x="3815718" y="2390328"/>
              <a:ext cx="39140" cy="3343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646;p53">
              <a:extLst>
                <a:ext uri="{FF2B5EF4-FFF2-40B4-BE49-F238E27FC236}">
                  <a16:creationId xmlns:a16="http://schemas.microsoft.com/office/drawing/2014/main" xmlns="" id="{D92905C7-214E-428B-AAD2-2DB8FD728E8D}"/>
                </a:ext>
              </a:extLst>
            </p:cNvPr>
            <p:cNvSpPr/>
            <p:nvPr/>
          </p:nvSpPr>
          <p:spPr>
            <a:xfrm>
              <a:off x="3815718" y="2438106"/>
              <a:ext cx="39140" cy="334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647;p53">
              <a:extLst>
                <a:ext uri="{FF2B5EF4-FFF2-40B4-BE49-F238E27FC236}">
                  <a16:creationId xmlns:a16="http://schemas.microsoft.com/office/drawing/2014/main" xmlns="" id="{01B73249-E8BC-4211-B990-F04093CDC076}"/>
                </a:ext>
              </a:extLst>
            </p:cNvPr>
            <p:cNvSpPr/>
            <p:nvPr/>
          </p:nvSpPr>
          <p:spPr>
            <a:xfrm>
              <a:off x="3815718" y="2485899"/>
              <a:ext cx="39235" cy="33497"/>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648;p53">
              <a:extLst>
                <a:ext uri="{FF2B5EF4-FFF2-40B4-BE49-F238E27FC236}">
                  <a16:creationId xmlns:a16="http://schemas.microsoft.com/office/drawing/2014/main" xmlns="" id="{1DCDF15C-27F6-4A72-8CBD-D59748F2FD96}"/>
                </a:ext>
              </a:extLst>
            </p:cNvPr>
            <p:cNvSpPr/>
            <p:nvPr/>
          </p:nvSpPr>
          <p:spPr>
            <a:xfrm>
              <a:off x="3815718" y="2533676"/>
              <a:ext cx="39140" cy="33513"/>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649;p53">
              <a:extLst>
                <a:ext uri="{FF2B5EF4-FFF2-40B4-BE49-F238E27FC236}">
                  <a16:creationId xmlns:a16="http://schemas.microsoft.com/office/drawing/2014/main" xmlns="" id="{ED600F05-B75F-4369-A22B-BB0751BCDDF8}"/>
                </a:ext>
              </a:extLst>
            </p:cNvPr>
            <p:cNvSpPr/>
            <p:nvPr/>
          </p:nvSpPr>
          <p:spPr>
            <a:xfrm>
              <a:off x="3576910" y="2485899"/>
              <a:ext cx="39235" cy="33497"/>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650;p53">
              <a:extLst>
                <a:ext uri="{FF2B5EF4-FFF2-40B4-BE49-F238E27FC236}">
                  <a16:creationId xmlns:a16="http://schemas.microsoft.com/office/drawing/2014/main" xmlns="" id="{15B16A26-92FD-435E-A66C-0836B7E20B7F}"/>
                </a:ext>
              </a:extLst>
            </p:cNvPr>
            <p:cNvSpPr/>
            <p:nvPr/>
          </p:nvSpPr>
          <p:spPr>
            <a:xfrm>
              <a:off x="3576910" y="2629247"/>
              <a:ext cx="39140" cy="33419"/>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651;p53">
              <a:extLst>
                <a:ext uri="{FF2B5EF4-FFF2-40B4-BE49-F238E27FC236}">
                  <a16:creationId xmlns:a16="http://schemas.microsoft.com/office/drawing/2014/main" xmlns="" id="{76CB3C96-3264-442B-9193-166C4C6D85B5}"/>
                </a:ext>
              </a:extLst>
            </p:cNvPr>
            <p:cNvSpPr/>
            <p:nvPr/>
          </p:nvSpPr>
          <p:spPr>
            <a:xfrm>
              <a:off x="3576910" y="2581469"/>
              <a:ext cx="39140" cy="334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652;p53">
              <a:extLst>
                <a:ext uri="{FF2B5EF4-FFF2-40B4-BE49-F238E27FC236}">
                  <a16:creationId xmlns:a16="http://schemas.microsoft.com/office/drawing/2014/main" xmlns="" id="{E11FA503-A696-45FF-8B79-E6190049E254}"/>
                </a:ext>
              </a:extLst>
            </p:cNvPr>
            <p:cNvSpPr/>
            <p:nvPr/>
          </p:nvSpPr>
          <p:spPr>
            <a:xfrm>
              <a:off x="3576910" y="2533676"/>
              <a:ext cx="39140" cy="33513"/>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653;p53">
              <a:extLst>
                <a:ext uri="{FF2B5EF4-FFF2-40B4-BE49-F238E27FC236}">
                  <a16:creationId xmlns:a16="http://schemas.microsoft.com/office/drawing/2014/main" xmlns="" id="{ADA58C93-8143-4F01-AC33-6A689E6E7B02}"/>
                </a:ext>
              </a:extLst>
            </p:cNvPr>
            <p:cNvSpPr/>
            <p:nvPr/>
          </p:nvSpPr>
          <p:spPr>
            <a:xfrm>
              <a:off x="3624703" y="2485899"/>
              <a:ext cx="39235" cy="33497"/>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654;p53">
              <a:extLst>
                <a:ext uri="{FF2B5EF4-FFF2-40B4-BE49-F238E27FC236}">
                  <a16:creationId xmlns:a16="http://schemas.microsoft.com/office/drawing/2014/main" xmlns="" id="{602D2C27-41B9-41B8-939C-21D17AA2CD97}"/>
                </a:ext>
              </a:extLst>
            </p:cNvPr>
            <p:cNvSpPr/>
            <p:nvPr/>
          </p:nvSpPr>
          <p:spPr>
            <a:xfrm>
              <a:off x="3624703" y="2533676"/>
              <a:ext cx="39140" cy="33513"/>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655;p53">
              <a:extLst>
                <a:ext uri="{FF2B5EF4-FFF2-40B4-BE49-F238E27FC236}">
                  <a16:creationId xmlns:a16="http://schemas.microsoft.com/office/drawing/2014/main" xmlns="" id="{793B6A61-79DD-403E-AB38-874C1B3ACE8A}"/>
                </a:ext>
              </a:extLst>
            </p:cNvPr>
            <p:cNvSpPr/>
            <p:nvPr/>
          </p:nvSpPr>
          <p:spPr>
            <a:xfrm>
              <a:off x="3672496" y="2056075"/>
              <a:ext cx="38999" cy="33388"/>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656;p53">
              <a:extLst>
                <a:ext uri="{FF2B5EF4-FFF2-40B4-BE49-F238E27FC236}">
                  <a16:creationId xmlns:a16="http://schemas.microsoft.com/office/drawing/2014/main" xmlns="" id="{EB5A6C60-D09F-46D4-B771-B328BD6C3A08}"/>
                </a:ext>
              </a:extLst>
            </p:cNvPr>
            <p:cNvSpPr/>
            <p:nvPr/>
          </p:nvSpPr>
          <p:spPr>
            <a:xfrm>
              <a:off x="3672496" y="2103727"/>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657;p53">
              <a:extLst>
                <a:ext uri="{FF2B5EF4-FFF2-40B4-BE49-F238E27FC236}">
                  <a16:creationId xmlns:a16="http://schemas.microsoft.com/office/drawing/2014/main" xmlns="" id="{3C0056D2-6E05-499F-9D8C-5420F644D558}"/>
                </a:ext>
              </a:extLst>
            </p:cNvPr>
            <p:cNvSpPr/>
            <p:nvPr/>
          </p:nvSpPr>
          <p:spPr>
            <a:xfrm>
              <a:off x="3672496" y="2151520"/>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658;p53">
              <a:extLst>
                <a:ext uri="{FF2B5EF4-FFF2-40B4-BE49-F238E27FC236}">
                  <a16:creationId xmlns:a16="http://schemas.microsoft.com/office/drawing/2014/main" xmlns="" id="{0D7AF209-A6C7-4DB3-A127-4DDB2B996026}"/>
                </a:ext>
              </a:extLst>
            </p:cNvPr>
            <p:cNvSpPr/>
            <p:nvPr/>
          </p:nvSpPr>
          <p:spPr>
            <a:xfrm>
              <a:off x="3672496" y="2199313"/>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659;p53">
              <a:extLst>
                <a:ext uri="{FF2B5EF4-FFF2-40B4-BE49-F238E27FC236}">
                  <a16:creationId xmlns:a16="http://schemas.microsoft.com/office/drawing/2014/main" xmlns="" id="{BCE144B2-2184-4379-B598-DC04DCE473A4}"/>
                </a:ext>
              </a:extLst>
            </p:cNvPr>
            <p:cNvSpPr/>
            <p:nvPr/>
          </p:nvSpPr>
          <p:spPr>
            <a:xfrm>
              <a:off x="3672496" y="2247090"/>
              <a:ext cx="38999" cy="334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660;p53">
              <a:extLst>
                <a:ext uri="{FF2B5EF4-FFF2-40B4-BE49-F238E27FC236}">
                  <a16:creationId xmlns:a16="http://schemas.microsoft.com/office/drawing/2014/main" xmlns="" id="{D50BDDAD-9BB7-48C0-B4DF-BD1B59A7B83C}"/>
                </a:ext>
              </a:extLst>
            </p:cNvPr>
            <p:cNvSpPr/>
            <p:nvPr/>
          </p:nvSpPr>
          <p:spPr>
            <a:xfrm>
              <a:off x="3672496" y="2294742"/>
              <a:ext cx="38999" cy="33513"/>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661;p53">
              <a:extLst>
                <a:ext uri="{FF2B5EF4-FFF2-40B4-BE49-F238E27FC236}">
                  <a16:creationId xmlns:a16="http://schemas.microsoft.com/office/drawing/2014/main" xmlns="" id="{04A871C6-2844-44E5-91B3-87326A56ADAC}"/>
                </a:ext>
              </a:extLst>
            </p:cNvPr>
            <p:cNvSpPr/>
            <p:nvPr/>
          </p:nvSpPr>
          <p:spPr>
            <a:xfrm>
              <a:off x="3672496" y="2342535"/>
              <a:ext cx="38999" cy="33513"/>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662;p53">
              <a:extLst>
                <a:ext uri="{FF2B5EF4-FFF2-40B4-BE49-F238E27FC236}">
                  <a16:creationId xmlns:a16="http://schemas.microsoft.com/office/drawing/2014/main" xmlns="" id="{377772DB-4A0B-4A2D-B292-18128574468F}"/>
                </a:ext>
              </a:extLst>
            </p:cNvPr>
            <p:cNvSpPr/>
            <p:nvPr/>
          </p:nvSpPr>
          <p:spPr>
            <a:xfrm>
              <a:off x="3672496" y="2390328"/>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663;p53">
              <a:extLst>
                <a:ext uri="{FF2B5EF4-FFF2-40B4-BE49-F238E27FC236}">
                  <a16:creationId xmlns:a16="http://schemas.microsoft.com/office/drawing/2014/main" xmlns="" id="{2C286D25-33FB-43C2-8765-B4BE53163025}"/>
                </a:ext>
              </a:extLst>
            </p:cNvPr>
            <p:cNvSpPr/>
            <p:nvPr/>
          </p:nvSpPr>
          <p:spPr>
            <a:xfrm>
              <a:off x="3672496" y="2438106"/>
              <a:ext cx="38999" cy="334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664;p53">
              <a:extLst>
                <a:ext uri="{FF2B5EF4-FFF2-40B4-BE49-F238E27FC236}">
                  <a16:creationId xmlns:a16="http://schemas.microsoft.com/office/drawing/2014/main" xmlns="" id="{479FF2AD-3D15-4C80-B265-6D511E97456D}"/>
                </a:ext>
              </a:extLst>
            </p:cNvPr>
            <p:cNvSpPr/>
            <p:nvPr/>
          </p:nvSpPr>
          <p:spPr>
            <a:xfrm>
              <a:off x="3672496" y="2485899"/>
              <a:ext cx="39093" cy="33497"/>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665;p53">
              <a:extLst>
                <a:ext uri="{FF2B5EF4-FFF2-40B4-BE49-F238E27FC236}">
                  <a16:creationId xmlns:a16="http://schemas.microsoft.com/office/drawing/2014/main" xmlns="" id="{AA24D1D3-0815-4ABA-A2DC-167F270852B5}"/>
                </a:ext>
              </a:extLst>
            </p:cNvPr>
            <p:cNvSpPr/>
            <p:nvPr/>
          </p:nvSpPr>
          <p:spPr>
            <a:xfrm>
              <a:off x="3672496" y="2533676"/>
              <a:ext cx="38999" cy="33513"/>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666;p53">
              <a:extLst>
                <a:ext uri="{FF2B5EF4-FFF2-40B4-BE49-F238E27FC236}">
                  <a16:creationId xmlns:a16="http://schemas.microsoft.com/office/drawing/2014/main" xmlns="" id="{86FEBEB3-8663-4D17-A7B7-0DA41DD6559D}"/>
                </a:ext>
              </a:extLst>
            </p:cNvPr>
            <p:cNvSpPr/>
            <p:nvPr/>
          </p:nvSpPr>
          <p:spPr>
            <a:xfrm>
              <a:off x="3672496" y="2581469"/>
              <a:ext cx="38999" cy="334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667;p53">
              <a:extLst>
                <a:ext uri="{FF2B5EF4-FFF2-40B4-BE49-F238E27FC236}">
                  <a16:creationId xmlns:a16="http://schemas.microsoft.com/office/drawing/2014/main" xmlns="" id="{55C7CF45-54E0-4129-B384-0B4BBD8B471B}"/>
                </a:ext>
              </a:extLst>
            </p:cNvPr>
            <p:cNvSpPr/>
            <p:nvPr/>
          </p:nvSpPr>
          <p:spPr>
            <a:xfrm>
              <a:off x="3720273" y="2056075"/>
              <a:ext cx="39015" cy="33388"/>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668;p53">
              <a:extLst>
                <a:ext uri="{FF2B5EF4-FFF2-40B4-BE49-F238E27FC236}">
                  <a16:creationId xmlns:a16="http://schemas.microsoft.com/office/drawing/2014/main" xmlns="" id="{704F7EE6-CAC1-408D-8B48-A7D7B6D302BE}"/>
                </a:ext>
              </a:extLst>
            </p:cNvPr>
            <p:cNvSpPr/>
            <p:nvPr/>
          </p:nvSpPr>
          <p:spPr>
            <a:xfrm>
              <a:off x="3720273" y="2103727"/>
              <a:ext cx="39015" cy="33513"/>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669;p53">
              <a:extLst>
                <a:ext uri="{FF2B5EF4-FFF2-40B4-BE49-F238E27FC236}">
                  <a16:creationId xmlns:a16="http://schemas.microsoft.com/office/drawing/2014/main" xmlns="" id="{CC0C2178-3D47-4703-B170-4555A3D0186D}"/>
                </a:ext>
              </a:extLst>
            </p:cNvPr>
            <p:cNvSpPr/>
            <p:nvPr/>
          </p:nvSpPr>
          <p:spPr>
            <a:xfrm>
              <a:off x="3720273" y="2151520"/>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670;p53">
              <a:extLst>
                <a:ext uri="{FF2B5EF4-FFF2-40B4-BE49-F238E27FC236}">
                  <a16:creationId xmlns:a16="http://schemas.microsoft.com/office/drawing/2014/main" xmlns="" id="{B6095977-1C69-44E1-A740-0E8DFBAF3414}"/>
                </a:ext>
              </a:extLst>
            </p:cNvPr>
            <p:cNvSpPr/>
            <p:nvPr/>
          </p:nvSpPr>
          <p:spPr>
            <a:xfrm>
              <a:off x="3720273" y="2199313"/>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671;p53">
              <a:extLst>
                <a:ext uri="{FF2B5EF4-FFF2-40B4-BE49-F238E27FC236}">
                  <a16:creationId xmlns:a16="http://schemas.microsoft.com/office/drawing/2014/main" xmlns="" id="{32B818B9-DEC2-4A7B-A545-9CBB67E09F30}"/>
                </a:ext>
              </a:extLst>
            </p:cNvPr>
            <p:cNvSpPr/>
            <p:nvPr/>
          </p:nvSpPr>
          <p:spPr>
            <a:xfrm>
              <a:off x="3720273" y="2247090"/>
              <a:ext cx="39015" cy="33403"/>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672;p53">
              <a:extLst>
                <a:ext uri="{FF2B5EF4-FFF2-40B4-BE49-F238E27FC236}">
                  <a16:creationId xmlns:a16="http://schemas.microsoft.com/office/drawing/2014/main" xmlns="" id="{E93C9129-FE8F-4D30-96BB-BFDCD7C2B8E4}"/>
                </a:ext>
              </a:extLst>
            </p:cNvPr>
            <p:cNvSpPr/>
            <p:nvPr/>
          </p:nvSpPr>
          <p:spPr>
            <a:xfrm>
              <a:off x="3720273" y="2294742"/>
              <a:ext cx="39015" cy="33513"/>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673;p53">
              <a:extLst>
                <a:ext uri="{FF2B5EF4-FFF2-40B4-BE49-F238E27FC236}">
                  <a16:creationId xmlns:a16="http://schemas.microsoft.com/office/drawing/2014/main" xmlns="" id="{ACF9292F-3A41-444B-B396-0C02CC5394F9}"/>
                </a:ext>
              </a:extLst>
            </p:cNvPr>
            <p:cNvSpPr/>
            <p:nvPr/>
          </p:nvSpPr>
          <p:spPr>
            <a:xfrm>
              <a:off x="3720273" y="2342535"/>
              <a:ext cx="39015" cy="33513"/>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674;p53">
              <a:extLst>
                <a:ext uri="{FF2B5EF4-FFF2-40B4-BE49-F238E27FC236}">
                  <a16:creationId xmlns:a16="http://schemas.microsoft.com/office/drawing/2014/main" xmlns="" id="{BC635155-D11B-4E35-9102-86F0F16D9185}"/>
                </a:ext>
              </a:extLst>
            </p:cNvPr>
            <p:cNvSpPr/>
            <p:nvPr/>
          </p:nvSpPr>
          <p:spPr>
            <a:xfrm>
              <a:off x="3720273" y="2390328"/>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675;p53">
              <a:extLst>
                <a:ext uri="{FF2B5EF4-FFF2-40B4-BE49-F238E27FC236}">
                  <a16:creationId xmlns:a16="http://schemas.microsoft.com/office/drawing/2014/main" xmlns="" id="{7EC22BFB-6755-4451-A89D-615D5DC0B3D2}"/>
                </a:ext>
              </a:extLst>
            </p:cNvPr>
            <p:cNvSpPr/>
            <p:nvPr/>
          </p:nvSpPr>
          <p:spPr>
            <a:xfrm>
              <a:off x="3720273" y="2438106"/>
              <a:ext cx="39015" cy="334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676;p53">
              <a:extLst>
                <a:ext uri="{FF2B5EF4-FFF2-40B4-BE49-F238E27FC236}">
                  <a16:creationId xmlns:a16="http://schemas.microsoft.com/office/drawing/2014/main" xmlns="" id="{D93C0ADC-139B-4EC2-B6E1-E1B6F2BE4249}"/>
                </a:ext>
              </a:extLst>
            </p:cNvPr>
            <p:cNvSpPr/>
            <p:nvPr/>
          </p:nvSpPr>
          <p:spPr>
            <a:xfrm>
              <a:off x="3720273" y="2485899"/>
              <a:ext cx="39093" cy="33497"/>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677;p53">
              <a:extLst>
                <a:ext uri="{FF2B5EF4-FFF2-40B4-BE49-F238E27FC236}">
                  <a16:creationId xmlns:a16="http://schemas.microsoft.com/office/drawing/2014/main" xmlns="" id="{47059FA6-BF40-4BC3-87A9-2AEC75E37CA3}"/>
                </a:ext>
              </a:extLst>
            </p:cNvPr>
            <p:cNvSpPr/>
            <p:nvPr/>
          </p:nvSpPr>
          <p:spPr>
            <a:xfrm>
              <a:off x="3720273" y="2533676"/>
              <a:ext cx="39015" cy="33513"/>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678;p53">
              <a:extLst>
                <a:ext uri="{FF2B5EF4-FFF2-40B4-BE49-F238E27FC236}">
                  <a16:creationId xmlns:a16="http://schemas.microsoft.com/office/drawing/2014/main" xmlns="" id="{F9CEA548-CFA5-434B-9B62-12EA41FFAE88}"/>
                </a:ext>
              </a:extLst>
            </p:cNvPr>
            <p:cNvSpPr/>
            <p:nvPr/>
          </p:nvSpPr>
          <p:spPr>
            <a:xfrm>
              <a:off x="3720273" y="2581469"/>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679;p53">
              <a:extLst>
                <a:ext uri="{FF2B5EF4-FFF2-40B4-BE49-F238E27FC236}">
                  <a16:creationId xmlns:a16="http://schemas.microsoft.com/office/drawing/2014/main" xmlns="" id="{D2C3565B-229D-418C-B3D1-918A77D8CB4A}"/>
                </a:ext>
              </a:extLst>
            </p:cNvPr>
            <p:cNvSpPr/>
            <p:nvPr/>
          </p:nvSpPr>
          <p:spPr>
            <a:xfrm>
              <a:off x="3768066" y="2056075"/>
              <a:ext cx="38999" cy="33388"/>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680;p53">
              <a:extLst>
                <a:ext uri="{FF2B5EF4-FFF2-40B4-BE49-F238E27FC236}">
                  <a16:creationId xmlns:a16="http://schemas.microsoft.com/office/drawing/2014/main" xmlns="" id="{A902C4A3-6F54-4CF4-A423-0DD0BEC7843C}"/>
                </a:ext>
              </a:extLst>
            </p:cNvPr>
            <p:cNvSpPr/>
            <p:nvPr/>
          </p:nvSpPr>
          <p:spPr>
            <a:xfrm>
              <a:off x="3768066" y="2103727"/>
              <a:ext cx="38999" cy="33513"/>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681;p53">
              <a:extLst>
                <a:ext uri="{FF2B5EF4-FFF2-40B4-BE49-F238E27FC236}">
                  <a16:creationId xmlns:a16="http://schemas.microsoft.com/office/drawing/2014/main" xmlns="" id="{6E0D6DC1-B58C-4E69-8432-D60C5D6E3C9E}"/>
                </a:ext>
              </a:extLst>
            </p:cNvPr>
            <p:cNvSpPr/>
            <p:nvPr/>
          </p:nvSpPr>
          <p:spPr>
            <a:xfrm>
              <a:off x="3768066" y="2151520"/>
              <a:ext cx="38999" cy="334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682;p53">
              <a:extLst>
                <a:ext uri="{FF2B5EF4-FFF2-40B4-BE49-F238E27FC236}">
                  <a16:creationId xmlns:a16="http://schemas.microsoft.com/office/drawing/2014/main" xmlns="" id="{53674494-65AE-4AF9-BEF2-99465EA46CE2}"/>
                </a:ext>
              </a:extLst>
            </p:cNvPr>
            <p:cNvSpPr/>
            <p:nvPr/>
          </p:nvSpPr>
          <p:spPr>
            <a:xfrm>
              <a:off x="3768066" y="2199313"/>
              <a:ext cx="38999" cy="3343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683;p53">
              <a:extLst>
                <a:ext uri="{FF2B5EF4-FFF2-40B4-BE49-F238E27FC236}">
                  <a16:creationId xmlns:a16="http://schemas.microsoft.com/office/drawing/2014/main" xmlns="" id="{53EDF811-5CD1-42D9-8CE3-B349220D9E04}"/>
                </a:ext>
              </a:extLst>
            </p:cNvPr>
            <p:cNvSpPr/>
            <p:nvPr/>
          </p:nvSpPr>
          <p:spPr>
            <a:xfrm>
              <a:off x="3768066" y="2247090"/>
              <a:ext cx="38999" cy="33403"/>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684;p53">
              <a:extLst>
                <a:ext uri="{FF2B5EF4-FFF2-40B4-BE49-F238E27FC236}">
                  <a16:creationId xmlns:a16="http://schemas.microsoft.com/office/drawing/2014/main" xmlns="" id="{C05785D5-45C0-458C-B4D9-23D76011EC3E}"/>
                </a:ext>
              </a:extLst>
            </p:cNvPr>
            <p:cNvSpPr/>
            <p:nvPr/>
          </p:nvSpPr>
          <p:spPr>
            <a:xfrm>
              <a:off x="3768066" y="2294742"/>
              <a:ext cx="38999" cy="33513"/>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685;p53">
              <a:extLst>
                <a:ext uri="{FF2B5EF4-FFF2-40B4-BE49-F238E27FC236}">
                  <a16:creationId xmlns:a16="http://schemas.microsoft.com/office/drawing/2014/main" xmlns="" id="{B7E0D30A-8FA6-47A1-86D9-7B3F96FEB2EB}"/>
                </a:ext>
              </a:extLst>
            </p:cNvPr>
            <p:cNvSpPr/>
            <p:nvPr/>
          </p:nvSpPr>
          <p:spPr>
            <a:xfrm>
              <a:off x="3768066" y="2342535"/>
              <a:ext cx="38999" cy="33513"/>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686;p53">
              <a:extLst>
                <a:ext uri="{FF2B5EF4-FFF2-40B4-BE49-F238E27FC236}">
                  <a16:creationId xmlns:a16="http://schemas.microsoft.com/office/drawing/2014/main" xmlns="" id="{8ABC56CF-8330-48AF-9C42-D67BFC69B088}"/>
                </a:ext>
              </a:extLst>
            </p:cNvPr>
            <p:cNvSpPr/>
            <p:nvPr/>
          </p:nvSpPr>
          <p:spPr>
            <a:xfrm>
              <a:off x="3768066" y="2390328"/>
              <a:ext cx="38999" cy="3343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687;p53">
              <a:extLst>
                <a:ext uri="{FF2B5EF4-FFF2-40B4-BE49-F238E27FC236}">
                  <a16:creationId xmlns:a16="http://schemas.microsoft.com/office/drawing/2014/main" xmlns="" id="{A9871B0F-2435-4624-BDCC-6A5DA659647C}"/>
                </a:ext>
              </a:extLst>
            </p:cNvPr>
            <p:cNvSpPr/>
            <p:nvPr/>
          </p:nvSpPr>
          <p:spPr>
            <a:xfrm>
              <a:off x="3768066" y="2438106"/>
              <a:ext cx="38999" cy="334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688;p53">
              <a:extLst>
                <a:ext uri="{FF2B5EF4-FFF2-40B4-BE49-F238E27FC236}">
                  <a16:creationId xmlns:a16="http://schemas.microsoft.com/office/drawing/2014/main" xmlns="" id="{E76088B7-D547-4CE5-9882-52F4FE640E56}"/>
                </a:ext>
              </a:extLst>
            </p:cNvPr>
            <p:cNvSpPr/>
            <p:nvPr/>
          </p:nvSpPr>
          <p:spPr>
            <a:xfrm>
              <a:off x="3768066" y="2485899"/>
              <a:ext cx="39093" cy="33497"/>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689;p53">
              <a:extLst>
                <a:ext uri="{FF2B5EF4-FFF2-40B4-BE49-F238E27FC236}">
                  <a16:creationId xmlns:a16="http://schemas.microsoft.com/office/drawing/2014/main" xmlns="" id="{A8DC02DD-F1BE-4D8B-99F7-6E4956B53E85}"/>
                </a:ext>
              </a:extLst>
            </p:cNvPr>
            <p:cNvSpPr/>
            <p:nvPr/>
          </p:nvSpPr>
          <p:spPr>
            <a:xfrm>
              <a:off x="3768066" y="2533676"/>
              <a:ext cx="38999" cy="33513"/>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690;p53">
              <a:extLst>
                <a:ext uri="{FF2B5EF4-FFF2-40B4-BE49-F238E27FC236}">
                  <a16:creationId xmlns:a16="http://schemas.microsoft.com/office/drawing/2014/main" xmlns="" id="{682AF201-D0CE-46AD-A633-5766F2526509}"/>
                </a:ext>
              </a:extLst>
            </p:cNvPr>
            <p:cNvSpPr/>
            <p:nvPr/>
          </p:nvSpPr>
          <p:spPr>
            <a:xfrm>
              <a:off x="3768066" y="2581469"/>
              <a:ext cx="38999" cy="334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691;p53">
              <a:extLst>
                <a:ext uri="{FF2B5EF4-FFF2-40B4-BE49-F238E27FC236}">
                  <a16:creationId xmlns:a16="http://schemas.microsoft.com/office/drawing/2014/main" xmlns="" id="{29499E6E-7821-4CD9-BE83-4B8B6A959EE6}"/>
                </a:ext>
              </a:extLst>
            </p:cNvPr>
            <p:cNvSpPr/>
            <p:nvPr/>
          </p:nvSpPr>
          <p:spPr>
            <a:xfrm>
              <a:off x="3815718" y="2581469"/>
              <a:ext cx="39140" cy="334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692;p53">
              <a:extLst>
                <a:ext uri="{FF2B5EF4-FFF2-40B4-BE49-F238E27FC236}">
                  <a16:creationId xmlns:a16="http://schemas.microsoft.com/office/drawing/2014/main" xmlns="" id="{D78B77CF-DE6A-4590-8ADB-37B0752E7001}"/>
                </a:ext>
              </a:extLst>
            </p:cNvPr>
            <p:cNvSpPr/>
            <p:nvPr/>
          </p:nvSpPr>
          <p:spPr>
            <a:xfrm>
              <a:off x="3815718" y="2629247"/>
              <a:ext cx="39140" cy="33419"/>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693;p53">
              <a:extLst>
                <a:ext uri="{FF2B5EF4-FFF2-40B4-BE49-F238E27FC236}">
                  <a16:creationId xmlns:a16="http://schemas.microsoft.com/office/drawing/2014/main" xmlns="" id="{49C750B0-9E5A-4C91-826E-06F380928858}"/>
                </a:ext>
              </a:extLst>
            </p:cNvPr>
            <p:cNvSpPr/>
            <p:nvPr/>
          </p:nvSpPr>
          <p:spPr>
            <a:xfrm>
              <a:off x="3863511" y="2008297"/>
              <a:ext cx="39125" cy="3343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694;p53">
              <a:extLst>
                <a:ext uri="{FF2B5EF4-FFF2-40B4-BE49-F238E27FC236}">
                  <a16:creationId xmlns:a16="http://schemas.microsoft.com/office/drawing/2014/main" xmlns="" id="{C49B10C4-C4B8-4BAF-9D38-1B160457B772}"/>
                </a:ext>
              </a:extLst>
            </p:cNvPr>
            <p:cNvSpPr/>
            <p:nvPr/>
          </p:nvSpPr>
          <p:spPr>
            <a:xfrm>
              <a:off x="3863511" y="2056075"/>
              <a:ext cx="39125" cy="33388"/>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695;p53">
              <a:extLst>
                <a:ext uri="{FF2B5EF4-FFF2-40B4-BE49-F238E27FC236}">
                  <a16:creationId xmlns:a16="http://schemas.microsoft.com/office/drawing/2014/main" xmlns="" id="{5C2C45E3-6FC9-467A-AAE0-13AC3B1DE229}"/>
                </a:ext>
              </a:extLst>
            </p:cNvPr>
            <p:cNvSpPr/>
            <p:nvPr/>
          </p:nvSpPr>
          <p:spPr>
            <a:xfrm>
              <a:off x="3863511" y="2103727"/>
              <a:ext cx="39125" cy="33513"/>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696;p53">
              <a:extLst>
                <a:ext uri="{FF2B5EF4-FFF2-40B4-BE49-F238E27FC236}">
                  <a16:creationId xmlns:a16="http://schemas.microsoft.com/office/drawing/2014/main" xmlns="" id="{2B98EDEE-6A1D-4254-9A3B-BFAA98F02456}"/>
                </a:ext>
              </a:extLst>
            </p:cNvPr>
            <p:cNvSpPr/>
            <p:nvPr/>
          </p:nvSpPr>
          <p:spPr>
            <a:xfrm>
              <a:off x="3863511" y="2151520"/>
              <a:ext cx="39125" cy="334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697;p53">
              <a:extLst>
                <a:ext uri="{FF2B5EF4-FFF2-40B4-BE49-F238E27FC236}">
                  <a16:creationId xmlns:a16="http://schemas.microsoft.com/office/drawing/2014/main" xmlns="" id="{BA09E243-DBF9-45EB-BEE4-F52BCF645FA0}"/>
                </a:ext>
              </a:extLst>
            </p:cNvPr>
            <p:cNvSpPr/>
            <p:nvPr/>
          </p:nvSpPr>
          <p:spPr>
            <a:xfrm>
              <a:off x="3863511" y="2199313"/>
              <a:ext cx="39125" cy="3343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698;p53">
              <a:extLst>
                <a:ext uri="{FF2B5EF4-FFF2-40B4-BE49-F238E27FC236}">
                  <a16:creationId xmlns:a16="http://schemas.microsoft.com/office/drawing/2014/main" xmlns="" id="{F12E8071-3D88-44DB-869F-854AD17C9EED}"/>
                </a:ext>
              </a:extLst>
            </p:cNvPr>
            <p:cNvSpPr/>
            <p:nvPr/>
          </p:nvSpPr>
          <p:spPr>
            <a:xfrm>
              <a:off x="3863511" y="2247090"/>
              <a:ext cx="39125" cy="33403"/>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699;p53">
              <a:extLst>
                <a:ext uri="{FF2B5EF4-FFF2-40B4-BE49-F238E27FC236}">
                  <a16:creationId xmlns:a16="http://schemas.microsoft.com/office/drawing/2014/main" xmlns="" id="{574513E5-885D-4B0F-803F-17AA557F201F}"/>
                </a:ext>
              </a:extLst>
            </p:cNvPr>
            <p:cNvSpPr/>
            <p:nvPr/>
          </p:nvSpPr>
          <p:spPr>
            <a:xfrm>
              <a:off x="3863511" y="2294742"/>
              <a:ext cx="39125" cy="33513"/>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700;p53">
              <a:extLst>
                <a:ext uri="{FF2B5EF4-FFF2-40B4-BE49-F238E27FC236}">
                  <a16:creationId xmlns:a16="http://schemas.microsoft.com/office/drawing/2014/main" xmlns="" id="{91A18ECA-E075-4477-8591-E1F71224D4C8}"/>
                </a:ext>
              </a:extLst>
            </p:cNvPr>
            <p:cNvSpPr/>
            <p:nvPr/>
          </p:nvSpPr>
          <p:spPr>
            <a:xfrm>
              <a:off x="3863511" y="2342535"/>
              <a:ext cx="39125" cy="33513"/>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701;p53">
              <a:extLst>
                <a:ext uri="{FF2B5EF4-FFF2-40B4-BE49-F238E27FC236}">
                  <a16:creationId xmlns:a16="http://schemas.microsoft.com/office/drawing/2014/main" xmlns="" id="{2563E728-933E-4E3E-A3C5-B4D83FB5168B}"/>
                </a:ext>
              </a:extLst>
            </p:cNvPr>
            <p:cNvSpPr/>
            <p:nvPr/>
          </p:nvSpPr>
          <p:spPr>
            <a:xfrm>
              <a:off x="3863511" y="2390328"/>
              <a:ext cx="39125" cy="3343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702;p53">
              <a:extLst>
                <a:ext uri="{FF2B5EF4-FFF2-40B4-BE49-F238E27FC236}">
                  <a16:creationId xmlns:a16="http://schemas.microsoft.com/office/drawing/2014/main" xmlns="" id="{D47E6E74-66DB-4752-AE59-A050E058D560}"/>
                </a:ext>
              </a:extLst>
            </p:cNvPr>
            <p:cNvSpPr/>
            <p:nvPr/>
          </p:nvSpPr>
          <p:spPr>
            <a:xfrm>
              <a:off x="3863511" y="2438106"/>
              <a:ext cx="39125" cy="334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703;p53">
              <a:extLst>
                <a:ext uri="{FF2B5EF4-FFF2-40B4-BE49-F238E27FC236}">
                  <a16:creationId xmlns:a16="http://schemas.microsoft.com/office/drawing/2014/main" xmlns="" id="{67D9046B-5ED6-4C5F-8ED8-9D6BF6B3D41D}"/>
                </a:ext>
              </a:extLst>
            </p:cNvPr>
            <p:cNvSpPr/>
            <p:nvPr/>
          </p:nvSpPr>
          <p:spPr>
            <a:xfrm>
              <a:off x="3863511" y="2485899"/>
              <a:ext cx="39219" cy="33497"/>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704;p53">
              <a:extLst>
                <a:ext uri="{FF2B5EF4-FFF2-40B4-BE49-F238E27FC236}">
                  <a16:creationId xmlns:a16="http://schemas.microsoft.com/office/drawing/2014/main" xmlns="" id="{05E51947-8070-4293-A0AF-B3A8138AA874}"/>
                </a:ext>
              </a:extLst>
            </p:cNvPr>
            <p:cNvSpPr/>
            <p:nvPr/>
          </p:nvSpPr>
          <p:spPr>
            <a:xfrm>
              <a:off x="3863511" y="2533676"/>
              <a:ext cx="39125" cy="33513"/>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705;p53">
              <a:extLst>
                <a:ext uri="{FF2B5EF4-FFF2-40B4-BE49-F238E27FC236}">
                  <a16:creationId xmlns:a16="http://schemas.microsoft.com/office/drawing/2014/main" xmlns="" id="{64442617-2F6B-4D17-BA8F-9DC9A45321AA}"/>
                </a:ext>
              </a:extLst>
            </p:cNvPr>
            <p:cNvSpPr/>
            <p:nvPr/>
          </p:nvSpPr>
          <p:spPr>
            <a:xfrm>
              <a:off x="3863511" y="2581469"/>
              <a:ext cx="39125" cy="334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706;p53">
              <a:extLst>
                <a:ext uri="{FF2B5EF4-FFF2-40B4-BE49-F238E27FC236}">
                  <a16:creationId xmlns:a16="http://schemas.microsoft.com/office/drawing/2014/main" xmlns="" id="{DF9310F7-6C39-4E45-B591-69709EC7A96C}"/>
                </a:ext>
              </a:extLst>
            </p:cNvPr>
            <p:cNvSpPr/>
            <p:nvPr/>
          </p:nvSpPr>
          <p:spPr>
            <a:xfrm>
              <a:off x="3863511" y="2629247"/>
              <a:ext cx="39125" cy="33419"/>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707;p53">
              <a:extLst>
                <a:ext uri="{FF2B5EF4-FFF2-40B4-BE49-F238E27FC236}">
                  <a16:creationId xmlns:a16="http://schemas.microsoft.com/office/drawing/2014/main" xmlns="" id="{DC4479EF-9340-4C3C-9FCC-16071BC30051}"/>
                </a:ext>
              </a:extLst>
            </p:cNvPr>
            <p:cNvSpPr/>
            <p:nvPr/>
          </p:nvSpPr>
          <p:spPr>
            <a:xfrm>
              <a:off x="3911289" y="2008297"/>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708;p53">
              <a:extLst>
                <a:ext uri="{FF2B5EF4-FFF2-40B4-BE49-F238E27FC236}">
                  <a16:creationId xmlns:a16="http://schemas.microsoft.com/office/drawing/2014/main" xmlns="" id="{D67ED3B6-6523-4BBB-9F3D-1726F0EF0CE7}"/>
                </a:ext>
              </a:extLst>
            </p:cNvPr>
            <p:cNvSpPr/>
            <p:nvPr/>
          </p:nvSpPr>
          <p:spPr>
            <a:xfrm>
              <a:off x="3911289" y="2056075"/>
              <a:ext cx="39015" cy="33388"/>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709;p53">
              <a:extLst>
                <a:ext uri="{FF2B5EF4-FFF2-40B4-BE49-F238E27FC236}">
                  <a16:creationId xmlns:a16="http://schemas.microsoft.com/office/drawing/2014/main" xmlns="" id="{C24BA194-26E2-4E64-B50F-C5441F4A7222}"/>
                </a:ext>
              </a:extLst>
            </p:cNvPr>
            <p:cNvSpPr/>
            <p:nvPr/>
          </p:nvSpPr>
          <p:spPr>
            <a:xfrm>
              <a:off x="3911289" y="2103727"/>
              <a:ext cx="39015" cy="33513"/>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710;p53">
              <a:extLst>
                <a:ext uri="{FF2B5EF4-FFF2-40B4-BE49-F238E27FC236}">
                  <a16:creationId xmlns:a16="http://schemas.microsoft.com/office/drawing/2014/main" xmlns="" id="{6733222B-8160-4B8A-AC0F-5DE72489DF21}"/>
                </a:ext>
              </a:extLst>
            </p:cNvPr>
            <p:cNvSpPr/>
            <p:nvPr/>
          </p:nvSpPr>
          <p:spPr>
            <a:xfrm>
              <a:off x="3911289" y="2151520"/>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711;p53">
              <a:extLst>
                <a:ext uri="{FF2B5EF4-FFF2-40B4-BE49-F238E27FC236}">
                  <a16:creationId xmlns:a16="http://schemas.microsoft.com/office/drawing/2014/main" xmlns="" id="{40ACB272-4ABC-49D4-AFEB-823BD085C99A}"/>
                </a:ext>
              </a:extLst>
            </p:cNvPr>
            <p:cNvSpPr/>
            <p:nvPr/>
          </p:nvSpPr>
          <p:spPr>
            <a:xfrm>
              <a:off x="3911289" y="2199313"/>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712;p53">
              <a:extLst>
                <a:ext uri="{FF2B5EF4-FFF2-40B4-BE49-F238E27FC236}">
                  <a16:creationId xmlns:a16="http://schemas.microsoft.com/office/drawing/2014/main" xmlns="" id="{611895AD-31F9-4A1F-97F1-36A8A235500B}"/>
                </a:ext>
              </a:extLst>
            </p:cNvPr>
            <p:cNvSpPr/>
            <p:nvPr/>
          </p:nvSpPr>
          <p:spPr>
            <a:xfrm>
              <a:off x="3911289" y="2247090"/>
              <a:ext cx="39015" cy="334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713;p53">
              <a:extLst>
                <a:ext uri="{FF2B5EF4-FFF2-40B4-BE49-F238E27FC236}">
                  <a16:creationId xmlns:a16="http://schemas.microsoft.com/office/drawing/2014/main" xmlns="" id="{0377844F-E663-4A38-AD76-7ADD0207EF6D}"/>
                </a:ext>
              </a:extLst>
            </p:cNvPr>
            <p:cNvSpPr/>
            <p:nvPr/>
          </p:nvSpPr>
          <p:spPr>
            <a:xfrm>
              <a:off x="3911289" y="2294742"/>
              <a:ext cx="39015" cy="33513"/>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714;p53">
              <a:extLst>
                <a:ext uri="{FF2B5EF4-FFF2-40B4-BE49-F238E27FC236}">
                  <a16:creationId xmlns:a16="http://schemas.microsoft.com/office/drawing/2014/main" xmlns="" id="{43E20044-1AF6-4979-958F-84063F77261D}"/>
                </a:ext>
              </a:extLst>
            </p:cNvPr>
            <p:cNvSpPr/>
            <p:nvPr/>
          </p:nvSpPr>
          <p:spPr>
            <a:xfrm>
              <a:off x="3911289" y="2342535"/>
              <a:ext cx="39015" cy="33513"/>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715;p53">
              <a:extLst>
                <a:ext uri="{FF2B5EF4-FFF2-40B4-BE49-F238E27FC236}">
                  <a16:creationId xmlns:a16="http://schemas.microsoft.com/office/drawing/2014/main" xmlns="" id="{34529EC6-7789-46D6-A56A-D4D8FB076095}"/>
                </a:ext>
              </a:extLst>
            </p:cNvPr>
            <p:cNvSpPr/>
            <p:nvPr/>
          </p:nvSpPr>
          <p:spPr>
            <a:xfrm>
              <a:off x="3911289" y="2390328"/>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716;p53">
              <a:extLst>
                <a:ext uri="{FF2B5EF4-FFF2-40B4-BE49-F238E27FC236}">
                  <a16:creationId xmlns:a16="http://schemas.microsoft.com/office/drawing/2014/main" xmlns="" id="{BB65BF8F-E2CA-40A1-87C8-A36D3F87AC98}"/>
                </a:ext>
              </a:extLst>
            </p:cNvPr>
            <p:cNvSpPr/>
            <p:nvPr/>
          </p:nvSpPr>
          <p:spPr>
            <a:xfrm>
              <a:off x="3911289" y="2438106"/>
              <a:ext cx="39015" cy="334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717;p53">
              <a:extLst>
                <a:ext uri="{FF2B5EF4-FFF2-40B4-BE49-F238E27FC236}">
                  <a16:creationId xmlns:a16="http://schemas.microsoft.com/office/drawing/2014/main" xmlns="" id="{C3088D6C-D87A-4EE6-A317-DB6DDCC94876}"/>
                </a:ext>
              </a:extLst>
            </p:cNvPr>
            <p:cNvSpPr/>
            <p:nvPr/>
          </p:nvSpPr>
          <p:spPr>
            <a:xfrm>
              <a:off x="3911289" y="2485899"/>
              <a:ext cx="39109" cy="33497"/>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718;p53">
              <a:extLst>
                <a:ext uri="{FF2B5EF4-FFF2-40B4-BE49-F238E27FC236}">
                  <a16:creationId xmlns:a16="http://schemas.microsoft.com/office/drawing/2014/main" xmlns="" id="{205F5282-489F-4414-89AA-9F560CF748BF}"/>
                </a:ext>
              </a:extLst>
            </p:cNvPr>
            <p:cNvSpPr/>
            <p:nvPr/>
          </p:nvSpPr>
          <p:spPr>
            <a:xfrm>
              <a:off x="3911289" y="2533676"/>
              <a:ext cx="39015" cy="33513"/>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719;p53">
              <a:extLst>
                <a:ext uri="{FF2B5EF4-FFF2-40B4-BE49-F238E27FC236}">
                  <a16:creationId xmlns:a16="http://schemas.microsoft.com/office/drawing/2014/main" xmlns="" id="{AB18B16A-49AF-4630-8F66-959A2343A51D}"/>
                </a:ext>
              </a:extLst>
            </p:cNvPr>
            <p:cNvSpPr/>
            <p:nvPr/>
          </p:nvSpPr>
          <p:spPr>
            <a:xfrm>
              <a:off x="3911289" y="2581469"/>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720;p53">
              <a:extLst>
                <a:ext uri="{FF2B5EF4-FFF2-40B4-BE49-F238E27FC236}">
                  <a16:creationId xmlns:a16="http://schemas.microsoft.com/office/drawing/2014/main" xmlns="" id="{C6C29A13-511A-4747-B813-E66BB6CA6FFD}"/>
                </a:ext>
              </a:extLst>
            </p:cNvPr>
            <p:cNvSpPr/>
            <p:nvPr/>
          </p:nvSpPr>
          <p:spPr>
            <a:xfrm>
              <a:off x="3911289" y="2629247"/>
              <a:ext cx="39015" cy="33419"/>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721;p53">
              <a:extLst>
                <a:ext uri="{FF2B5EF4-FFF2-40B4-BE49-F238E27FC236}">
                  <a16:creationId xmlns:a16="http://schemas.microsoft.com/office/drawing/2014/main" xmlns="" id="{175370C3-4639-43CB-8111-7812F0412B6D}"/>
                </a:ext>
              </a:extLst>
            </p:cNvPr>
            <p:cNvSpPr/>
            <p:nvPr/>
          </p:nvSpPr>
          <p:spPr>
            <a:xfrm>
              <a:off x="3911289" y="2676914"/>
              <a:ext cx="39015" cy="33497"/>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722;p53">
              <a:extLst>
                <a:ext uri="{FF2B5EF4-FFF2-40B4-BE49-F238E27FC236}">
                  <a16:creationId xmlns:a16="http://schemas.microsoft.com/office/drawing/2014/main" xmlns="" id="{9DA57E13-D4AA-41C0-B7DB-61A35C16F3C3}"/>
                </a:ext>
              </a:extLst>
            </p:cNvPr>
            <p:cNvSpPr/>
            <p:nvPr/>
          </p:nvSpPr>
          <p:spPr>
            <a:xfrm>
              <a:off x="3959082" y="2056075"/>
              <a:ext cx="38999" cy="33388"/>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723;p53">
              <a:extLst>
                <a:ext uri="{FF2B5EF4-FFF2-40B4-BE49-F238E27FC236}">
                  <a16:creationId xmlns:a16="http://schemas.microsoft.com/office/drawing/2014/main" xmlns="" id="{123F0373-CE81-48FC-B58B-40428AB26B68}"/>
                </a:ext>
              </a:extLst>
            </p:cNvPr>
            <p:cNvSpPr/>
            <p:nvPr/>
          </p:nvSpPr>
          <p:spPr>
            <a:xfrm>
              <a:off x="3959082" y="2103727"/>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724;p53">
              <a:extLst>
                <a:ext uri="{FF2B5EF4-FFF2-40B4-BE49-F238E27FC236}">
                  <a16:creationId xmlns:a16="http://schemas.microsoft.com/office/drawing/2014/main" xmlns="" id="{ACEEE67D-3740-4FF1-879B-CD08869BC736}"/>
                </a:ext>
              </a:extLst>
            </p:cNvPr>
            <p:cNvSpPr/>
            <p:nvPr/>
          </p:nvSpPr>
          <p:spPr>
            <a:xfrm>
              <a:off x="3959082" y="2151520"/>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725;p53">
              <a:extLst>
                <a:ext uri="{FF2B5EF4-FFF2-40B4-BE49-F238E27FC236}">
                  <a16:creationId xmlns:a16="http://schemas.microsoft.com/office/drawing/2014/main" xmlns="" id="{7FA9EB29-2BE3-421B-80FA-0B0A8C228F50}"/>
                </a:ext>
              </a:extLst>
            </p:cNvPr>
            <p:cNvSpPr/>
            <p:nvPr/>
          </p:nvSpPr>
          <p:spPr>
            <a:xfrm>
              <a:off x="3959082" y="2199313"/>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726;p53">
              <a:extLst>
                <a:ext uri="{FF2B5EF4-FFF2-40B4-BE49-F238E27FC236}">
                  <a16:creationId xmlns:a16="http://schemas.microsoft.com/office/drawing/2014/main" xmlns="" id="{61A6B72D-4A32-4649-A400-EFE2764B10F2}"/>
                </a:ext>
              </a:extLst>
            </p:cNvPr>
            <p:cNvSpPr/>
            <p:nvPr/>
          </p:nvSpPr>
          <p:spPr>
            <a:xfrm>
              <a:off x="3959082" y="2247090"/>
              <a:ext cx="38999" cy="33403"/>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727;p53">
              <a:extLst>
                <a:ext uri="{FF2B5EF4-FFF2-40B4-BE49-F238E27FC236}">
                  <a16:creationId xmlns:a16="http://schemas.microsoft.com/office/drawing/2014/main" xmlns="" id="{D3FB9EE1-C26E-4635-96F2-A06F33D7E413}"/>
                </a:ext>
              </a:extLst>
            </p:cNvPr>
            <p:cNvSpPr/>
            <p:nvPr/>
          </p:nvSpPr>
          <p:spPr>
            <a:xfrm>
              <a:off x="3959082" y="2294742"/>
              <a:ext cx="38999" cy="33513"/>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728;p53">
              <a:extLst>
                <a:ext uri="{FF2B5EF4-FFF2-40B4-BE49-F238E27FC236}">
                  <a16:creationId xmlns:a16="http://schemas.microsoft.com/office/drawing/2014/main" xmlns="" id="{2B5ECFA4-4244-441E-98AC-FFF7318B0AF3}"/>
                </a:ext>
              </a:extLst>
            </p:cNvPr>
            <p:cNvSpPr/>
            <p:nvPr/>
          </p:nvSpPr>
          <p:spPr>
            <a:xfrm>
              <a:off x="3959082" y="2342535"/>
              <a:ext cx="38999" cy="33513"/>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729;p53">
              <a:extLst>
                <a:ext uri="{FF2B5EF4-FFF2-40B4-BE49-F238E27FC236}">
                  <a16:creationId xmlns:a16="http://schemas.microsoft.com/office/drawing/2014/main" xmlns="" id="{5911F66B-ECD0-4F64-9693-84C36029D923}"/>
                </a:ext>
              </a:extLst>
            </p:cNvPr>
            <p:cNvSpPr/>
            <p:nvPr/>
          </p:nvSpPr>
          <p:spPr>
            <a:xfrm>
              <a:off x="3959082" y="2390328"/>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730;p53">
              <a:extLst>
                <a:ext uri="{FF2B5EF4-FFF2-40B4-BE49-F238E27FC236}">
                  <a16:creationId xmlns:a16="http://schemas.microsoft.com/office/drawing/2014/main" xmlns="" id="{2460CC1E-F39D-4170-B4CE-0CD53585CEA3}"/>
                </a:ext>
              </a:extLst>
            </p:cNvPr>
            <p:cNvSpPr/>
            <p:nvPr/>
          </p:nvSpPr>
          <p:spPr>
            <a:xfrm>
              <a:off x="3959082" y="2438106"/>
              <a:ext cx="38999" cy="334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731;p53">
              <a:extLst>
                <a:ext uri="{FF2B5EF4-FFF2-40B4-BE49-F238E27FC236}">
                  <a16:creationId xmlns:a16="http://schemas.microsoft.com/office/drawing/2014/main" xmlns="" id="{240261D4-C26B-455D-97D9-26ED92A8D90B}"/>
                </a:ext>
              </a:extLst>
            </p:cNvPr>
            <p:cNvSpPr/>
            <p:nvPr/>
          </p:nvSpPr>
          <p:spPr>
            <a:xfrm>
              <a:off x="3959082" y="2485899"/>
              <a:ext cx="39093" cy="33497"/>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732;p53">
              <a:extLst>
                <a:ext uri="{FF2B5EF4-FFF2-40B4-BE49-F238E27FC236}">
                  <a16:creationId xmlns:a16="http://schemas.microsoft.com/office/drawing/2014/main" xmlns="" id="{16F2FA8D-33E9-4285-964B-9EF58A0BD896}"/>
                </a:ext>
              </a:extLst>
            </p:cNvPr>
            <p:cNvSpPr/>
            <p:nvPr/>
          </p:nvSpPr>
          <p:spPr>
            <a:xfrm>
              <a:off x="3959082" y="2533676"/>
              <a:ext cx="38999" cy="33513"/>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733;p53">
              <a:extLst>
                <a:ext uri="{FF2B5EF4-FFF2-40B4-BE49-F238E27FC236}">
                  <a16:creationId xmlns:a16="http://schemas.microsoft.com/office/drawing/2014/main" xmlns="" id="{897A3D86-C92F-46E7-8A0F-859034A9C05B}"/>
                </a:ext>
              </a:extLst>
            </p:cNvPr>
            <p:cNvSpPr/>
            <p:nvPr/>
          </p:nvSpPr>
          <p:spPr>
            <a:xfrm>
              <a:off x="3959082" y="2581469"/>
              <a:ext cx="38999" cy="334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734;p53">
              <a:extLst>
                <a:ext uri="{FF2B5EF4-FFF2-40B4-BE49-F238E27FC236}">
                  <a16:creationId xmlns:a16="http://schemas.microsoft.com/office/drawing/2014/main" xmlns="" id="{6953B37D-1F85-4E82-B9A8-F8E28A88CAAD}"/>
                </a:ext>
              </a:extLst>
            </p:cNvPr>
            <p:cNvSpPr/>
            <p:nvPr/>
          </p:nvSpPr>
          <p:spPr>
            <a:xfrm>
              <a:off x="3959082" y="2629247"/>
              <a:ext cx="38999" cy="33419"/>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735;p53">
              <a:extLst>
                <a:ext uri="{FF2B5EF4-FFF2-40B4-BE49-F238E27FC236}">
                  <a16:creationId xmlns:a16="http://schemas.microsoft.com/office/drawing/2014/main" xmlns="" id="{1E129C89-5D90-43CA-86A5-5CEA5DAF61CF}"/>
                </a:ext>
              </a:extLst>
            </p:cNvPr>
            <p:cNvSpPr/>
            <p:nvPr/>
          </p:nvSpPr>
          <p:spPr>
            <a:xfrm>
              <a:off x="3959082" y="2676914"/>
              <a:ext cx="38999" cy="33497"/>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736;p53">
              <a:extLst>
                <a:ext uri="{FF2B5EF4-FFF2-40B4-BE49-F238E27FC236}">
                  <a16:creationId xmlns:a16="http://schemas.microsoft.com/office/drawing/2014/main" xmlns="" id="{E5BF5D9E-223B-4876-B84A-65FD99E9A189}"/>
                </a:ext>
              </a:extLst>
            </p:cNvPr>
            <p:cNvSpPr/>
            <p:nvPr/>
          </p:nvSpPr>
          <p:spPr>
            <a:xfrm>
              <a:off x="4006859" y="2056075"/>
              <a:ext cx="39015" cy="33388"/>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737;p53">
              <a:extLst>
                <a:ext uri="{FF2B5EF4-FFF2-40B4-BE49-F238E27FC236}">
                  <a16:creationId xmlns:a16="http://schemas.microsoft.com/office/drawing/2014/main" xmlns="" id="{0EE82BCE-6BBF-4F08-AD29-07F89EED9C5D}"/>
                </a:ext>
              </a:extLst>
            </p:cNvPr>
            <p:cNvSpPr/>
            <p:nvPr/>
          </p:nvSpPr>
          <p:spPr>
            <a:xfrm>
              <a:off x="4006859" y="2103727"/>
              <a:ext cx="39015" cy="33513"/>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738;p53">
              <a:extLst>
                <a:ext uri="{FF2B5EF4-FFF2-40B4-BE49-F238E27FC236}">
                  <a16:creationId xmlns:a16="http://schemas.microsoft.com/office/drawing/2014/main" xmlns="" id="{DEC0067C-2607-4624-AB42-AB0DA0DE9C38}"/>
                </a:ext>
              </a:extLst>
            </p:cNvPr>
            <p:cNvSpPr/>
            <p:nvPr/>
          </p:nvSpPr>
          <p:spPr>
            <a:xfrm>
              <a:off x="4006859" y="2151520"/>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739;p53">
              <a:extLst>
                <a:ext uri="{FF2B5EF4-FFF2-40B4-BE49-F238E27FC236}">
                  <a16:creationId xmlns:a16="http://schemas.microsoft.com/office/drawing/2014/main" xmlns="" id="{C6DF1ECA-D91B-47B2-A1E2-5DDC779A1227}"/>
                </a:ext>
              </a:extLst>
            </p:cNvPr>
            <p:cNvSpPr/>
            <p:nvPr/>
          </p:nvSpPr>
          <p:spPr>
            <a:xfrm>
              <a:off x="4006859" y="2199313"/>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740;p53">
              <a:extLst>
                <a:ext uri="{FF2B5EF4-FFF2-40B4-BE49-F238E27FC236}">
                  <a16:creationId xmlns:a16="http://schemas.microsoft.com/office/drawing/2014/main" xmlns="" id="{BF160EAC-633C-40A8-AA60-2E2DC6B15913}"/>
                </a:ext>
              </a:extLst>
            </p:cNvPr>
            <p:cNvSpPr/>
            <p:nvPr/>
          </p:nvSpPr>
          <p:spPr>
            <a:xfrm>
              <a:off x="4006859" y="2247090"/>
              <a:ext cx="39015" cy="33403"/>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741;p53">
              <a:extLst>
                <a:ext uri="{FF2B5EF4-FFF2-40B4-BE49-F238E27FC236}">
                  <a16:creationId xmlns:a16="http://schemas.microsoft.com/office/drawing/2014/main" xmlns="" id="{7D749966-E869-440D-BA33-2A9DDE9A3333}"/>
                </a:ext>
              </a:extLst>
            </p:cNvPr>
            <p:cNvSpPr/>
            <p:nvPr/>
          </p:nvSpPr>
          <p:spPr>
            <a:xfrm>
              <a:off x="4006859" y="2294742"/>
              <a:ext cx="39015" cy="33513"/>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742;p53">
              <a:extLst>
                <a:ext uri="{FF2B5EF4-FFF2-40B4-BE49-F238E27FC236}">
                  <a16:creationId xmlns:a16="http://schemas.microsoft.com/office/drawing/2014/main" xmlns="" id="{16443A58-F27F-4F5E-8D0F-645674C48CCB}"/>
                </a:ext>
              </a:extLst>
            </p:cNvPr>
            <p:cNvSpPr/>
            <p:nvPr/>
          </p:nvSpPr>
          <p:spPr>
            <a:xfrm>
              <a:off x="4006859" y="2342535"/>
              <a:ext cx="39015" cy="33513"/>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743;p53">
              <a:extLst>
                <a:ext uri="{FF2B5EF4-FFF2-40B4-BE49-F238E27FC236}">
                  <a16:creationId xmlns:a16="http://schemas.microsoft.com/office/drawing/2014/main" xmlns="" id="{D1B51E2E-40D9-4824-A226-BEF41F41736A}"/>
                </a:ext>
              </a:extLst>
            </p:cNvPr>
            <p:cNvSpPr/>
            <p:nvPr/>
          </p:nvSpPr>
          <p:spPr>
            <a:xfrm>
              <a:off x="4006859" y="2390328"/>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744;p53">
              <a:extLst>
                <a:ext uri="{FF2B5EF4-FFF2-40B4-BE49-F238E27FC236}">
                  <a16:creationId xmlns:a16="http://schemas.microsoft.com/office/drawing/2014/main" xmlns="" id="{18824E11-0361-4C2E-A77D-94F83E29CEFD}"/>
                </a:ext>
              </a:extLst>
            </p:cNvPr>
            <p:cNvSpPr/>
            <p:nvPr/>
          </p:nvSpPr>
          <p:spPr>
            <a:xfrm>
              <a:off x="4006859" y="2438106"/>
              <a:ext cx="39015" cy="334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745;p53">
              <a:extLst>
                <a:ext uri="{FF2B5EF4-FFF2-40B4-BE49-F238E27FC236}">
                  <a16:creationId xmlns:a16="http://schemas.microsoft.com/office/drawing/2014/main" xmlns="" id="{FB59E045-31EB-4DEA-A533-D74D173BA4D8}"/>
                </a:ext>
              </a:extLst>
            </p:cNvPr>
            <p:cNvSpPr/>
            <p:nvPr/>
          </p:nvSpPr>
          <p:spPr>
            <a:xfrm>
              <a:off x="4006859" y="2485899"/>
              <a:ext cx="39109" cy="33497"/>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746;p53">
              <a:extLst>
                <a:ext uri="{FF2B5EF4-FFF2-40B4-BE49-F238E27FC236}">
                  <a16:creationId xmlns:a16="http://schemas.microsoft.com/office/drawing/2014/main" xmlns="" id="{50E6366A-32E4-4CC9-96DF-2C46A8F28B63}"/>
                </a:ext>
              </a:extLst>
            </p:cNvPr>
            <p:cNvSpPr/>
            <p:nvPr/>
          </p:nvSpPr>
          <p:spPr>
            <a:xfrm>
              <a:off x="4006859" y="2533676"/>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747;p53">
              <a:extLst>
                <a:ext uri="{FF2B5EF4-FFF2-40B4-BE49-F238E27FC236}">
                  <a16:creationId xmlns:a16="http://schemas.microsoft.com/office/drawing/2014/main" xmlns="" id="{AF911030-5156-4516-8447-6AF972381943}"/>
                </a:ext>
              </a:extLst>
            </p:cNvPr>
            <p:cNvSpPr/>
            <p:nvPr/>
          </p:nvSpPr>
          <p:spPr>
            <a:xfrm>
              <a:off x="4006859" y="2581469"/>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748;p53">
              <a:extLst>
                <a:ext uri="{FF2B5EF4-FFF2-40B4-BE49-F238E27FC236}">
                  <a16:creationId xmlns:a16="http://schemas.microsoft.com/office/drawing/2014/main" xmlns="" id="{050AC7F9-3B45-4571-A813-D5F02FE90D4D}"/>
                </a:ext>
              </a:extLst>
            </p:cNvPr>
            <p:cNvSpPr/>
            <p:nvPr/>
          </p:nvSpPr>
          <p:spPr>
            <a:xfrm>
              <a:off x="4006859" y="2629247"/>
              <a:ext cx="39015" cy="33419"/>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749;p53">
              <a:extLst>
                <a:ext uri="{FF2B5EF4-FFF2-40B4-BE49-F238E27FC236}">
                  <a16:creationId xmlns:a16="http://schemas.microsoft.com/office/drawing/2014/main" xmlns="" id="{323D6564-58AB-4926-A859-3DD3388EBFE1}"/>
                </a:ext>
              </a:extLst>
            </p:cNvPr>
            <p:cNvSpPr/>
            <p:nvPr/>
          </p:nvSpPr>
          <p:spPr>
            <a:xfrm>
              <a:off x="4006859" y="2676914"/>
              <a:ext cx="39015" cy="33497"/>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750;p53">
              <a:extLst>
                <a:ext uri="{FF2B5EF4-FFF2-40B4-BE49-F238E27FC236}">
                  <a16:creationId xmlns:a16="http://schemas.microsoft.com/office/drawing/2014/main" xmlns="" id="{143DE71D-93F6-4632-9CC0-A73BAAD782D9}"/>
                </a:ext>
              </a:extLst>
            </p:cNvPr>
            <p:cNvSpPr/>
            <p:nvPr/>
          </p:nvSpPr>
          <p:spPr>
            <a:xfrm>
              <a:off x="4054527" y="2676914"/>
              <a:ext cx="39125" cy="33497"/>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751;p53">
              <a:extLst>
                <a:ext uri="{FF2B5EF4-FFF2-40B4-BE49-F238E27FC236}">
                  <a16:creationId xmlns:a16="http://schemas.microsoft.com/office/drawing/2014/main" xmlns="" id="{9A738B9C-E295-4124-86BE-BB36960FA973}"/>
                </a:ext>
              </a:extLst>
            </p:cNvPr>
            <p:cNvSpPr/>
            <p:nvPr/>
          </p:nvSpPr>
          <p:spPr>
            <a:xfrm>
              <a:off x="4054527" y="2724692"/>
              <a:ext cx="39125" cy="33513"/>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752;p53">
              <a:extLst>
                <a:ext uri="{FF2B5EF4-FFF2-40B4-BE49-F238E27FC236}">
                  <a16:creationId xmlns:a16="http://schemas.microsoft.com/office/drawing/2014/main" xmlns="" id="{2034F09F-0BBA-4B90-9429-0D7FC5C4F3C7}"/>
                </a:ext>
              </a:extLst>
            </p:cNvPr>
            <p:cNvSpPr/>
            <p:nvPr/>
          </p:nvSpPr>
          <p:spPr>
            <a:xfrm>
              <a:off x="4102304" y="1960504"/>
              <a:ext cx="39015" cy="334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753;p53">
              <a:extLst>
                <a:ext uri="{FF2B5EF4-FFF2-40B4-BE49-F238E27FC236}">
                  <a16:creationId xmlns:a16="http://schemas.microsoft.com/office/drawing/2014/main" xmlns="" id="{1D201D84-0EC8-42A0-B042-34489CBD80E7}"/>
                </a:ext>
              </a:extLst>
            </p:cNvPr>
            <p:cNvSpPr/>
            <p:nvPr/>
          </p:nvSpPr>
          <p:spPr>
            <a:xfrm>
              <a:off x="4102304" y="2008297"/>
              <a:ext cx="39015" cy="3343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754;p53">
              <a:extLst>
                <a:ext uri="{FF2B5EF4-FFF2-40B4-BE49-F238E27FC236}">
                  <a16:creationId xmlns:a16="http://schemas.microsoft.com/office/drawing/2014/main" xmlns="" id="{B8D346AC-57EB-4B71-95DD-C5FC86F35803}"/>
                </a:ext>
              </a:extLst>
            </p:cNvPr>
            <p:cNvSpPr/>
            <p:nvPr/>
          </p:nvSpPr>
          <p:spPr>
            <a:xfrm>
              <a:off x="4102304" y="2056075"/>
              <a:ext cx="39015" cy="33419"/>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755;p53">
              <a:extLst>
                <a:ext uri="{FF2B5EF4-FFF2-40B4-BE49-F238E27FC236}">
                  <a16:creationId xmlns:a16="http://schemas.microsoft.com/office/drawing/2014/main" xmlns="" id="{C2829A29-5FD0-474A-A441-B482931C7011}"/>
                </a:ext>
              </a:extLst>
            </p:cNvPr>
            <p:cNvSpPr/>
            <p:nvPr/>
          </p:nvSpPr>
          <p:spPr>
            <a:xfrm>
              <a:off x="4102304" y="2103727"/>
              <a:ext cx="39015" cy="33513"/>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756;p53">
              <a:extLst>
                <a:ext uri="{FF2B5EF4-FFF2-40B4-BE49-F238E27FC236}">
                  <a16:creationId xmlns:a16="http://schemas.microsoft.com/office/drawing/2014/main" xmlns="" id="{94FC40C1-6F9C-4FB0-B4AB-F96E0A910A56}"/>
                </a:ext>
              </a:extLst>
            </p:cNvPr>
            <p:cNvSpPr/>
            <p:nvPr/>
          </p:nvSpPr>
          <p:spPr>
            <a:xfrm>
              <a:off x="4102304" y="2151520"/>
              <a:ext cx="39015" cy="334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757;p53">
              <a:extLst>
                <a:ext uri="{FF2B5EF4-FFF2-40B4-BE49-F238E27FC236}">
                  <a16:creationId xmlns:a16="http://schemas.microsoft.com/office/drawing/2014/main" xmlns="" id="{5355FEA1-EEBA-4170-A934-6BAF37D783CE}"/>
                </a:ext>
              </a:extLst>
            </p:cNvPr>
            <p:cNvSpPr/>
            <p:nvPr/>
          </p:nvSpPr>
          <p:spPr>
            <a:xfrm>
              <a:off x="4102304" y="2199313"/>
              <a:ext cx="39015" cy="3343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758;p53">
              <a:extLst>
                <a:ext uri="{FF2B5EF4-FFF2-40B4-BE49-F238E27FC236}">
                  <a16:creationId xmlns:a16="http://schemas.microsoft.com/office/drawing/2014/main" xmlns="" id="{18B9AE8B-4C5F-41F9-84B9-3C33B93E8387}"/>
                </a:ext>
              </a:extLst>
            </p:cNvPr>
            <p:cNvSpPr/>
            <p:nvPr/>
          </p:nvSpPr>
          <p:spPr>
            <a:xfrm>
              <a:off x="4102304" y="2247090"/>
              <a:ext cx="39015" cy="33419"/>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759;p53">
              <a:extLst>
                <a:ext uri="{FF2B5EF4-FFF2-40B4-BE49-F238E27FC236}">
                  <a16:creationId xmlns:a16="http://schemas.microsoft.com/office/drawing/2014/main" xmlns="" id="{50F21A16-0C28-4581-84C4-218C174A83B1}"/>
                </a:ext>
              </a:extLst>
            </p:cNvPr>
            <p:cNvSpPr/>
            <p:nvPr/>
          </p:nvSpPr>
          <p:spPr>
            <a:xfrm>
              <a:off x="4102304" y="2294742"/>
              <a:ext cx="39015" cy="33513"/>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760;p53">
              <a:extLst>
                <a:ext uri="{FF2B5EF4-FFF2-40B4-BE49-F238E27FC236}">
                  <a16:creationId xmlns:a16="http://schemas.microsoft.com/office/drawing/2014/main" xmlns="" id="{4602CB38-CA68-45A1-B61B-CDC3112BB40F}"/>
                </a:ext>
              </a:extLst>
            </p:cNvPr>
            <p:cNvSpPr/>
            <p:nvPr/>
          </p:nvSpPr>
          <p:spPr>
            <a:xfrm>
              <a:off x="4102304" y="2342535"/>
              <a:ext cx="39015" cy="334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761;p53">
              <a:extLst>
                <a:ext uri="{FF2B5EF4-FFF2-40B4-BE49-F238E27FC236}">
                  <a16:creationId xmlns:a16="http://schemas.microsoft.com/office/drawing/2014/main" xmlns="" id="{B5E4771C-41A8-4CC5-AA88-45E438931D28}"/>
                </a:ext>
              </a:extLst>
            </p:cNvPr>
            <p:cNvSpPr/>
            <p:nvPr/>
          </p:nvSpPr>
          <p:spPr>
            <a:xfrm>
              <a:off x="4102304" y="2390328"/>
              <a:ext cx="39015" cy="3343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762;p53">
              <a:extLst>
                <a:ext uri="{FF2B5EF4-FFF2-40B4-BE49-F238E27FC236}">
                  <a16:creationId xmlns:a16="http://schemas.microsoft.com/office/drawing/2014/main" xmlns="" id="{7836F2ED-194A-462B-B669-25F5CC97EB22}"/>
                </a:ext>
              </a:extLst>
            </p:cNvPr>
            <p:cNvSpPr/>
            <p:nvPr/>
          </p:nvSpPr>
          <p:spPr>
            <a:xfrm>
              <a:off x="4102304" y="2438106"/>
              <a:ext cx="39015" cy="334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763;p53">
              <a:extLst>
                <a:ext uri="{FF2B5EF4-FFF2-40B4-BE49-F238E27FC236}">
                  <a16:creationId xmlns:a16="http://schemas.microsoft.com/office/drawing/2014/main" xmlns="" id="{ACF4AF52-8E9C-4759-BBB9-E8B61E31E463}"/>
                </a:ext>
              </a:extLst>
            </p:cNvPr>
            <p:cNvSpPr/>
            <p:nvPr/>
          </p:nvSpPr>
          <p:spPr>
            <a:xfrm>
              <a:off x="4102304" y="2485899"/>
              <a:ext cx="39140" cy="33497"/>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764;p53">
              <a:extLst>
                <a:ext uri="{FF2B5EF4-FFF2-40B4-BE49-F238E27FC236}">
                  <a16:creationId xmlns:a16="http://schemas.microsoft.com/office/drawing/2014/main" xmlns="" id="{B1F39FF6-7A2E-48FF-8CBC-3E59F53474C4}"/>
                </a:ext>
              </a:extLst>
            </p:cNvPr>
            <p:cNvSpPr/>
            <p:nvPr/>
          </p:nvSpPr>
          <p:spPr>
            <a:xfrm>
              <a:off x="4102304" y="2533676"/>
              <a:ext cx="39015" cy="334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765;p53">
              <a:extLst>
                <a:ext uri="{FF2B5EF4-FFF2-40B4-BE49-F238E27FC236}">
                  <a16:creationId xmlns:a16="http://schemas.microsoft.com/office/drawing/2014/main" xmlns="" id="{34341DD5-D471-46C4-8B12-1B50C0D4CAC3}"/>
                </a:ext>
              </a:extLst>
            </p:cNvPr>
            <p:cNvSpPr/>
            <p:nvPr/>
          </p:nvSpPr>
          <p:spPr>
            <a:xfrm>
              <a:off x="4102304" y="2581469"/>
              <a:ext cx="39015" cy="334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766;p53">
              <a:extLst>
                <a:ext uri="{FF2B5EF4-FFF2-40B4-BE49-F238E27FC236}">
                  <a16:creationId xmlns:a16="http://schemas.microsoft.com/office/drawing/2014/main" xmlns="" id="{05D2BCA0-92AE-4075-AB84-F4DE525EB6FD}"/>
                </a:ext>
              </a:extLst>
            </p:cNvPr>
            <p:cNvSpPr/>
            <p:nvPr/>
          </p:nvSpPr>
          <p:spPr>
            <a:xfrm>
              <a:off x="4102304" y="2629247"/>
              <a:ext cx="39140" cy="33419"/>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767;p53">
              <a:extLst>
                <a:ext uri="{FF2B5EF4-FFF2-40B4-BE49-F238E27FC236}">
                  <a16:creationId xmlns:a16="http://schemas.microsoft.com/office/drawing/2014/main" xmlns="" id="{B98CF5A4-CB26-41C3-80B1-7A16DB5DE5B0}"/>
                </a:ext>
              </a:extLst>
            </p:cNvPr>
            <p:cNvSpPr/>
            <p:nvPr/>
          </p:nvSpPr>
          <p:spPr>
            <a:xfrm>
              <a:off x="4102304" y="2676914"/>
              <a:ext cx="39015" cy="33497"/>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768;p53">
              <a:extLst>
                <a:ext uri="{FF2B5EF4-FFF2-40B4-BE49-F238E27FC236}">
                  <a16:creationId xmlns:a16="http://schemas.microsoft.com/office/drawing/2014/main" xmlns="" id="{8F494A1A-EF2A-4B1E-97D5-8DA017341A9C}"/>
                </a:ext>
              </a:extLst>
            </p:cNvPr>
            <p:cNvSpPr/>
            <p:nvPr/>
          </p:nvSpPr>
          <p:spPr>
            <a:xfrm>
              <a:off x="4102304" y="2772485"/>
              <a:ext cx="39015" cy="334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769;p53">
              <a:extLst>
                <a:ext uri="{FF2B5EF4-FFF2-40B4-BE49-F238E27FC236}">
                  <a16:creationId xmlns:a16="http://schemas.microsoft.com/office/drawing/2014/main" xmlns="" id="{7D796E1D-142D-47F9-9F92-2010BC6635F3}"/>
                </a:ext>
              </a:extLst>
            </p:cNvPr>
            <p:cNvSpPr/>
            <p:nvPr/>
          </p:nvSpPr>
          <p:spPr>
            <a:xfrm>
              <a:off x="4102304" y="2724692"/>
              <a:ext cx="39140" cy="33513"/>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770;p53">
              <a:extLst>
                <a:ext uri="{FF2B5EF4-FFF2-40B4-BE49-F238E27FC236}">
                  <a16:creationId xmlns:a16="http://schemas.microsoft.com/office/drawing/2014/main" xmlns="" id="{2C248FE0-C802-433A-9A2A-3CB80135054D}"/>
                </a:ext>
              </a:extLst>
            </p:cNvPr>
            <p:cNvSpPr/>
            <p:nvPr/>
          </p:nvSpPr>
          <p:spPr>
            <a:xfrm>
              <a:off x="4150097" y="1912711"/>
              <a:ext cx="38999" cy="334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771;p53">
              <a:extLst>
                <a:ext uri="{FF2B5EF4-FFF2-40B4-BE49-F238E27FC236}">
                  <a16:creationId xmlns:a16="http://schemas.microsoft.com/office/drawing/2014/main" xmlns="" id="{DBC56170-1F58-4820-BFD6-3440F8025D83}"/>
                </a:ext>
              </a:extLst>
            </p:cNvPr>
            <p:cNvSpPr/>
            <p:nvPr/>
          </p:nvSpPr>
          <p:spPr>
            <a:xfrm>
              <a:off x="4150097" y="1960504"/>
              <a:ext cx="38999" cy="334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772;p53">
              <a:extLst>
                <a:ext uri="{FF2B5EF4-FFF2-40B4-BE49-F238E27FC236}">
                  <a16:creationId xmlns:a16="http://schemas.microsoft.com/office/drawing/2014/main" xmlns="" id="{14C098F1-6778-42F5-821E-AA75322E284C}"/>
                </a:ext>
              </a:extLst>
            </p:cNvPr>
            <p:cNvSpPr/>
            <p:nvPr/>
          </p:nvSpPr>
          <p:spPr>
            <a:xfrm>
              <a:off x="4150097" y="2008297"/>
              <a:ext cx="38999" cy="3343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773;p53">
              <a:extLst>
                <a:ext uri="{FF2B5EF4-FFF2-40B4-BE49-F238E27FC236}">
                  <a16:creationId xmlns:a16="http://schemas.microsoft.com/office/drawing/2014/main" xmlns="" id="{6645F347-9355-44BF-941C-23A8ECAB3887}"/>
                </a:ext>
              </a:extLst>
            </p:cNvPr>
            <p:cNvSpPr/>
            <p:nvPr/>
          </p:nvSpPr>
          <p:spPr>
            <a:xfrm>
              <a:off x="4150097" y="2056075"/>
              <a:ext cx="38999" cy="33419"/>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774;p53">
              <a:extLst>
                <a:ext uri="{FF2B5EF4-FFF2-40B4-BE49-F238E27FC236}">
                  <a16:creationId xmlns:a16="http://schemas.microsoft.com/office/drawing/2014/main" xmlns="" id="{3B6A5E97-53EC-482E-96CC-1D65169E2D37}"/>
                </a:ext>
              </a:extLst>
            </p:cNvPr>
            <p:cNvSpPr/>
            <p:nvPr/>
          </p:nvSpPr>
          <p:spPr>
            <a:xfrm>
              <a:off x="4150097" y="2103727"/>
              <a:ext cx="38999" cy="33513"/>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775;p53">
              <a:extLst>
                <a:ext uri="{FF2B5EF4-FFF2-40B4-BE49-F238E27FC236}">
                  <a16:creationId xmlns:a16="http://schemas.microsoft.com/office/drawing/2014/main" xmlns="" id="{1EAEDEDB-469B-4C8F-A7CC-2BBBB60327FF}"/>
                </a:ext>
              </a:extLst>
            </p:cNvPr>
            <p:cNvSpPr/>
            <p:nvPr/>
          </p:nvSpPr>
          <p:spPr>
            <a:xfrm>
              <a:off x="4150097" y="2151520"/>
              <a:ext cx="38999" cy="334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776;p53">
              <a:extLst>
                <a:ext uri="{FF2B5EF4-FFF2-40B4-BE49-F238E27FC236}">
                  <a16:creationId xmlns:a16="http://schemas.microsoft.com/office/drawing/2014/main" xmlns="" id="{476DB268-2BE0-42AC-A3A2-70D38D72E5C7}"/>
                </a:ext>
              </a:extLst>
            </p:cNvPr>
            <p:cNvSpPr/>
            <p:nvPr/>
          </p:nvSpPr>
          <p:spPr>
            <a:xfrm>
              <a:off x="4150097" y="2199313"/>
              <a:ext cx="38999" cy="3343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777;p53">
              <a:extLst>
                <a:ext uri="{FF2B5EF4-FFF2-40B4-BE49-F238E27FC236}">
                  <a16:creationId xmlns:a16="http://schemas.microsoft.com/office/drawing/2014/main" xmlns="" id="{2723B782-26CE-4067-8C84-F77A3646049C}"/>
                </a:ext>
              </a:extLst>
            </p:cNvPr>
            <p:cNvSpPr/>
            <p:nvPr/>
          </p:nvSpPr>
          <p:spPr>
            <a:xfrm>
              <a:off x="4150097" y="2247090"/>
              <a:ext cx="38999" cy="33419"/>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778;p53">
              <a:extLst>
                <a:ext uri="{FF2B5EF4-FFF2-40B4-BE49-F238E27FC236}">
                  <a16:creationId xmlns:a16="http://schemas.microsoft.com/office/drawing/2014/main" xmlns="" id="{2782FA73-D36A-43AF-8EE7-330395FA1945}"/>
                </a:ext>
              </a:extLst>
            </p:cNvPr>
            <p:cNvSpPr/>
            <p:nvPr/>
          </p:nvSpPr>
          <p:spPr>
            <a:xfrm>
              <a:off x="4150097" y="2294742"/>
              <a:ext cx="38999" cy="33513"/>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779;p53">
              <a:extLst>
                <a:ext uri="{FF2B5EF4-FFF2-40B4-BE49-F238E27FC236}">
                  <a16:creationId xmlns:a16="http://schemas.microsoft.com/office/drawing/2014/main" xmlns="" id="{0952C246-F41F-42D9-920C-377A59780F41}"/>
                </a:ext>
              </a:extLst>
            </p:cNvPr>
            <p:cNvSpPr/>
            <p:nvPr/>
          </p:nvSpPr>
          <p:spPr>
            <a:xfrm>
              <a:off x="4150097" y="2342535"/>
              <a:ext cx="38999" cy="334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780;p53">
              <a:extLst>
                <a:ext uri="{FF2B5EF4-FFF2-40B4-BE49-F238E27FC236}">
                  <a16:creationId xmlns:a16="http://schemas.microsoft.com/office/drawing/2014/main" xmlns="" id="{3C6E136A-8304-4C32-93E1-93CA51FFC8A7}"/>
                </a:ext>
              </a:extLst>
            </p:cNvPr>
            <p:cNvSpPr/>
            <p:nvPr/>
          </p:nvSpPr>
          <p:spPr>
            <a:xfrm>
              <a:off x="4150097" y="2390328"/>
              <a:ext cx="38999" cy="3343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781;p53">
              <a:extLst>
                <a:ext uri="{FF2B5EF4-FFF2-40B4-BE49-F238E27FC236}">
                  <a16:creationId xmlns:a16="http://schemas.microsoft.com/office/drawing/2014/main" xmlns="" id="{E31B9AE6-5B45-4BDF-B321-65A9FBD55278}"/>
                </a:ext>
              </a:extLst>
            </p:cNvPr>
            <p:cNvSpPr/>
            <p:nvPr/>
          </p:nvSpPr>
          <p:spPr>
            <a:xfrm>
              <a:off x="4150097" y="2438106"/>
              <a:ext cx="38999" cy="334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782;p53">
              <a:extLst>
                <a:ext uri="{FF2B5EF4-FFF2-40B4-BE49-F238E27FC236}">
                  <a16:creationId xmlns:a16="http://schemas.microsoft.com/office/drawing/2014/main" xmlns="" id="{DB8B93D7-930E-4C07-8B34-4E164CAC178B}"/>
                </a:ext>
              </a:extLst>
            </p:cNvPr>
            <p:cNvSpPr/>
            <p:nvPr/>
          </p:nvSpPr>
          <p:spPr>
            <a:xfrm>
              <a:off x="4150097" y="2485899"/>
              <a:ext cx="39125" cy="33497"/>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783;p53">
              <a:extLst>
                <a:ext uri="{FF2B5EF4-FFF2-40B4-BE49-F238E27FC236}">
                  <a16:creationId xmlns:a16="http://schemas.microsoft.com/office/drawing/2014/main" xmlns="" id="{D5EAC8B1-6AD8-452C-97C7-A6F0BC65A450}"/>
                </a:ext>
              </a:extLst>
            </p:cNvPr>
            <p:cNvSpPr/>
            <p:nvPr/>
          </p:nvSpPr>
          <p:spPr>
            <a:xfrm>
              <a:off x="4150097" y="2533676"/>
              <a:ext cx="38999" cy="334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784;p53">
              <a:extLst>
                <a:ext uri="{FF2B5EF4-FFF2-40B4-BE49-F238E27FC236}">
                  <a16:creationId xmlns:a16="http://schemas.microsoft.com/office/drawing/2014/main" xmlns="" id="{21446DF4-F6EC-4640-B0D5-A4472090CE69}"/>
                </a:ext>
              </a:extLst>
            </p:cNvPr>
            <p:cNvSpPr/>
            <p:nvPr/>
          </p:nvSpPr>
          <p:spPr>
            <a:xfrm>
              <a:off x="4150097" y="2581469"/>
              <a:ext cx="38999" cy="334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785;p53">
              <a:extLst>
                <a:ext uri="{FF2B5EF4-FFF2-40B4-BE49-F238E27FC236}">
                  <a16:creationId xmlns:a16="http://schemas.microsoft.com/office/drawing/2014/main" xmlns="" id="{41CD5613-F8A4-4421-AA42-921F3C0ED8A4}"/>
                </a:ext>
              </a:extLst>
            </p:cNvPr>
            <p:cNvSpPr/>
            <p:nvPr/>
          </p:nvSpPr>
          <p:spPr>
            <a:xfrm>
              <a:off x="4150097" y="2629247"/>
              <a:ext cx="38999" cy="334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786;p53">
              <a:extLst>
                <a:ext uri="{FF2B5EF4-FFF2-40B4-BE49-F238E27FC236}">
                  <a16:creationId xmlns:a16="http://schemas.microsoft.com/office/drawing/2014/main" xmlns="" id="{C2C17984-A5AE-472B-8B0A-28DFD6A3A368}"/>
                </a:ext>
              </a:extLst>
            </p:cNvPr>
            <p:cNvSpPr/>
            <p:nvPr/>
          </p:nvSpPr>
          <p:spPr>
            <a:xfrm>
              <a:off x="4150097" y="2676914"/>
              <a:ext cx="38999" cy="33497"/>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787;p53">
              <a:extLst>
                <a:ext uri="{FF2B5EF4-FFF2-40B4-BE49-F238E27FC236}">
                  <a16:creationId xmlns:a16="http://schemas.microsoft.com/office/drawing/2014/main" xmlns="" id="{830D077A-86D6-4DD1-93AF-ED2A94251693}"/>
                </a:ext>
              </a:extLst>
            </p:cNvPr>
            <p:cNvSpPr/>
            <p:nvPr/>
          </p:nvSpPr>
          <p:spPr>
            <a:xfrm>
              <a:off x="4150097" y="2724692"/>
              <a:ext cx="38999" cy="33513"/>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788;p53">
              <a:extLst>
                <a:ext uri="{FF2B5EF4-FFF2-40B4-BE49-F238E27FC236}">
                  <a16:creationId xmlns:a16="http://schemas.microsoft.com/office/drawing/2014/main" xmlns="" id="{DC7DDC7C-9BAC-4BC5-8154-4C0869DF28D7}"/>
                </a:ext>
              </a:extLst>
            </p:cNvPr>
            <p:cNvSpPr/>
            <p:nvPr/>
          </p:nvSpPr>
          <p:spPr>
            <a:xfrm>
              <a:off x="4197875" y="1912711"/>
              <a:ext cx="39140" cy="33513"/>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789;p53">
              <a:extLst>
                <a:ext uri="{FF2B5EF4-FFF2-40B4-BE49-F238E27FC236}">
                  <a16:creationId xmlns:a16="http://schemas.microsoft.com/office/drawing/2014/main" xmlns="" id="{060B77E0-B1EE-4DCE-9D31-60F49117A8D7}"/>
                </a:ext>
              </a:extLst>
            </p:cNvPr>
            <p:cNvSpPr/>
            <p:nvPr/>
          </p:nvSpPr>
          <p:spPr>
            <a:xfrm>
              <a:off x="4197875" y="1960504"/>
              <a:ext cx="39140" cy="334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790;p53">
              <a:extLst>
                <a:ext uri="{FF2B5EF4-FFF2-40B4-BE49-F238E27FC236}">
                  <a16:creationId xmlns:a16="http://schemas.microsoft.com/office/drawing/2014/main" xmlns="" id="{2A0FDF20-D244-4574-95FD-DC4926040EE3}"/>
                </a:ext>
              </a:extLst>
            </p:cNvPr>
            <p:cNvSpPr/>
            <p:nvPr/>
          </p:nvSpPr>
          <p:spPr>
            <a:xfrm>
              <a:off x="4197875" y="2008297"/>
              <a:ext cx="39140" cy="3343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791;p53">
              <a:extLst>
                <a:ext uri="{FF2B5EF4-FFF2-40B4-BE49-F238E27FC236}">
                  <a16:creationId xmlns:a16="http://schemas.microsoft.com/office/drawing/2014/main" xmlns="" id="{12D25A41-6C9F-49E0-8B4C-0261011703D3}"/>
                </a:ext>
              </a:extLst>
            </p:cNvPr>
            <p:cNvSpPr/>
            <p:nvPr/>
          </p:nvSpPr>
          <p:spPr>
            <a:xfrm>
              <a:off x="4197875" y="2056075"/>
              <a:ext cx="39109" cy="33388"/>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792;p53">
              <a:extLst>
                <a:ext uri="{FF2B5EF4-FFF2-40B4-BE49-F238E27FC236}">
                  <a16:creationId xmlns:a16="http://schemas.microsoft.com/office/drawing/2014/main" xmlns="" id="{B6FF3747-07E5-4D08-A58F-161C307A7900}"/>
                </a:ext>
              </a:extLst>
            </p:cNvPr>
            <p:cNvSpPr/>
            <p:nvPr/>
          </p:nvSpPr>
          <p:spPr>
            <a:xfrm>
              <a:off x="4197875" y="2103727"/>
              <a:ext cx="39140" cy="33513"/>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793;p53">
              <a:extLst>
                <a:ext uri="{FF2B5EF4-FFF2-40B4-BE49-F238E27FC236}">
                  <a16:creationId xmlns:a16="http://schemas.microsoft.com/office/drawing/2014/main" xmlns="" id="{02F9F24A-E312-46AB-BB35-1DFFB2D11445}"/>
                </a:ext>
              </a:extLst>
            </p:cNvPr>
            <p:cNvSpPr/>
            <p:nvPr/>
          </p:nvSpPr>
          <p:spPr>
            <a:xfrm>
              <a:off x="4197875" y="2151520"/>
              <a:ext cx="39140" cy="334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794;p53">
              <a:extLst>
                <a:ext uri="{FF2B5EF4-FFF2-40B4-BE49-F238E27FC236}">
                  <a16:creationId xmlns:a16="http://schemas.microsoft.com/office/drawing/2014/main" xmlns="" id="{0E18F4F4-7F8E-4569-995F-815202C60C36}"/>
                </a:ext>
              </a:extLst>
            </p:cNvPr>
            <p:cNvSpPr/>
            <p:nvPr/>
          </p:nvSpPr>
          <p:spPr>
            <a:xfrm>
              <a:off x="4197875" y="2199313"/>
              <a:ext cx="39140" cy="3343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795;p53">
              <a:extLst>
                <a:ext uri="{FF2B5EF4-FFF2-40B4-BE49-F238E27FC236}">
                  <a16:creationId xmlns:a16="http://schemas.microsoft.com/office/drawing/2014/main" xmlns="" id="{D384DD6B-9E6F-4A04-96E9-372C3EBC4DCE}"/>
                </a:ext>
              </a:extLst>
            </p:cNvPr>
            <p:cNvSpPr/>
            <p:nvPr/>
          </p:nvSpPr>
          <p:spPr>
            <a:xfrm>
              <a:off x="4197875" y="2247090"/>
              <a:ext cx="39140" cy="33403"/>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796;p53">
              <a:extLst>
                <a:ext uri="{FF2B5EF4-FFF2-40B4-BE49-F238E27FC236}">
                  <a16:creationId xmlns:a16="http://schemas.microsoft.com/office/drawing/2014/main" xmlns="" id="{4788D915-E98C-4069-8ADD-36518E76EB31}"/>
                </a:ext>
              </a:extLst>
            </p:cNvPr>
            <p:cNvSpPr/>
            <p:nvPr/>
          </p:nvSpPr>
          <p:spPr>
            <a:xfrm>
              <a:off x="4197875" y="2294742"/>
              <a:ext cx="39140" cy="33513"/>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797;p53">
              <a:extLst>
                <a:ext uri="{FF2B5EF4-FFF2-40B4-BE49-F238E27FC236}">
                  <a16:creationId xmlns:a16="http://schemas.microsoft.com/office/drawing/2014/main" xmlns="" id="{C29D0371-4D47-4853-81B7-67CEE845845E}"/>
                </a:ext>
              </a:extLst>
            </p:cNvPr>
            <p:cNvSpPr/>
            <p:nvPr/>
          </p:nvSpPr>
          <p:spPr>
            <a:xfrm>
              <a:off x="4197875" y="2342535"/>
              <a:ext cx="39140" cy="33513"/>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798;p53">
              <a:extLst>
                <a:ext uri="{FF2B5EF4-FFF2-40B4-BE49-F238E27FC236}">
                  <a16:creationId xmlns:a16="http://schemas.microsoft.com/office/drawing/2014/main" xmlns="" id="{4D80FEEC-AB85-4E76-B83A-756F364B29AC}"/>
                </a:ext>
              </a:extLst>
            </p:cNvPr>
            <p:cNvSpPr/>
            <p:nvPr/>
          </p:nvSpPr>
          <p:spPr>
            <a:xfrm>
              <a:off x="4197875" y="2390328"/>
              <a:ext cx="39140" cy="3343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799;p53">
              <a:extLst>
                <a:ext uri="{FF2B5EF4-FFF2-40B4-BE49-F238E27FC236}">
                  <a16:creationId xmlns:a16="http://schemas.microsoft.com/office/drawing/2014/main" xmlns="" id="{79E96E17-9425-4A91-94DB-A35CD0A11541}"/>
                </a:ext>
              </a:extLst>
            </p:cNvPr>
            <p:cNvSpPr/>
            <p:nvPr/>
          </p:nvSpPr>
          <p:spPr>
            <a:xfrm>
              <a:off x="4197875" y="2438106"/>
              <a:ext cx="39140" cy="334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800;p53">
              <a:extLst>
                <a:ext uri="{FF2B5EF4-FFF2-40B4-BE49-F238E27FC236}">
                  <a16:creationId xmlns:a16="http://schemas.microsoft.com/office/drawing/2014/main" xmlns="" id="{5E8937E3-653D-4959-96E0-BC96FB950EEB}"/>
                </a:ext>
              </a:extLst>
            </p:cNvPr>
            <p:cNvSpPr/>
            <p:nvPr/>
          </p:nvSpPr>
          <p:spPr>
            <a:xfrm>
              <a:off x="4197875" y="2485899"/>
              <a:ext cx="39235" cy="33497"/>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801;p53">
              <a:extLst>
                <a:ext uri="{FF2B5EF4-FFF2-40B4-BE49-F238E27FC236}">
                  <a16:creationId xmlns:a16="http://schemas.microsoft.com/office/drawing/2014/main" xmlns="" id="{386B2F83-AA83-4760-8F3F-A4938675C126}"/>
                </a:ext>
              </a:extLst>
            </p:cNvPr>
            <p:cNvSpPr/>
            <p:nvPr/>
          </p:nvSpPr>
          <p:spPr>
            <a:xfrm>
              <a:off x="4197875" y="2533676"/>
              <a:ext cx="39140" cy="33513"/>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802;p53">
              <a:extLst>
                <a:ext uri="{FF2B5EF4-FFF2-40B4-BE49-F238E27FC236}">
                  <a16:creationId xmlns:a16="http://schemas.microsoft.com/office/drawing/2014/main" xmlns="" id="{F55A7775-5A11-4888-AF35-339840E78433}"/>
                </a:ext>
              </a:extLst>
            </p:cNvPr>
            <p:cNvSpPr/>
            <p:nvPr/>
          </p:nvSpPr>
          <p:spPr>
            <a:xfrm>
              <a:off x="4197875" y="2629247"/>
              <a:ext cx="39140" cy="33419"/>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803;p53">
              <a:extLst>
                <a:ext uri="{FF2B5EF4-FFF2-40B4-BE49-F238E27FC236}">
                  <a16:creationId xmlns:a16="http://schemas.microsoft.com/office/drawing/2014/main" xmlns="" id="{1F77B50A-3A22-4E95-965C-E1E6E6DFEC94}"/>
                </a:ext>
              </a:extLst>
            </p:cNvPr>
            <p:cNvSpPr/>
            <p:nvPr/>
          </p:nvSpPr>
          <p:spPr>
            <a:xfrm>
              <a:off x="4197875" y="2676914"/>
              <a:ext cx="39140" cy="33497"/>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804;p53">
              <a:extLst>
                <a:ext uri="{FF2B5EF4-FFF2-40B4-BE49-F238E27FC236}">
                  <a16:creationId xmlns:a16="http://schemas.microsoft.com/office/drawing/2014/main" xmlns="" id="{28AC080F-8D3F-46F5-934E-9BA5E83F94DC}"/>
                </a:ext>
              </a:extLst>
            </p:cNvPr>
            <p:cNvSpPr/>
            <p:nvPr/>
          </p:nvSpPr>
          <p:spPr>
            <a:xfrm>
              <a:off x="4197875" y="2724692"/>
              <a:ext cx="39140" cy="33513"/>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805;p53">
              <a:extLst>
                <a:ext uri="{FF2B5EF4-FFF2-40B4-BE49-F238E27FC236}">
                  <a16:creationId xmlns:a16="http://schemas.microsoft.com/office/drawing/2014/main" xmlns="" id="{E3D7B910-BEE5-475E-81CF-98FA1DA18EA4}"/>
                </a:ext>
              </a:extLst>
            </p:cNvPr>
            <p:cNvSpPr/>
            <p:nvPr/>
          </p:nvSpPr>
          <p:spPr>
            <a:xfrm>
              <a:off x="4245668" y="1912711"/>
              <a:ext cx="39140" cy="33513"/>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806;p53">
              <a:extLst>
                <a:ext uri="{FF2B5EF4-FFF2-40B4-BE49-F238E27FC236}">
                  <a16:creationId xmlns:a16="http://schemas.microsoft.com/office/drawing/2014/main" xmlns="" id="{F1462869-BCED-448B-A82B-0DFE7F63FDDD}"/>
                </a:ext>
              </a:extLst>
            </p:cNvPr>
            <p:cNvSpPr/>
            <p:nvPr/>
          </p:nvSpPr>
          <p:spPr>
            <a:xfrm>
              <a:off x="4245668" y="1960504"/>
              <a:ext cx="39140" cy="334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807;p53">
              <a:extLst>
                <a:ext uri="{FF2B5EF4-FFF2-40B4-BE49-F238E27FC236}">
                  <a16:creationId xmlns:a16="http://schemas.microsoft.com/office/drawing/2014/main" xmlns="" id="{7BD5DE40-328A-4B7E-ACF5-CCEE83FE7B4A}"/>
                </a:ext>
              </a:extLst>
            </p:cNvPr>
            <p:cNvSpPr/>
            <p:nvPr/>
          </p:nvSpPr>
          <p:spPr>
            <a:xfrm>
              <a:off x="4245668" y="2008297"/>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808;p53">
              <a:extLst>
                <a:ext uri="{FF2B5EF4-FFF2-40B4-BE49-F238E27FC236}">
                  <a16:creationId xmlns:a16="http://schemas.microsoft.com/office/drawing/2014/main" xmlns="" id="{9962CE13-649E-411C-9F78-79905B575B56}"/>
                </a:ext>
              </a:extLst>
            </p:cNvPr>
            <p:cNvSpPr/>
            <p:nvPr/>
          </p:nvSpPr>
          <p:spPr>
            <a:xfrm>
              <a:off x="4245668" y="2056075"/>
              <a:ext cx="39140" cy="33388"/>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809;p53">
              <a:extLst>
                <a:ext uri="{FF2B5EF4-FFF2-40B4-BE49-F238E27FC236}">
                  <a16:creationId xmlns:a16="http://schemas.microsoft.com/office/drawing/2014/main" xmlns="" id="{8F168E62-4747-42B0-8667-71C2FD7F5A5F}"/>
                </a:ext>
              </a:extLst>
            </p:cNvPr>
            <p:cNvSpPr/>
            <p:nvPr/>
          </p:nvSpPr>
          <p:spPr>
            <a:xfrm>
              <a:off x="4245668" y="2103727"/>
              <a:ext cx="39140" cy="33513"/>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810;p53">
              <a:extLst>
                <a:ext uri="{FF2B5EF4-FFF2-40B4-BE49-F238E27FC236}">
                  <a16:creationId xmlns:a16="http://schemas.microsoft.com/office/drawing/2014/main" xmlns="" id="{BE41442F-7478-49D5-99AA-903615FF0603}"/>
                </a:ext>
              </a:extLst>
            </p:cNvPr>
            <p:cNvSpPr/>
            <p:nvPr/>
          </p:nvSpPr>
          <p:spPr>
            <a:xfrm>
              <a:off x="4245668" y="2151520"/>
              <a:ext cx="39140" cy="334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811;p53">
              <a:extLst>
                <a:ext uri="{FF2B5EF4-FFF2-40B4-BE49-F238E27FC236}">
                  <a16:creationId xmlns:a16="http://schemas.microsoft.com/office/drawing/2014/main" xmlns="" id="{AFEC1F6F-68BB-4E64-B58F-7268B3A0C275}"/>
                </a:ext>
              </a:extLst>
            </p:cNvPr>
            <p:cNvSpPr/>
            <p:nvPr/>
          </p:nvSpPr>
          <p:spPr>
            <a:xfrm>
              <a:off x="4245668" y="2199313"/>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812;p53">
              <a:extLst>
                <a:ext uri="{FF2B5EF4-FFF2-40B4-BE49-F238E27FC236}">
                  <a16:creationId xmlns:a16="http://schemas.microsoft.com/office/drawing/2014/main" xmlns="" id="{26AFA838-BBC7-459B-8E24-3C3283CF4AEB}"/>
                </a:ext>
              </a:extLst>
            </p:cNvPr>
            <p:cNvSpPr/>
            <p:nvPr/>
          </p:nvSpPr>
          <p:spPr>
            <a:xfrm>
              <a:off x="4245668" y="2247090"/>
              <a:ext cx="39140" cy="33403"/>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813;p53">
              <a:extLst>
                <a:ext uri="{FF2B5EF4-FFF2-40B4-BE49-F238E27FC236}">
                  <a16:creationId xmlns:a16="http://schemas.microsoft.com/office/drawing/2014/main" xmlns="" id="{6AE649CC-3BC7-425F-B73E-7C7529C40AC0}"/>
                </a:ext>
              </a:extLst>
            </p:cNvPr>
            <p:cNvSpPr/>
            <p:nvPr/>
          </p:nvSpPr>
          <p:spPr>
            <a:xfrm>
              <a:off x="4245668" y="2294742"/>
              <a:ext cx="39140" cy="33513"/>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814;p53">
              <a:extLst>
                <a:ext uri="{FF2B5EF4-FFF2-40B4-BE49-F238E27FC236}">
                  <a16:creationId xmlns:a16="http://schemas.microsoft.com/office/drawing/2014/main" xmlns="" id="{2458A3BA-2737-4ED3-AF54-A3DA55A3A228}"/>
                </a:ext>
              </a:extLst>
            </p:cNvPr>
            <p:cNvSpPr/>
            <p:nvPr/>
          </p:nvSpPr>
          <p:spPr>
            <a:xfrm>
              <a:off x="4245668" y="2342535"/>
              <a:ext cx="39140" cy="33513"/>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815;p53">
              <a:extLst>
                <a:ext uri="{FF2B5EF4-FFF2-40B4-BE49-F238E27FC236}">
                  <a16:creationId xmlns:a16="http://schemas.microsoft.com/office/drawing/2014/main" xmlns="" id="{2117CF9E-0D1F-4E41-A263-77E02BB5FD05}"/>
                </a:ext>
              </a:extLst>
            </p:cNvPr>
            <p:cNvSpPr/>
            <p:nvPr/>
          </p:nvSpPr>
          <p:spPr>
            <a:xfrm>
              <a:off x="4245668" y="2390328"/>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816;p53">
              <a:extLst>
                <a:ext uri="{FF2B5EF4-FFF2-40B4-BE49-F238E27FC236}">
                  <a16:creationId xmlns:a16="http://schemas.microsoft.com/office/drawing/2014/main" xmlns="" id="{21205566-3F4B-4075-9E55-BCDB3F09C16A}"/>
                </a:ext>
              </a:extLst>
            </p:cNvPr>
            <p:cNvSpPr/>
            <p:nvPr/>
          </p:nvSpPr>
          <p:spPr>
            <a:xfrm>
              <a:off x="4245668" y="2438106"/>
              <a:ext cx="39140" cy="334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817;p53">
              <a:extLst>
                <a:ext uri="{FF2B5EF4-FFF2-40B4-BE49-F238E27FC236}">
                  <a16:creationId xmlns:a16="http://schemas.microsoft.com/office/drawing/2014/main" xmlns="" id="{1BCFC1E6-10C4-4FAA-BD2E-EA4541621400}"/>
                </a:ext>
              </a:extLst>
            </p:cNvPr>
            <p:cNvSpPr/>
            <p:nvPr/>
          </p:nvSpPr>
          <p:spPr>
            <a:xfrm>
              <a:off x="4245668" y="2485899"/>
              <a:ext cx="39219" cy="33497"/>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818;p53">
              <a:extLst>
                <a:ext uri="{FF2B5EF4-FFF2-40B4-BE49-F238E27FC236}">
                  <a16:creationId xmlns:a16="http://schemas.microsoft.com/office/drawing/2014/main" xmlns="" id="{A03B6BBE-9990-4659-877F-360B6541DED5}"/>
                </a:ext>
              </a:extLst>
            </p:cNvPr>
            <p:cNvSpPr/>
            <p:nvPr/>
          </p:nvSpPr>
          <p:spPr>
            <a:xfrm>
              <a:off x="4245668" y="2533676"/>
              <a:ext cx="39140" cy="33513"/>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819;p53">
              <a:extLst>
                <a:ext uri="{FF2B5EF4-FFF2-40B4-BE49-F238E27FC236}">
                  <a16:creationId xmlns:a16="http://schemas.microsoft.com/office/drawing/2014/main" xmlns="" id="{D84E4EB1-F870-497F-9959-3C8BBEDE2B79}"/>
                </a:ext>
              </a:extLst>
            </p:cNvPr>
            <p:cNvSpPr/>
            <p:nvPr/>
          </p:nvSpPr>
          <p:spPr>
            <a:xfrm>
              <a:off x="4245668" y="2629247"/>
              <a:ext cx="39140" cy="33419"/>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820;p53">
              <a:extLst>
                <a:ext uri="{FF2B5EF4-FFF2-40B4-BE49-F238E27FC236}">
                  <a16:creationId xmlns:a16="http://schemas.microsoft.com/office/drawing/2014/main" xmlns="" id="{DCE1B0DE-9650-46B6-8CB6-C2207ED5E603}"/>
                </a:ext>
              </a:extLst>
            </p:cNvPr>
            <p:cNvSpPr/>
            <p:nvPr/>
          </p:nvSpPr>
          <p:spPr>
            <a:xfrm>
              <a:off x="4245668" y="2676914"/>
              <a:ext cx="39140" cy="33497"/>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821;p53">
              <a:extLst>
                <a:ext uri="{FF2B5EF4-FFF2-40B4-BE49-F238E27FC236}">
                  <a16:creationId xmlns:a16="http://schemas.microsoft.com/office/drawing/2014/main" xmlns="" id="{0576C12B-C63A-4E19-9B6F-94B51C0A5098}"/>
                </a:ext>
              </a:extLst>
            </p:cNvPr>
            <p:cNvSpPr/>
            <p:nvPr/>
          </p:nvSpPr>
          <p:spPr>
            <a:xfrm>
              <a:off x="4245668" y="2724692"/>
              <a:ext cx="39140" cy="33513"/>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822;p53">
              <a:extLst>
                <a:ext uri="{FF2B5EF4-FFF2-40B4-BE49-F238E27FC236}">
                  <a16:creationId xmlns:a16="http://schemas.microsoft.com/office/drawing/2014/main" xmlns="" id="{0EA64F28-68AE-4C85-ABE0-5177083AE3EC}"/>
                </a:ext>
              </a:extLst>
            </p:cNvPr>
            <p:cNvSpPr/>
            <p:nvPr/>
          </p:nvSpPr>
          <p:spPr>
            <a:xfrm>
              <a:off x="4245668" y="2772485"/>
              <a:ext cx="39140" cy="334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823;p53">
              <a:extLst>
                <a:ext uri="{FF2B5EF4-FFF2-40B4-BE49-F238E27FC236}">
                  <a16:creationId xmlns:a16="http://schemas.microsoft.com/office/drawing/2014/main" xmlns="" id="{CF518C04-828B-43CF-94E6-46A991FF2F61}"/>
                </a:ext>
              </a:extLst>
            </p:cNvPr>
            <p:cNvSpPr/>
            <p:nvPr/>
          </p:nvSpPr>
          <p:spPr>
            <a:xfrm>
              <a:off x="4293445" y="1864934"/>
              <a:ext cx="39015" cy="33513"/>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824;p53">
              <a:extLst>
                <a:ext uri="{FF2B5EF4-FFF2-40B4-BE49-F238E27FC236}">
                  <a16:creationId xmlns:a16="http://schemas.microsoft.com/office/drawing/2014/main" xmlns="" id="{814A8720-3F6F-4A51-9C66-849AA0ADF756}"/>
                </a:ext>
              </a:extLst>
            </p:cNvPr>
            <p:cNvSpPr/>
            <p:nvPr/>
          </p:nvSpPr>
          <p:spPr>
            <a:xfrm>
              <a:off x="4293445" y="1912711"/>
              <a:ext cx="39015" cy="33513"/>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825;p53">
              <a:extLst>
                <a:ext uri="{FF2B5EF4-FFF2-40B4-BE49-F238E27FC236}">
                  <a16:creationId xmlns:a16="http://schemas.microsoft.com/office/drawing/2014/main" xmlns="" id="{5E1046A5-8AEB-44EC-9686-716D37FEB5C5}"/>
                </a:ext>
              </a:extLst>
            </p:cNvPr>
            <p:cNvSpPr/>
            <p:nvPr/>
          </p:nvSpPr>
          <p:spPr>
            <a:xfrm>
              <a:off x="4293445" y="1960504"/>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826;p53">
              <a:extLst>
                <a:ext uri="{FF2B5EF4-FFF2-40B4-BE49-F238E27FC236}">
                  <a16:creationId xmlns:a16="http://schemas.microsoft.com/office/drawing/2014/main" xmlns="" id="{F852E8BC-7DC0-48CF-8795-C4B608D1E293}"/>
                </a:ext>
              </a:extLst>
            </p:cNvPr>
            <p:cNvSpPr/>
            <p:nvPr/>
          </p:nvSpPr>
          <p:spPr>
            <a:xfrm>
              <a:off x="4293445" y="2008297"/>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827;p53">
              <a:extLst>
                <a:ext uri="{FF2B5EF4-FFF2-40B4-BE49-F238E27FC236}">
                  <a16:creationId xmlns:a16="http://schemas.microsoft.com/office/drawing/2014/main" xmlns="" id="{ADFD6C8B-D52C-4F05-BCC3-6AC222BF4A2E}"/>
                </a:ext>
              </a:extLst>
            </p:cNvPr>
            <p:cNvSpPr/>
            <p:nvPr/>
          </p:nvSpPr>
          <p:spPr>
            <a:xfrm>
              <a:off x="4293445" y="2056075"/>
              <a:ext cx="39015" cy="33388"/>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828;p53">
              <a:extLst>
                <a:ext uri="{FF2B5EF4-FFF2-40B4-BE49-F238E27FC236}">
                  <a16:creationId xmlns:a16="http://schemas.microsoft.com/office/drawing/2014/main" xmlns="" id="{E739A821-564C-4A75-9232-F857A51F513F}"/>
                </a:ext>
              </a:extLst>
            </p:cNvPr>
            <p:cNvSpPr/>
            <p:nvPr/>
          </p:nvSpPr>
          <p:spPr>
            <a:xfrm>
              <a:off x="4818840" y="1960504"/>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829;p53">
              <a:extLst>
                <a:ext uri="{FF2B5EF4-FFF2-40B4-BE49-F238E27FC236}">
                  <a16:creationId xmlns:a16="http://schemas.microsoft.com/office/drawing/2014/main" xmlns="" id="{3EC029C0-1018-47CE-A20F-CE985218361A}"/>
                </a:ext>
              </a:extLst>
            </p:cNvPr>
            <p:cNvSpPr/>
            <p:nvPr/>
          </p:nvSpPr>
          <p:spPr>
            <a:xfrm>
              <a:off x="4818840" y="2008297"/>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830;p53">
              <a:extLst>
                <a:ext uri="{FF2B5EF4-FFF2-40B4-BE49-F238E27FC236}">
                  <a16:creationId xmlns:a16="http://schemas.microsoft.com/office/drawing/2014/main" xmlns="" id="{05AD16A8-61F6-4D75-9E49-ECE9E3507DA3}"/>
                </a:ext>
              </a:extLst>
            </p:cNvPr>
            <p:cNvSpPr/>
            <p:nvPr/>
          </p:nvSpPr>
          <p:spPr>
            <a:xfrm>
              <a:off x="4866492" y="1960504"/>
              <a:ext cx="39140" cy="334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831;p53">
              <a:extLst>
                <a:ext uri="{FF2B5EF4-FFF2-40B4-BE49-F238E27FC236}">
                  <a16:creationId xmlns:a16="http://schemas.microsoft.com/office/drawing/2014/main" xmlns="" id="{7C759B68-DA39-49FE-8543-6E4EB188A538}"/>
                </a:ext>
              </a:extLst>
            </p:cNvPr>
            <p:cNvSpPr/>
            <p:nvPr/>
          </p:nvSpPr>
          <p:spPr>
            <a:xfrm>
              <a:off x="4866492" y="2008297"/>
              <a:ext cx="39140" cy="3343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832;p53">
              <a:extLst>
                <a:ext uri="{FF2B5EF4-FFF2-40B4-BE49-F238E27FC236}">
                  <a16:creationId xmlns:a16="http://schemas.microsoft.com/office/drawing/2014/main" xmlns="" id="{1DB25B12-A4C9-4B94-B124-9E83D035CC70}"/>
                </a:ext>
              </a:extLst>
            </p:cNvPr>
            <p:cNvSpPr/>
            <p:nvPr/>
          </p:nvSpPr>
          <p:spPr>
            <a:xfrm>
              <a:off x="4914285" y="1912711"/>
              <a:ext cx="39140" cy="33513"/>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833;p53">
              <a:extLst>
                <a:ext uri="{FF2B5EF4-FFF2-40B4-BE49-F238E27FC236}">
                  <a16:creationId xmlns:a16="http://schemas.microsoft.com/office/drawing/2014/main" xmlns="" id="{A588CFE5-DD33-44CB-8E06-5C747F786D59}"/>
                </a:ext>
              </a:extLst>
            </p:cNvPr>
            <p:cNvSpPr/>
            <p:nvPr/>
          </p:nvSpPr>
          <p:spPr>
            <a:xfrm>
              <a:off x="4914285" y="1960504"/>
              <a:ext cx="39140" cy="334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834;p53">
              <a:extLst>
                <a:ext uri="{FF2B5EF4-FFF2-40B4-BE49-F238E27FC236}">
                  <a16:creationId xmlns:a16="http://schemas.microsoft.com/office/drawing/2014/main" xmlns="" id="{018F689F-AC1E-4B18-BD37-F9EDD9C01051}"/>
                </a:ext>
              </a:extLst>
            </p:cNvPr>
            <p:cNvSpPr/>
            <p:nvPr/>
          </p:nvSpPr>
          <p:spPr>
            <a:xfrm>
              <a:off x="4914285" y="2008297"/>
              <a:ext cx="39140" cy="3343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835;p53">
              <a:extLst>
                <a:ext uri="{FF2B5EF4-FFF2-40B4-BE49-F238E27FC236}">
                  <a16:creationId xmlns:a16="http://schemas.microsoft.com/office/drawing/2014/main" xmlns="" id="{45CF01EC-4F91-4E64-9AEF-C8D6B4910B31}"/>
                </a:ext>
              </a:extLst>
            </p:cNvPr>
            <p:cNvSpPr/>
            <p:nvPr/>
          </p:nvSpPr>
          <p:spPr>
            <a:xfrm>
              <a:off x="4962078" y="1960504"/>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836;p53">
              <a:extLst>
                <a:ext uri="{FF2B5EF4-FFF2-40B4-BE49-F238E27FC236}">
                  <a16:creationId xmlns:a16="http://schemas.microsoft.com/office/drawing/2014/main" xmlns="" id="{13D4F2A9-771F-4490-9A7F-9A8C5BE8ED58}"/>
                </a:ext>
              </a:extLst>
            </p:cNvPr>
            <p:cNvSpPr/>
            <p:nvPr/>
          </p:nvSpPr>
          <p:spPr>
            <a:xfrm>
              <a:off x="4962078" y="2008297"/>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837;p53">
              <a:extLst>
                <a:ext uri="{FF2B5EF4-FFF2-40B4-BE49-F238E27FC236}">
                  <a16:creationId xmlns:a16="http://schemas.microsoft.com/office/drawing/2014/main" xmlns="" id="{415C585C-447B-4FD9-8029-DE22CE9ECC6F}"/>
                </a:ext>
              </a:extLst>
            </p:cNvPr>
            <p:cNvSpPr/>
            <p:nvPr/>
          </p:nvSpPr>
          <p:spPr>
            <a:xfrm>
              <a:off x="5009856" y="1960504"/>
              <a:ext cx="39015" cy="334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838;p53">
              <a:extLst>
                <a:ext uri="{FF2B5EF4-FFF2-40B4-BE49-F238E27FC236}">
                  <a16:creationId xmlns:a16="http://schemas.microsoft.com/office/drawing/2014/main" xmlns="" id="{781C83B3-4300-4859-AD35-BC10F26C67ED}"/>
                </a:ext>
              </a:extLst>
            </p:cNvPr>
            <p:cNvSpPr/>
            <p:nvPr/>
          </p:nvSpPr>
          <p:spPr>
            <a:xfrm>
              <a:off x="5296442" y="2008297"/>
              <a:ext cx="39140" cy="3343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839;p53">
              <a:extLst>
                <a:ext uri="{FF2B5EF4-FFF2-40B4-BE49-F238E27FC236}">
                  <a16:creationId xmlns:a16="http://schemas.microsoft.com/office/drawing/2014/main" xmlns="" id="{7DFF9FB9-2B79-4AFD-98C4-86563A3B5227}"/>
                </a:ext>
              </a:extLst>
            </p:cNvPr>
            <p:cNvSpPr/>
            <p:nvPr/>
          </p:nvSpPr>
          <p:spPr>
            <a:xfrm>
              <a:off x="5057649" y="1960504"/>
              <a:ext cx="38999" cy="334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840;p53">
              <a:extLst>
                <a:ext uri="{FF2B5EF4-FFF2-40B4-BE49-F238E27FC236}">
                  <a16:creationId xmlns:a16="http://schemas.microsoft.com/office/drawing/2014/main" xmlns="" id="{349790D0-4235-47D9-9579-9087592A34E7}"/>
                </a:ext>
              </a:extLst>
            </p:cNvPr>
            <p:cNvSpPr/>
            <p:nvPr/>
          </p:nvSpPr>
          <p:spPr>
            <a:xfrm>
              <a:off x="5105301" y="1960504"/>
              <a:ext cx="39140" cy="334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841;p53">
              <a:extLst>
                <a:ext uri="{FF2B5EF4-FFF2-40B4-BE49-F238E27FC236}">
                  <a16:creationId xmlns:a16="http://schemas.microsoft.com/office/drawing/2014/main" xmlns="" id="{B87C3E64-6257-4A9C-9B97-7D34E7DFADC4}"/>
                </a:ext>
              </a:extLst>
            </p:cNvPr>
            <p:cNvSpPr/>
            <p:nvPr/>
          </p:nvSpPr>
          <p:spPr>
            <a:xfrm>
              <a:off x="5153219" y="1960504"/>
              <a:ext cx="38999" cy="334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842;p53">
              <a:extLst>
                <a:ext uri="{FF2B5EF4-FFF2-40B4-BE49-F238E27FC236}">
                  <a16:creationId xmlns:a16="http://schemas.microsoft.com/office/drawing/2014/main" xmlns="" id="{802EE98D-8CF1-4E99-9A67-E2C980DF7DDF}"/>
                </a:ext>
              </a:extLst>
            </p:cNvPr>
            <p:cNvSpPr/>
            <p:nvPr/>
          </p:nvSpPr>
          <p:spPr>
            <a:xfrm>
              <a:off x="5248664" y="2008297"/>
              <a:ext cx="39125" cy="3343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843;p53">
              <a:extLst>
                <a:ext uri="{FF2B5EF4-FFF2-40B4-BE49-F238E27FC236}">
                  <a16:creationId xmlns:a16="http://schemas.microsoft.com/office/drawing/2014/main" xmlns="" id="{6CC273A7-82AE-470C-8773-A0FE53C1EC12}"/>
                </a:ext>
              </a:extLst>
            </p:cNvPr>
            <p:cNvSpPr/>
            <p:nvPr/>
          </p:nvSpPr>
          <p:spPr>
            <a:xfrm>
              <a:off x="5200996" y="2008297"/>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844;p53">
              <a:extLst>
                <a:ext uri="{FF2B5EF4-FFF2-40B4-BE49-F238E27FC236}">
                  <a16:creationId xmlns:a16="http://schemas.microsoft.com/office/drawing/2014/main" xmlns="" id="{7A6B2D2D-056C-4067-A6B3-A5665AE2751B}"/>
                </a:ext>
              </a:extLst>
            </p:cNvPr>
            <p:cNvSpPr/>
            <p:nvPr/>
          </p:nvSpPr>
          <p:spPr>
            <a:xfrm>
              <a:off x="5153219" y="2008297"/>
              <a:ext cx="38999" cy="3343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845;p53">
              <a:extLst>
                <a:ext uri="{FF2B5EF4-FFF2-40B4-BE49-F238E27FC236}">
                  <a16:creationId xmlns:a16="http://schemas.microsoft.com/office/drawing/2014/main" xmlns="" id="{3E578024-3317-4165-A5E7-E1B6306D6C81}"/>
                </a:ext>
              </a:extLst>
            </p:cNvPr>
            <p:cNvSpPr/>
            <p:nvPr/>
          </p:nvSpPr>
          <p:spPr>
            <a:xfrm>
              <a:off x="5105301" y="2008297"/>
              <a:ext cx="39140" cy="3343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846;p53">
              <a:extLst>
                <a:ext uri="{FF2B5EF4-FFF2-40B4-BE49-F238E27FC236}">
                  <a16:creationId xmlns:a16="http://schemas.microsoft.com/office/drawing/2014/main" xmlns="" id="{9D490387-AD6A-477B-BA32-437E85E04E38}"/>
                </a:ext>
              </a:extLst>
            </p:cNvPr>
            <p:cNvSpPr/>
            <p:nvPr/>
          </p:nvSpPr>
          <p:spPr>
            <a:xfrm>
              <a:off x="5057649" y="2008297"/>
              <a:ext cx="38999" cy="3343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847;p53">
              <a:extLst>
                <a:ext uri="{FF2B5EF4-FFF2-40B4-BE49-F238E27FC236}">
                  <a16:creationId xmlns:a16="http://schemas.microsoft.com/office/drawing/2014/main" xmlns="" id="{F5C47169-A895-44CA-B568-020AE010A938}"/>
                </a:ext>
              </a:extLst>
            </p:cNvPr>
            <p:cNvSpPr/>
            <p:nvPr/>
          </p:nvSpPr>
          <p:spPr>
            <a:xfrm>
              <a:off x="5009856" y="2008297"/>
              <a:ext cx="39015" cy="3343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848;p53">
              <a:extLst>
                <a:ext uri="{FF2B5EF4-FFF2-40B4-BE49-F238E27FC236}">
                  <a16:creationId xmlns:a16="http://schemas.microsoft.com/office/drawing/2014/main" xmlns="" id="{43F5277C-328F-4555-B502-B9F25380B314}"/>
                </a:ext>
              </a:extLst>
            </p:cNvPr>
            <p:cNvSpPr/>
            <p:nvPr/>
          </p:nvSpPr>
          <p:spPr>
            <a:xfrm>
              <a:off x="5009856" y="2056075"/>
              <a:ext cx="39015" cy="33388"/>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849;p53">
              <a:extLst>
                <a:ext uri="{FF2B5EF4-FFF2-40B4-BE49-F238E27FC236}">
                  <a16:creationId xmlns:a16="http://schemas.microsoft.com/office/drawing/2014/main" xmlns="" id="{E6F62C35-792C-4ACE-8ECC-C2EE5BC1010F}"/>
                </a:ext>
              </a:extLst>
            </p:cNvPr>
            <p:cNvSpPr/>
            <p:nvPr/>
          </p:nvSpPr>
          <p:spPr>
            <a:xfrm>
              <a:off x="4962078" y="2056075"/>
              <a:ext cx="38999" cy="33388"/>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850;p53">
              <a:extLst>
                <a:ext uri="{FF2B5EF4-FFF2-40B4-BE49-F238E27FC236}">
                  <a16:creationId xmlns:a16="http://schemas.microsoft.com/office/drawing/2014/main" xmlns="" id="{888A16AA-5C4F-4581-8A8F-67EC9E74CBF3}"/>
                </a:ext>
              </a:extLst>
            </p:cNvPr>
            <p:cNvSpPr/>
            <p:nvPr/>
          </p:nvSpPr>
          <p:spPr>
            <a:xfrm>
              <a:off x="4914285" y="2056075"/>
              <a:ext cx="39140" cy="33388"/>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851;p53">
              <a:extLst>
                <a:ext uri="{FF2B5EF4-FFF2-40B4-BE49-F238E27FC236}">
                  <a16:creationId xmlns:a16="http://schemas.microsoft.com/office/drawing/2014/main" xmlns="" id="{79DECDAD-32EA-4CA2-A8B1-13FB5387D81F}"/>
                </a:ext>
              </a:extLst>
            </p:cNvPr>
            <p:cNvSpPr/>
            <p:nvPr/>
          </p:nvSpPr>
          <p:spPr>
            <a:xfrm>
              <a:off x="4866492" y="2056075"/>
              <a:ext cx="39140" cy="33388"/>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852;p53">
              <a:extLst>
                <a:ext uri="{FF2B5EF4-FFF2-40B4-BE49-F238E27FC236}">
                  <a16:creationId xmlns:a16="http://schemas.microsoft.com/office/drawing/2014/main" xmlns="" id="{A11E0F5F-A285-4FAF-A5F2-424E778A37C5}"/>
                </a:ext>
              </a:extLst>
            </p:cNvPr>
            <p:cNvSpPr/>
            <p:nvPr/>
          </p:nvSpPr>
          <p:spPr>
            <a:xfrm>
              <a:off x="4818840" y="2056075"/>
              <a:ext cx="39015" cy="33388"/>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853;p53">
              <a:extLst>
                <a:ext uri="{FF2B5EF4-FFF2-40B4-BE49-F238E27FC236}">
                  <a16:creationId xmlns:a16="http://schemas.microsoft.com/office/drawing/2014/main" xmlns="" id="{185785E4-3B57-41E1-9AB2-1AAA4AAF5B7E}"/>
                </a:ext>
              </a:extLst>
            </p:cNvPr>
            <p:cNvSpPr/>
            <p:nvPr/>
          </p:nvSpPr>
          <p:spPr>
            <a:xfrm>
              <a:off x="4532254" y="2438106"/>
              <a:ext cx="39015" cy="334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854;p53">
              <a:extLst>
                <a:ext uri="{FF2B5EF4-FFF2-40B4-BE49-F238E27FC236}">
                  <a16:creationId xmlns:a16="http://schemas.microsoft.com/office/drawing/2014/main" xmlns="" id="{C3B748EB-FCA0-4FD5-8BF6-B73A483FD1C8}"/>
                </a:ext>
              </a:extLst>
            </p:cNvPr>
            <p:cNvSpPr/>
            <p:nvPr/>
          </p:nvSpPr>
          <p:spPr>
            <a:xfrm>
              <a:off x="4532254" y="2581469"/>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855;p53">
              <a:extLst>
                <a:ext uri="{FF2B5EF4-FFF2-40B4-BE49-F238E27FC236}">
                  <a16:creationId xmlns:a16="http://schemas.microsoft.com/office/drawing/2014/main" xmlns="" id="{2AC46140-BA97-4A95-99F7-72A5586DA087}"/>
                </a:ext>
              </a:extLst>
            </p:cNvPr>
            <p:cNvSpPr/>
            <p:nvPr/>
          </p:nvSpPr>
          <p:spPr>
            <a:xfrm>
              <a:off x="4580031" y="1960504"/>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856;p53">
              <a:extLst>
                <a:ext uri="{FF2B5EF4-FFF2-40B4-BE49-F238E27FC236}">
                  <a16:creationId xmlns:a16="http://schemas.microsoft.com/office/drawing/2014/main" xmlns="" id="{277C97DB-29C3-4AF9-A9FD-235171168CF5}"/>
                </a:ext>
              </a:extLst>
            </p:cNvPr>
            <p:cNvSpPr/>
            <p:nvPr/>
          </p:nvSpPr>
          <p:spPr>
            <a:xfrm>
              <a:off x="4580031" y="2008297"/>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857;p53">
              <a:extLst>
                <a:ext uri="{FF2B5EF4-FFF2-40B4-BE49-F238E27FC236}">
                  <a16:creationId xmlns:a16="http://schemas.microsoft.com/office/drawing/2014/main" xmlns="" id="{18DAC94A-1D60-410D-9AE3-F57F4D3D30A4}"/>
                </a:ext>
              </a:extLst>
            </p:cNvPr>
            <p:cNvSpPr/>
            <p:nvPr/>
          </p:nvSpPr>
          <p:spPr>
            <a:xfrm>
              <a:off x="4580031" y="2056075"/>
              <a:ext cx="39015" cy="33388"/>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858;p53">
              <a:extLst>
                <a:ext uri="{FF2B5EF4-FFF2-40B4-BE49-F238E27FC236}">
                  <a16:creationId xmlns:a16="http://schemas.microsoft.com/office/drawing/2014/main" xmlns="" id="{092C2922-2AE0-4905-AAF2-DE375E5F977C}"/>
                </a:ext>
              </a:extLst>
            </p:cNvPr>
            <p:cNvSpPr/>
            <p:nvPr/>
          </p:nvSpPr>
          <p:spPr>
            <a:xfrm>
              <a:off x="4580031" y="2103727"/>
              <a:ext cx="39015" cy="33513"/>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859;p53">
              <a:extLst>
                <a:ext uri="{FF2B5EF4-FFF2-40B4-BE49-F238E27FC236}">
                  <a16:creationId xmlns:a16="http://schemas.microsoft.com/office/drawing/2014/main" xmlns="" id="{CE2A7E12-49EB-4809-BD59-FEA26BE335A4}"/>
                </a:ext>
              </a:extLst>
            </p:cNvPr>
            <p:cNvSpPr/>
            <p:nvPr/>
          </p:nvSpPr>
          <p:spPr>
            <a:xfrm>
              <a:off x="4580031" y="2151520"/>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860;p53">
              <a:extLst>
                <a:ext uri="{FF2B5EF4-FFF2-40B4-BE49-F238E27FC236}">
                  <a16:creationId xmlns:a16="http://schemas.microsoft.com/office/drawing/2014/main" xmlns="" id="{0FF63826-E914-42AA-9E20-92C6FBBFD449}"/>
                </a:ext>
              </a:extLst>
            </p:cNvPr>
            <p:cNvSpPr/>
            <p:nvPr/>
          </p:nvSpPr>
          <p:spPr>
            <a:xfrm>
              <a:off x="4580031" y="2199313"/>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861;p53">
              <a:extLst>
                <a:ext uri="{FF2B5EF4-FFF2-40B4-BE49-F238E27FC236}">
                  <a16:creationId xmlns:a16="http://schemas.microsoft.com/office/drawing/2014/main" xmlns="" id="{54BCCD44-0E2A-4E21-AB94-FB247F9F5068}"/>
                </a:ext>
              </a:extLst>
            </p:cNvPr>
            <p:cNvSpPr/>
            <p:nvPr/>
          </p:nvSpPr>
          <p:spPr>
            <a:xfrm>
              <a:off x="4580031" y="2247090"/>
              <a:ext cx="39015" cy="33403"/>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862;p53">
              <a:extLst>
                <a:ext uri="{FF2B5EF4-FFF2-40B4-BE49-F238E27FC236}">
                  <a16:creationId xmlns:a16="http://schemas.microsoft.com/office/drawing/2014/main" xmlns="" id="{960C7B3E-A1F9-424A-8043-30F91DBDEB59}"/>
                </a:ext>
              </a:extLst>
            </p:cNvPr>
            <p:cNvSpPr/>
            <p:nvPr/>
          </p:nvSpPr>
          <p:spPr>
            <a:xfrm>
              <a:off x="4580031" y="2294742"/>
              <a:ext cx="39015" cy="33513"/>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863;p53">
              <a:extLst>
                <a:ext uri="{FF2B5EF4-FFF2-40B4-BE49-F238E27FC236}">
                  <a16:creationId xmlns:a16="http://schemas.microsoft.com/office/drawing/2014/main" xmlns="" id="{40B29210-6A26-4C74-B438-ACE87F4A1264}"/>
                </a:ext>
              </a:extLst>
            </p:cNvPr>
            <p:cNvSpPr/>
            <p:nvPr/>
          </p:nvSpPr>
          <p:spPr>
            <a:xfrm>
              <a:off x="4580031" y="2342535"/>
              <a:ext cx="39015" cy="33513"/>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864;p53">
              <a:extLst>
                <a:ext uri="{FF2B5EF4-FFF2-40B4-BE49-F238E27FC236}">
                  <a16:creationId xmlns:a16="http://schemas.microsoft.com/office/drawing/2014/main" xmlns="" id="{A790ED04-CA95-449A-8B6C-995CBD9E580D}"/>
                </a:ext>
              </a:extLst>
            </p:cNvPr>
            <p:cNvSpPr/>
            <p:nvPr/>
          </p:nvSpPr>
          <p:spPr>
            <a:xfrm>
              <a:off x="4627699" y="1960504"/>
              <a:ext cx="39140" cy="334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865;p53">
              <a:extLst>
                <a:ext uri="{FF2B5EF4-FFF2-40B4-BE49-F238E27FC236}">
                  <a16:creationId xmlns:a16="http://schemas.microsoft.com/office/drawing/2014/main" xmlns="" id="{A3FE6544-1B3B-4BFE-BCE9-CE572A72F8B8}"/>
                </a:ext>
              </a:extLst>
            </p:cNvPr>
            <p:cNvSpPr/>
            <p:nvPr/>
          </p:nvSpPr>
          <p:spPr>
            <a:xfrm>
              <a:off x="4627699" y="2008297"/>
              <a:ext cx="39140" cy="3343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866;p53">
              <a:extLst>
                <a:ext uri="{FF2B5EF4-FFF2-40B4-BE49-F238E27FC236}">
                  <a16:creationId xmlns:a16="http://schemas.microsoft.com/office/drawing/2014/main" xmlns="" id="{8C154F03-7FE8-4A5E-9F02-D91649C72A41}"/>
                </a:ext>
              </a:extLst>
            </p:cNvPr>
            <p:cNvSpPr/>
            <p:nvPr/>
          </p:nvSpPr>
          <p:spPr>
            <a:xfrm>
              <a:off x="4627699" y="2056075"/>
              <a:ext cx="39140" cy="33388"/>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867;p53">
              <a:extLst>
                <a:ext uri="{FF2B5EF4-FFF2-40B4-BE49-F238E27FC236}">
                  <a16:creationId xmlns:a16="http://schemas.microsoft.com/office/drawing/2014/main" xmlns="" id="{C81435B4-5C0D-4A5F-895C-4D3C28407DBF}"/>
                </a:ext>
              </a:extLst>
            </p:cNvPr>
            <p:cNvSpPr/>
            <p:nvPr/>
          </p:nvSpPr>
          <p:spPr>
            <a:xfrm>
              <a:off x="4627699" y="2103727"/>
              <a:ext cx="39140" cy="33513"/>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868;p53">
              <a:extLst>
                <a:ext uri="{FF2B5EF4-FFF2-40B4-BE49-F238E27FC236}">
                  <a16:creationId xmlns:a16="http://schemas.microsoft.com/office/drawing/2014/main" xmlns="" id="{3C01D1F0-E279-4600-9C8E-4C0E6DB53EA8}"/>
                </a:ext>
              </a:extLst>
            </p:cNvPr>
            <p:cNvSpPr/>
            <p:nvPr/>
          </p:nvSpPr>
          <p:spPr>
            <a:xfrm>
              <a:off x="4627699" y="2151520"/>
              <a:ext cx="39140" cy="334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869;p53">
              <a:extLst>
                <a:ext uri="{FF2B5EF4-FFF2-40B4-BE49-F238E27FC236}">
                  <a16:creationId xmlns:a16="http://schemas.microsoft.com/office/drawing/2014/main" xmlns="" id="{7F2DBBB9-BB0F-442A-879E-EFDC573F2A83}"/>
                </a:ext>
              </a:extLst>
            </p:cNvPr>
            <p:cNvSpPr/>
            <p:nvPr/>
          </p:nvSpPr>
          <p:spPr>
            <a:xfrm>
              <a:off x="4627699" y="2199313"/>
              <a:ext cx="39140" cy="3343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870;p53">
              <a:extLst>
                <a:ext uri="{FF2B5EF4-FFF2-40B4-BE49-F238E27FC236}">
                  <a16:creationId xmlns:a16="http://schemas.microsoft.com/office/drawing/2014/main" xmlns="" id="{0C861748-EF2C-4E87-BC48-2541D31DB731}"/>
                </a:ext>
              </a:extLst>
            </p:cNvPr>
            <p:cNvSpPr/>
            <p:nvPr/>
          </p:nvSpPr>
          <p:spPr>
            <a:xfrm>
              <a:off x="4627699" y="2247090"/>
              <a:ext cx="39140" cy="334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871;p53">
              <a:extLst>
                <a:ext uri="{FF2B5EF4-FFF2-40B4-BE49-F238E27FC236}">
                  <a16:creationId xmlns:a16="http://schemas.microsoft.com/office/drawing/2014/main" xmlns="" id="{1D3F7A73-D061-4421-85AB-9E149D8DE0CE}"/>
                </a:ext>
              </a:extLst>
            </p:cNvPr>
            <p:cNvSpPr/>
            <p:nvPr/>
          </p:nvSpPr>
          <p:spPr>
            <a:xfrm>
              <a:off x="4627699" y="2294742"/>
              <a:ext cx="39140" cy="33513"/>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872;p53">
              <a:extLst>
                <a:ext uri="{FF2B5EF4-FFF2-40B4-BE49-F238E27FC236}">
                  <a16:creationId xmlns:a16="http://schemas.microsoft.com/office/drawing/2014/main" xmlns="" id="{231AD7FE-D6DB-43AB-B5C5-7BAD607CD020}"/>
                </a:ext>
              </a:extLst>
            </p:cNvPr>
            <p:cNvSpPr/>
            <p:nvPr/>
          </p:nvSpPr>
          <p:spPr>
            <a:xfrm>
              <a:off x="4675476" y="1960504"/>
              <a:ext cx="39140" cy="334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873;p53">
              <a:extLst>
                <a:ext uri="{FF2B5EF4-FFF2-40B4-BE49-F238E27FC236}">
                  <a16:creationId xmlns:a16="http://schemas.microsoft.com/office/drawing/2014/main" xmlns="" id="{3B7DC8AD-F523-4ABB-98D6-045713B6BC8E}"/>
                </a:ext>
              </a:extLst>
            </p:cNvPr>
            <p:cNvSpPr/>
            <p:nvPr/>
          </p:nvSpPr>
          <p:spPr>
            <a:xfrm>
              <a:off x="4675476" y="2008297"/>
              <a:ext cx="39140" cy="3343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874;p53">
              <a:extLst>
                <a:ext uri="{FF2B5EF4-FFF2-40B4-BE49-F238E27FC236}">
                  <a16:creationId xmlns:a16="http://schemas.microsoft.com/office/drawing/2014/main" xmlns="" id="{1ED889E7-C26D-4D8D-895C-D961E7AF2A6C}"/>
                </a:ext>
              </a:extLst>
            </p:cNvPr>
            <p:cNvSpPr/>
            <p:nvPr/>
          </p:nvSpPr>
          <p:spPr>
            <a:xfrm>
              <a:off x="4675476" y="2056075"/>
              <a:ext cx="39140" cy="33388"/>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875;p53">
              <a:extLst>
                <a:ext uri="{FF2B5EF4-FFF2-40B4-BE49-F238E27FC236}">
                  <a16:creationId xmlns:a16="http://schemas.microsoft.com/office/drawing/2014/main" xmlns="" id="{6C2B4ED8-4040-40E0-A0F3-0BD58243F650}"/>
                </a:ext>
              </a:extLst>
            </p:cNvPr>
            <p:cNvSpPr/>
            <p:nvPr/>
          </p:nvSpPr>
          <p:spPr>
            <a:xfrm>
              <a:off x="4675476" y="2103727"/>
              <a:ext cx="39140" cy="33513"/>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876;p53">
              <a:extLst>
                <a:ext uri="{FF2B5EF4-FFF2-40B4-BE49-F238E27FC236}">
                  <a16:creationId xmlns:a16="http://schemas.microsoft.com/office/drawing/2014/main" xmlns="" id="{4F489756-7936-46DE-944C-E97E2E1F54B5}"/>
                </a:ext>
              </a:extLst>
            </p:cNvPr>
            <p:cNvSpPr/>
            <p:nvPr/>
          </p:nvSpPr>
          <p:spPr>
            <a:xfrm>
              <a:off x="4675476" y="2151520"/>
              <a:ext cx="39140" cy="334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877;p53">
              <a:extLst>
                <a:ext uri="{FF2B5EF4-FFF2-40B4-BE49-F238E27FC236}">
                  <a16:creationId xmlns:a16="http://schemas.microsoft.com/office/drawing/2014/main" xmlns="" id="{B18AB564-D186-4AFE-BFB4-B6EF09E19040}"/>
                </a:ext>
              </a:extLst>
            </p:cNvPr>
            <p:cNvSpPr/>
            <p:nvPr/>
          </p:nvSpPr>
          <p:spPr>
            <a:xfrm>
              <a:off x="4675476" y="2199313"/>
              <a:ext cx="39140" cy="3343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878;p53">
              <a:extLst>
                <a:ext uri="{FF2B5EF4-FFF2-40B4-BE49-F238E27FC236}">
                  <a16:creationId xmlns:a16="http://schemas.microsoft.com/office/drawing/2014/main" xmlns="" id="{C01D39AD-9AB5-4182-8B96-9CF63F6467F2}"/>
                </a:ext>
              </a:extLst>
            </p:cNvPr>
            <p:cNvSpPr/>
            <p:nvPr/>
          </p:nvSpPr>
          <p:spPr>
            <a:xfrm>
              <a:off x="4675476" y="2247090"/>
              <a:ext cx="39140" cy="33403"/>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879;p53">
              <a:extLst>
                <a:ext uri="{FF2B5EF4-FFF2-40B4-BE49-F238E27FC236}">
                  <a16:creationId xmlns:a16="http://schemas.microsoft.com/office/drawing/2014/main" xmlns="" id="{5B399C6C-ECFC-4103-8DC0-B0F7891DF071}"/>
                </a:ext>
              </a:extLst>
            </p:cNvPr>
            <p:cNvSpPr/>
            <p:nvPr/>
          </p:nvSpPr>
          <p:spPr>
            <a:xfrm>
              <a:off x="4675476" y="2294742"/>
              <a:ext cx="39140" cy="33513"/>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880;p53">
              <a:extLst>
                <a:ext uri="{FF2B5EF4-FFF2-40B4-BE49-F238E27FC236}">
                  <a16:creationId xmlns:a16="http://schemas.microsoft.com/office/drawing/2014/main" xmlns="" id="{7B29F31C-4F9E-427F-B7BE-2EAB8FA2CB52}"/>
                </a:ext>
              </a:extLst>
            </p:cNvPr>
            <p:cNvSpPr/>
            <p:nvPr/>
          </p:nvSpPr>
          <p:spPr>
            <a:xfrm>
              <a:off x="4723270" y="1960504"/>
              <a:ext cx="39015" cy="334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881;p53">
              <a:extLst>
                <a:ext uri="{FF2B5EF4-FFF2-40B4-BE49-F238E27FC236}">
                  <a16:creationId xmlns:a16="http://schemas.microsoft.com/office/drawing/2014/main" xmlns="" id="{D5E074A2-621A-4108-BA79-5DD5E370B6EA}"/>
                </a:ext>
              </a:extLst>
            </p:cNvPr>
            <p:cNvSpPr/>
            <p:nvPr/>
          </p:nvSpPr>
          <p:spPr>
            <a:xfrm>
              <a:off x="4723270" y="2008297"/>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882;p53">
              <a:extLst>
                <a:ext uri="{FF2B5EF4-FFF2-40B4-BE49-F238E27FC236}">
                  <a16:creationId xmlns:a16="http://schemas.microsoft.com/office/drawing/2014/main" xmlns="" id="{1B1F11EA-7385-432E-BE7E-022B4EDB2D1F}"/>
                </a:ext>
              </a:extLst>
            </p:cNvPr>
            <p:cNvSpPr/>
            <p:nvPr/>
          </p:nvSpPr>
          <p:spPr>
            <a:xfrm>
              <a:off x="4723270" y="2056075"/>
              <a:ext cx="39015" cy="33388"/>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883;p53">
              <a:extLst>
                <a:ext uri="{FF2B5EF4-FFF2-40B4-BE49-F238E27FC236}">
                  <a16:creationId xmlns:a16="http://schemas.microsoft.com/office/drawing/2014/main" xmlns="" id="{222F31EF-6933-4CD5-8F22-010FA62D543C}"/>
                </a:ext>
              </a:extLst>
            </p:cNvPr>
            <p:cNvSpPr/>
            <p:nvPr/>
          </p:nvSpPr>
          <p:spPr>
            <a:xfrm>
              <a:off x="4771063" y="1960504"/>
              <a:ext cx="38999" cy="334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2884;p53">
              <a:extLst>
                <a:ext uri="{FF2B5EF4-FFF2-40B4-BE49-F238E27FC236}">
                  <a16:creationId xmlns:a16="http://schemas.microsoft.com/office/drawing/2014/main" xmlns="" id="{8773084B-1887-4BFE-B130-9FF1862DE2E3}"/>
                </a:ext>
              </a:extLst>
            </p:cNvPr>
            <p:cNvSpPr/>
            <p:nvPr/>
          </p:nvSpPr>
          <p:spPr>
            <a:xfrm>
              <a:off x="4771063" y="2008297"/>
              <a:ext cx="38999" cy="3343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2885;p53">
              <a:extLst>
                <a:ext uri="{FF2B5EF4-FFF2-40B4-BE49-F238E27FC236}">
                  <a16:creationId xmlns:a16="http://schemas.microsoft.com/office/drawing/2014/main" xmlns="" id="{70CBFF4E-1FF0-47BE-A836-7CDB29DF0734}"/>
                </a:ext>
              </a:extLst>
            </p:cNvPr>
            <p:cNvSpPr/>
            <p:nvPr/>
          </p:nvSpPr>
          <p:spPr>
            <a:xfrm>
              <a:off x="4771063" y="2056075"/>
              <a:ext cx="38999" cy="33388"/>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2886;p53">
              <a:extLst>
                <a:ext uri="{FF2B5EF4-FFF2-40B4-BE49-F238E27FC236}">
                  <a16:creationId xmlns:a16="http://schemas.microsoft.com/office/drawing/2014/main" xmlns="" id="{07196E28-152B-455D-977C-DC9B4C4D7F65}"/>
                </a:ext>
              </a:extLst>
            </p:cNvPr>
            <p:cNvSpPr/>
            <p:nvPr/>
          </p:nvSpPr>
          <p:spPr>
            <a:xfrm>
              <a:off x="4771063" y="2103727"/>
              <a:ext cx="38999" cy="33513"/>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2887;p53">
              <a:extLst>
                <a:ext uri="{FF2B5EF4-FFF2-40B4-BE49-F238E27FC236}">
                  <a16:creationId xmlns:a16="http://schemas.microsoft.com/office/drawing/2014/main" xmlns="" id="{383CA6F4-9869-4B92-9546-547D5D98FC53}"/>
                </a:ext>
              </a:extLst>
            </p:cNvPr>
            <p:cNvSpPr/>
            <p:nvPr/>
          </p:nvSpPr>
          <p:spPr>
            <a:xfrm>
              <a:off x="4723270" y="2103727"/>
              <a:ext cx="39015" cy="33513"/>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2888;p53">
              <a:extLst>
                <a:ext uri="{FF2B5EF4-FFF2-40B4-BE49-F238E27FC236}">
                  <a16:creationId xmlns:a16="http://schemas.microsoft.com/office/drawing/2014/main" xmlns="" id="{3D096ABF-6ECD-44ED-96B4-F9A4E7228F45}"/>
                </a:ext>
              </a:extLst>
            </p:cNvPr>
            <p:cNvSpPr/>
            <p:nvPr/>
          </p:nvSpPr>
          <p:spPr>
            <a:xfrm>
              <a:off x="4723270" y="2151520"/>
              <a:ext cx="39015" cy="334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2889;p53">
              <a:extLst>
                <a:ext uri="{FF2B5EF4-FFF2-40B4-BE49-F238E27FC236}">
                  <a16:creationId xmlns:a16="http://schemas.microsoft.com/office/drawing/2014/main" xmlns="" id="{FDB9264E-63F6-41D6-AA63-89F32C7F4B35}"/>
                </a:ext>
              </a:extLst>
            </p:cNvPr>
            <p:cNvSpPr/>
            <p:nvPr/>
          </p:nvSpPr>
          <p:spPr>
            <a:xfrm>
              <a:off x="4723270" y="2199313"/>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2890;p53">
              <a:extLst>
                <a:ext uri="{FF2B5EF4-FFF2-40B4-BE49-F238E27FC236}">
                  <a16:creationId xmlns:a16="http://schemas.microsoft.com/office/drawing/2014/main" xmlns="" id="{D2F4C8CD-0630-42E1-8001-D74A3456565E}"/>
                </a:ext>
              </a:extLst>
            </p:cNvPr>
            <p:cNvSpPr/>
            <p:nvPr/>
          </p:nvSpPr>
          <p:spPr>
            <a:xfrm>
              <a:off x="4723270" y="2247090"/>
              <a:ext cx="39015" cy="33403"/>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2891;p53">
              <a:extLst>
                <a:ext uri="{FF2B5EF4-FFF2-40B4-BE49-F238E27FC236}">
                  <a16:creationId xmlns:a16="http://schemas.microsoft.com/office/drawing/2014/main" xmlns="" id="{0B938535-AC73-40A3-BB97-E3DC87CFF7DA}"/>
                </a:ext>
              </a:extLst>
            </p:cNvPr>
            <p:cNvSpPr/>
            <p:nvPr/>
          </p:nvSpPr>
          <p:spPr>
            <a:xfrm>
              <a:off x="4723270" y="2294742"/>
              <a:ext cx="39015" cy="33513"/>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2892;p53">
              <a:extLst>
                <a:ext uri="{FF2B5EF4-FFF2-40B4-BE49-F238E27FC236}">
                  <a16:creationId xmlns:a16="http://schemas.microsoft.com/office/drawing/2014/main" xmlns="" id="{B6DF297A-E7E6-4E45-8FEA-224B4EAACA1A}"/>
                </a:ext>
              </a:extLst>
            </p:cNvPr>
            <p:cNvSpPr/>
            <p:nvPr/>
          </p:nvSpPr>
          <p:spPr>
            <a:xfrm>
              <a:off x="4723270" y="2342535"/>
              <a:ext cx="39015" cy="33513"/>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2893;p53">
              <a:extLst>
                <a:ext uri="{FF2B5EF4-FFF2-40B4-BE49-F238E27FC236}">
                  <a16:creationId xmlns:a16="http://schemas.microsoft.com/office/drawing/2014/main" xmlns="" id="{FB9D5611-CBA2-43DD-9A1A-5EEA777F6201}"/>
                </a:ext>
              </a:extLst>
            </p:cNvPr>
            <p:cNvSpPr/>
            <p:nvPr/>
          </p:nvSpPr>
          <p:spPr>
            <a:xfrm>
              <a:off x="4675476" y="2342535"/>
              <a:ext cx="39140" cy="33513"/>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2894;p53">
              <a:extLst>
                <a:ext uri="{FF2B5EF4-FFF2-40B4-BE49-F238E27FC236}">
                  <a16:creationId xmlns:a16="http://schemas.microsoft.com/office/drawing/2014/main" xmlns="" id="{42C39FD0-3FCA-4FA6-8C6F-30E8BD899308}"/>
                </a:ext>
              </a:extLst>
            </p:cNvPr>
            <p:cNvSpPr/>
            <p:nvPr/>
          </p:nvSpPr>
          <p:spPr>
            <a:xfrm>
              <a:off x="4627699" y="2342535"/>
              <a:ext cx="39140" cy="33513"/>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2895;p53">
              <a:extLst>
                <a:ext uri="{FF2B5EF4-FFF2-40B4-BE49-F238E27FC236}">
                  <a16:creationId xmlns:a16="http://schemas.microsoft.com/office/drawing/2014/main" xmlns="" id="{2687BA06-13EB-4A9F-8396-20F9194CE46B}"/>
                </a:ext>
              </a:extLst>
            </p:cNvPr>
            <p:cNvSpPr/>
            <p:nvPr/>
          </p:nvSpPr>
          <p:spPr>
            <a:xfrm>
              <a:off x="4627699" y="2390328"/>
              <a:ext cx="39140" cy="3343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2896;p53">
              <a:extLst>
                <a:ext uri="{FF2B5EF4-FFF2-40B4-BE49-F238E27FC236}">
                  <a16:creationId xmlns:a16="http://schemas.microsoft.com/office/drawing/2014/main" xmlns="" id="{5B53F638-0220-4CA6-B8C5-8E60CBCF414B}"/>
                </a:ext>
              </a:extLst>
            </p:cNvPr>
            <p:cNvSpPr/>
            <p:nvPr/>
          </p:nvSpPr>
          <p:spPr>
            <a:xfrm>
              <a:off x="4580031" y="2390328"/>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2897;p53">
              <a:extLst>
                <a:ext uri="{FF2B5EF4-FFF2-40B4-BE49-F238E27FC236}">
                  <a16:creationId xmlns:a16="http://schemas.microsoft.com/office/drawing/2014/main" xmlns="" id="{81A94802-FB69-4F2F-9976-EAB7E3B10757}"/>
                </a:ext>
              </a:extLst>
            </p:cNvPr>
            <p:cNvSpPr/>
            <p:nvPr/>
          </p:nvSpPr>
          <p:spPr>
            <a:xfrm>
              <a:off x="4293445" y="2103727"/>
              <a:ext cx="39015" cy="33513"/>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2898;p53">
              <a:extLst>
                <a:ext uri="{FF2B5EF4-FFF2-40B4-BE49-F238E27FC236}">
                  <a16:creationId xmlns:a16="http://schemas.microsoft.com/office/drawing/2014/main" xmlns="" id="{CABF431A-F714-4381-879B-F341E7F0C4F6}"/>
                </a:ext>
              </a:extLst>
            </p:cNvPr>
            <p:cNvSpPr/>
            <p:nvPr/>
          </p:nvSpPr>
          <p:spPr>
            <a:xfrm>
              <a:off x="4293445" y="2151520"/>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2899;p53">
              <a:extLst>
                <a:ext uri="{FF2B5EF4-FFF2-40B4-BE49-F238E27FC236}">
                  <a16:creationId xmlns:a16="http://schemas.microsoft.com/office/drawing/2014/main" xmlns="" id="{00D3FFC0-7DD9-45CD-9472-3BD7B47B036A}"/>
                </a:ext>
              </a:extLst>
            </p:cNvPr>
            <p:cNvSpPr/>
            <p:nvPr/>
          </p:nvSpPr>
          <p:spPr>
            <a:xfrm>
              <a:off x="4293445" y="2199313"/>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2900;p53">
              <a:extLst>
                <a:ext uri="{FF2B5EF4-FFF2-40B4-BE49-F238E27FC236}">
                  <a16:creationId xmlns:a16="http://schemas.microsoft.com/office/drawing/2014/main" xmlns="" id="{F32F0E28-803D-41A0-A279-76D0F7DEF4E2}"/>
                </a:ext>
              </a:extLst>
            </p:cNvPr>
            <p:cNvSpPr/>
            <p:nvPr/>
          </p:nvSpPr>
          <p:spPr>
            <a:xfrm>
              <a:off x="4293445" y="2247090"/>
              <a:ext cx="39015" cy="33419"/>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2901;p53">
              <a:extLst>
                <a:ext uri="{FF2B5EF4-FFF2-40B4-BE49-F238E27FC236}">
                  <a16:creationId xmlns:a16="http://schemas.microsoft.com/office/drawing/2014/main" xmlns="" id="{0378B57A-BBFC-4B48-A4BF-7B7CE6BF992D}"/>
                </a:ext>
              </a:extLst>
            </p:cNvPr>
            <p:cNvSpPr/>
            <p:nvPr/>
          </p:nvSpPr>
          <p:spPr>
            <a:xfrm>
              <a:off x="4293445" y="2294742"/>
              <a:ext cx="39015" cy="33513"/>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2902;p53">
              <a:extLst>
                <a:ext uri="{FF2B5EF4-FFF2-40B4-BE49-F238E27FC236}">
                  <a16:creationId xmlns:a16="http://schemas.microsoft.com/office/drawing/2014/main" xmlns="" id="{A009FE5C-C14C-4DCE-B426-74BBBF7D6421}"/>
                </a:ext>
              </a:extLst>
            </p:cNvPr>
            <p:cNvSpPr/>
            <p:nvPr/>
          </p:nvSpPr>
          <p:spPr>
            <a:xfrm>
              <a:off x="4293445" y="2342535"/>
              <a:ext cx="39015" cy="33513"/>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2903;p53">
              <a:extLst>
                <a:ext uri="{FF2B5EF4-FFF2-40B4-BE49-F238E27FC236}">
                  <a16:creationId xmlns:a16="http://schemas.microsoft.com/office/drawing/2014/main" xmlns="" id="{B438F14A-6DA1-484E-A5A7-EFF726AF00E5}"/>
                </a:ext>
              </a:extLst>
            </p:cNvPr>
            <p:cNvSpPr/>
            <p:nvPr/>
          </p:nvSpPr>
          <p:spPr>
            <a:xfrm>
              <a:off x="4293445" y="2390328"/>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2904;p53">
              <a:extLst>
                <a:ext uri="{FF2B5EF4-FFF2-40B4-BE49-F238E27FC236}">
                  <a16:creationId xmlns:a16="http://schemas.microsoft.com/office/drawing/2014/main" xmlns="" id="{F078B43A-7231-4CA4-9670-39F687A68F39}"/>
                </a:ext>
              </a:extLst>
            </p:cNvPr>
            <p:cNvSpPr/>
            <p:nvPr/>
          </p:nvSpPr>
          <p:spPr>
            <a:xfrm>
              <a:off x="4293445" y="2438106"/>
              <a:ext cx="39015" cy="334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2905;p53">
              <a:extLst>
                <a:ext uri="{FF2B5EF4-FFF2-40B4-BE49-F238E27FC236}">
                  <a16:creationId xmlns:a16="http://schemas.microsoft.com/office/drawing/2014/main" xmlns="" id="{308455B9-C6FE-446D-9D31-BE7EDA9CC563}"/>
                </a:ext>
              </a:extLst>
            </p:cNvPr>
            <p:cNvSpPr/>
            <p:nvPr/>
          </p:nvSpPr>
          <p:spPr>
            <a:xfrm>
              <a:off x="4293445" y="2485899"/>
              <a:ext cx="39109" cy="33497"/>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2906;p53">
              <a:extLst>
                <a:ext uri="{FF2B5EF4-FFF2-40B4-BE49-F238E27FC236}">
                  <a16:creationId xmlns:a16="http://schemas.microsoft.com/office/drawing/2014/main" xmlns="" id="{A25E4708-77F1-4830-A63E-E522610B9E7D}"/>
                </a:ext>
              </a:extLst>
            </p:cNvPr>
            <p:cNvSpPr/>
            <p:nvPr/>
          </p:nvSpPr>
          <p:spPr>
            <a:xfrm>
              <a:off x="4293445" y="2533676"/>
              <a:ext cx="39015" cy="33513"/>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2907;p53">
              <a:extLst>
                <a:ext uri="{FF2B5EF4-FFF2-40B4-BE49-F238E27FC236}">
                  <a16:creationId xmlns:a16="http://schemas.microsoft.com/office/drawing/2014/main" xmlns="" id="{43428ACB-1A5A-49A2-9A20-786B7C118E8B}"/>
                </a:ext>
              </a:extLst>
            </p:cNvPr>
            <p:cNvSpPr/>
            <p:nvPr/>
          </p:nvSpPr>
          <p:spPr>
            <a:xfrm>
              <a:off x="4293445" y="2629247"/>
              <a:ext cx="39015" cy="33419"/>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2908;p53">
              <a:extLst>
                <a:ext uri="{FF2B5EF4-FFF2-40B4-BE49-F238E27FC236}">
                  <a16:creationId xmlns:a16="http://schemas.microsoft.com/office/drawing/2014/main" xmlns="" id="{5ECC4801-E790-4984-AF04-494066D275ED}"/>
                </a:ext>
              </a:extLst>
            </p:cNvPr>
            <p:cNvSpPr/>
            <p:nvPr/>
          </p:nvSpPr>
          <p:spPr>
            <a:xfrm>
              <a:off x="4293445" y="2676914"/>
              <a:ext cx="39015" cy="33497"/>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2909;p53">
              <a:extLst>
                <a:ext uri="{FF2B5EF4-FFF2-40B4-BE49-F238E27FC236}">
                  <a16:creationId xmlns:a16="http://schemas.microsoft.com/office/drawing/2014/main" xmlns="" id="{9CAD6C7C-DA93-4208-9C90-5FBAABE280BE}"/>
                </a:ext>
              </a:extLst>
            </p:cNvPr>
            <p:cNvSpPr/>
            <p:nvPr/>
          </p:nvSpPr>
          <p:spPr>
            <a:xfrm>
              <a:off x="4293445" y="2724692"/>
              <a:ext cx="39015" cy="33513"/>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2910;p53">
              <a:extLst>
                <a:ext uri="{FF2B5EF4-FFF2-40B4-BE49-F238E27FC236}">
                  <a16:creationId xmlns:a16="http://schemas.microsoft.com/office/drawing/2014/main" xmlns="" id="{BC53BABB-07ED-4BFB-9CDC-57BB8CBA7422}"/>
                </a:ext>
              </a:extLst>
            </p:cNvPr>
            <p:cNvSpPr/>
            <p:nvPr/>
          </p:nvSpPr>
          <p:spPr>
            <a:xfrm>
              <a:off x="4293445" y="2772485"/>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2911;p53">
              <a:extLst>
                <a:ext uri="{FF2B5EF4-FFF2-40B4-BE49-F238E27FC236}">
                  <a16:creationId xmlns:a16="http://schemas.microsoft.com/office/drawing/2014/main" xmlns="" id="{125EB200-07E3-4A10-BC47-CB992BE7B057}"/>
                </a:ext>
              </a:extLst>
            </p:cNvPr>
            <p:cNvSpPr/>
            <p:nvPr/>
          </p:nvSpPr>
          <p:spPr>
            <a:xfrm>
              <a:off x="4293445" y="2820262"/>
              <a:ext cx="39015" cy="334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2912;p53">
              <a:extLst>
                <a:ext uri="{FF2B5EF4-FFF2-40B4-BE49-F238E27FC236}">
                  <a16:creationId xmlns:a16="http://schemas.microsoft.com/office/drawing/2014/main" xmlns="" id="{96712A85-EAEF-4263-BF51-EADE4A9D98EC}"/>
                </a:ext>
              </a:extLst>
            </p:cNvPr>
            <p:cNvSpPr/>
            <p:nvPr/>
          </p:nvSpPr>
          <p:spPr>
            <a:xfrm>
              <a:off x="4341238" y="1864934"/>
              <a:ext cx="38999" cy="33513"/>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2913;p53">
              <a:extLst>
                <a:ext uri="{FF2B5EF4-FFF2-40B4-BE49-F238E27FC236}">
                  <a16:creationId xmlns:a16="http://schemas.microsoft.com/office/drawing/2014/main" xmlns="" id="{21CB6333-5AE8-4A15-B92B-A30A04AA96C4}"/>
                </a:ext>
              </a:extLst>
            </p:cNvPr>
            <p:cNvSpPr/>
            <p:nvPr/>
          </p:nvSpPr>
          <p:spPr>
            <a:xfrm>
              <a:off x="4341238" y="1912711"/>
              <a:ext cx="38999" cy="33513"/>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2914;p53">
              <a:extLst>
                <a:ext uri="{FF2B5EF4-FFF2-40B4-BE49-F238E27FC236}">
                  <a16:creationId xmlns:a16="http://schemas.microsoft.com/office/drawing/2014/main" xmlns="" id="{ACD2DAA9-8FD3-48F2-93F9-22D3598103D5}"/>
                </a:ext>
              </a:extLst>
            </p:cNvPr>
            <p:cNvSpPr/>
            <p:nvPr/>
          </p:nvSpPr>
          <p:spPr>
            <a:xfrm>
              <a:off x="4341238" y="1960504"/>
              <a:ext cx="38999" cy="334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2915;p53">
              <a:extLst>
                <a:ext uri="{FF2B5EF4-FFF2-40B4-BE49-F238E27FC236}">
                  <a16:creationId xmlns:a16="http://schemas.microsoft.com/office/drawing/2014/main" xmlns="" id="{E225552E-2238-4921-B7F3-48D210264594}"/>
                </a:ext>
              </a:extLst>
            </p:cNvPr>
            <p:cNvSpPr/>
            <p:nvPr/>
          </p:nvSpPr>
          <p:spPr>
            <a:xfrm>
              <a:off x="4341238" y="2008297"/>
              <a:ext cx="38999" cy="3343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2916;p53">
              <a:extLst>
                <a:ext uri="{FF2B5EF4-FFF2-40B4-BE49-F238E27FC236}">
                  <a16:creationId xmlns:a16="http://schemas.microsoft.com/office/drawing/2014/main" xmlns="" id="{15D3FFBB-3D2B-4203-97DC-399040C793D0}"/>
                </a:ext>
              </a:extLst>
            </p:cNvPr>
            <p:cNvSpPr/>
            <p:nvPr/>
          </p:nvSpPr>
          <p:spPr>
            <a:xfrm>
              <a:off x="4341238" y="2056075"/>
              <a:ext cx="38999" cy="33388"/>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2917;p53">
              <a:extLst>
                <a:ext uri="{FF2B5EF4-FFF2-40B4-BE49-F238E27FC236}">
                  <a16:creationId xmlns:a16="http://schemas.microsoft.com/office/drawing/2014/main" xmlns="" id="{A0667865-8F1A-4A00-B66B-49661C10E2B6}"/>
                </a:ext>
              </a:extLst>
            </p:cNvPr>
            <p:cNvSpPr/>
            <p:nvPr/>
          </p:nvSpPr>
          <p:spPr>
            <a:xfrm>
              <a:off x="4341238" y="2103727"/>
              <a:ext cx="38999" cy="33513"/>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2918;p53">
              <a:extLst>
                <a:ext uri="{FF2B5EF4-FFF2-40B4-BE49-F238E27FC236}">
                  <a16:creationId xmlns:a16="http://schemas.microsoft.com/office/drawing/2014/main" xmlns="" id="{CE5FBC88-621F-4F12-A10A-B138960F5BAA}"/>
                </a:ext>
              </a:extLst>
            </p:cNvPr>
            <p:cNvSpPr/>
            <p:nvPr/>
          </p:nvSpPr>
          <p:spPr>
            <a:xfrm>
              <a:off x="4341238" y="2151520"/>
              <a:ext cx="38999" cy="334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2919;p53">
              <a:extLst>
                <a:ext uri="{FF2B5EF4-FFF2-40B4-BE49-F238E27FC236}">
                  <a16:creationId xmlns:a16="http://schemas.microsoft.com/office/drawing/2014/main" xmlns="" id="{93B8D294-DCBF-4622-AC5D-6DE4DCE9DC39}"/>
                </a:ext>
              </a:extLst>
            </p:cNvPr>
            <p:cNvSpPr/>
            <p:nvPr/>
          </p:nvSpPr>
          <p:spPr>
            <a:xfrm>
              <a:off x="4341238" y="2199313"/>
              <a:ext cx="38999" cy="3343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2920;p53">
              <a:extLst>
                <a:ext uri="{FF2B5EF4-FFF2-40B4-BE49-F238E27FC236}">
                  <a16:creationId xmlns:a16="http://schemas.microsoft.com/office/drawing/2014/main" xmlns="" id="{B3C73B78-A290-447A-8E55-FFEFAE045E6F}"/>
                </a:ext>
              </a:extLst>
            </p:cNvPr>
            <p:cNvSpPr/>
            <p:nvPr/>
          </p:nvSpPr>
          <p:spPr>
            <a:xfrm>
              <a:off x="4341238" y="2247090"/>
              <a:ext cx="38999" cy="334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2921;p53">
              <a:extLst>
                <a:ext uri="{FF2B5EF4-FFF2-40B4-BE49-F238E27FC236}">
                  <a16:creationId xmlns:a16="http://schemas.microsoft.com/office/drawing/2014/main" xmlns="" id="{E8F1B0AF-EA80-42AF-847D-1EE6A6C60276}"/>
                </a:ext>
              </a:extLst>
            </p:cNvPr>
            <p:cNvSpPr/>
            <p:nvPr/>
          </p:nvSpPr>
          <p:spPr>
            <a:xfrm>
              <a:off x="4341238" y="2294742"/>
              <a:ext cx="38999" cy="33513"/>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2922;p53">
              <a:extLst>
                <a:ext uri="{FF2B5EF4-FFF2-40B4-BE49-F238E27FC236}">
                  <a16:creationId xmlns:a16="http://schemas.microsoft.com/office/drawing/2014/main" xmlns="" id="{246BC5A1-7134-44A6-AB95-4008FE709488}"/>
                </a:ext>
              </a:extLst>
            </p:cNvPr>
            <p:cNvSpPr/>
            <p:nvPr/>
          </p:nvSpPr>
          <p:spPr>
            <a:xfrm>
              <a:off x="4341238" y="2342535"/>
              <a:ext cx="38999" cy="33513"/>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2923;p53">
              <a:extLst>
                <a:ext uri="{FF2B5EF4-FFF2-40B4-BE49-F238E27FC236}">
                  <a16:creationId xmlns:a16="http://schemas.microsoft.com/office/drawing/2014/main" xmlns="" id="{5B641C00-5F30-4A91-92D2-6B2071EDC174}"/>
                </a:ext>
              </a:extLst>
            </p:cNvPr>
            <p:cNvSpPr/>
            <p:nvPr/>
          </p:nvSpPr>
          <p:spPr>
            <a:xfrm>
              <a:off x="4341238" y="2390328"/>
              <a:ext cx="38999" cy="3343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2924;p53">
              <a:extLst>
                <a:ext uri="{FF2B5EF4-FFF2-40B4-BE49-F238E27FC236}">
                  <a16:creationId xmlns:a16="http://schemas.microsoft.com/office/drawing/2014/main" xmlns="" id="{2F62E358-6128-46B3-B16F-C1574308C280}"/>
                </a:ext>
              </a:extLst>
            </p:cNvPr>
            <p:cNvSpPr/>
            <p:nvPr/>
          </p:nvSpPr>
          <p:spPr>
            <a:xfrm>
              <a:off x="4341238" y="2438106"/>
              <a:ext cx="38999" cy="334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2925;p53">
              <a:extLst>
                <a:ext uri="{FF2B5EF4-FFF2-40B4-BE49-F238E27FC236}">
                  <a16:creationId xmlns:a16="http://schemas.microsoft.com/office/drawing/2014/main" xmlns="" id="{3FD575B6-9AE6-4CF0-B160-9907B9924802}"/>
                </a:ext>
              </a:extLst>
            </p:cNvPr>
            <p:cNvSpPr/>
            <p:nvPr/>
          </p:nvSpPr>
          <p:spPr>
            <a:xfrm>
              <a:off x="4341238" y="2485899"/>
              <a:ext cx="39140" cy="33497"/>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2926;p53">
              <a:extLst>
                <a:ext uri="{FF2B5EF4-FFF2-40B4-BE49-F238E27FC236}">
                  <a16:creationId xmlns:a16="http://schemas.microsoft.com/office/drawing/2014/main" xmlns="" id="{9C82321F-F629-46ED-874B-C9E7A8A3A05D}"/>
                </a:ext>
              </a:extLst>
            </p:cNvPr>
            <p:cNvSpPr/>
            <p:nvPr/>
          </p:nvSpPr>
          <p:spPr>
            <a:xfrm>
              <a:off x="4341238" y="2533676"/>
              <a:ext cx="38999" cy="33513"/>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2927;p53">
              <a:extLst>
                <a:ext uri="{FF2B5EF4-FFF2-40B4-BE49-F238E27FC236}">
                  <a16:creationId xmlns:a16="http://schemas.microsoft.com/office/drawing/2014/main" xmlns="" id="{58A8E3E7-4004-45FA-908B-4FB0B28AAE4D}"/>
                </a:ext>
              </a:extLst>
            </p:cNvPr>
            <p:cNvSpPr/>
            <p:nvPr/>
          </p:nvSpPr>
          <p:spPr>
            <a:xfrm>
              <a:off x="4341238" y="2629247"/>
              <a:ext cx="38999" cy="33419"/>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2928;p53">
              <a:extLst>
                <a:ext uri="{FF2B5EF4-FFF2-40B4-BE49-F238E27FC236}">
                  <a16:creationId xmlns:a16="http://schemas.microsoft.com/office/drawing/2014/main" xmlns="" id="{CCC39C46-7444-4AE5-8D2F-F5CD44261C25}"/>
                </a:ext>
              </a:extLst>
            </p:cNvPr>
            <p:cNvSpPr/>
            <p:nvPr/>
          </p:nvSpPr>
          <p:spPr>
            <a:xfrm>
              <a:off x="4341238" y="2676914"/>
              <a:ext cx="38999" cy="33497"/>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2929;p53">
              <a:extLst>
                <a:ext uri="{FF2B5EF4-FFF2-40B4-BE49-F238E27FC236}">
                  <a16:creationId xmlns:a16="http://schemas.microsoft.com/office/drawing/2014/main" xmlns="" id="{4AC1F9F4-04C8-4EF8-AFC6-C8F401425AA5}"/>
                </a:ext>
              </a:extLst>
            </p:cNvPr>
            <p:cNvSpPr/>
            <p:nvPr/>
          </p:nvSpPr>
          <p:spPr>
            <a:xfrm>
              <a:off x="4341238" y="2724692"/>
              <a:ext cx="38999" cy="33513"/>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2930;p53">
              <a:extLst>
                <a:ext uri="{FF2B5EF4-FFF2-40B4-BE49-F238E27FC236}">
                  <a16:creationId xmlns:a16="http://schemas.microsoft.com/office/drawing/2014/main" xmlns="" id="{0CC27503-991A-406D-9205-A188E2E4C5DC}"/>
                </a:ext>
              </a:extLst>
            </p:cNvPr>
            <p:cNvSpPr/>
            <p:nvPr/>
          </p:nvSpPr>
          <p:spPr>
            <a:xfrm>
              <a:off x="4341238" y="2868055"/>
              <a:ext cx="38999" cy="33403"/>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2931;p53">
              <a:extLst>
                <a:ext uri="{FF2B5EF4-FFF2-40B4-BE49-F238E27FC236}">
                  <a16:creationId xmlns:a16="http://schemas.microsoft.com/office/drawing/2014/main" xmlns="" id="{7D5A71C2-16C2-4BC8-9676-E02D37EF6D86}"/>
                </a:ext>
              </a:extLst>
            </p:cNvPr>
            <p:cNvSpPr/>
            <p:nvPr/>
          </p:nvSpPr>
          <p:spPr>
            <a:xfrm>
              <a:off x="4341238" y="2820262"/>
              <a:ext cx="38999" cy="334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2932;p53">
              <a:extLst>
                <a:ext uri="{FF2B5EF4-FFF2-40B4-BE49-F238E27FC236}">
                  <a16:creationId xmlns:a16="http://schemas.microsoft.com/office/drawing/2014/main" xmlns="" id="{54056ECC-AFF4-4273-A004-5E72AFA488B0}"/>
                </a:ext>
              </a:extLst>
            </p:cNvPr>
            <p:cNvSpPr/>
            <p:nvPr/>
          </p:nvSpPr>
          <p:spPr>
            <a:xfrm>
              <a:off x="4341238" y="2772485"/>
              <a:ext cx="38999" cy="334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2933;p53">
              <a:extLst>
                <a:ext uri="{FF2B5EF4-FFF2-40B4-BE49-F238E27FC236}">
                  <a16:creationId xmlns:a16="http://schemas.microsoft.com/office/drawing/2014/main" xmlns="" id="{4BEEC0AD-741E-42B2-A952-E4AD9C80310D}"/>
                </a:ext>
              </a:extLst>
            </p:cNvPr>
            <p:cNvSpPr/>
            <p:nvPr/>
          </p:nvSpPr>
          <p:spPr>
            <a:xfrm>
              <a:off x="4389016" y="1960504"/>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2934;p53">
              <a:extLst>
                <a:ext uri="{FF2B5EF4-FFF2-40B4-BE49-F238E27FC236}">
                  <a16:creationId xmlns:a16="http://schemas.microsoft.com/office/drawing/2014/main" xmlns="" id="{98E1058F-59DF-4623-95C9-A3F8DA5590F9}"/>
                </a:ext>
              </a:extLst>
            </p:cNvPr>
            <p:cNvSpPr/>
            <p:nvPr/>
          </p:nvSpPr>
          <p:spPr>
            <a:xfrm>
              <a:off x="4389016" y="2008297"/>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2935;p53">
              <a:extLst>
                <a:ext uri="{FF2B5EF4-FFF2-40B4-BE49-F238E27FC236}">
                  <a16:creationId xmlns:a16="http://schemas.microsoft.com/office/drawing/2014/main" xmlns="" id="{7087F057-69B6-44E2-B9E6-7B893189508C}"/>
                </a:ext>
              </a:extLst>
            </p:cNvPr>
            <p:cNvSpPr/>
            <p:nvPr/>
          </p:nvSpPr>
          <p:spPr>
            <a:xfrm>
              <a:off x="4389016" y="2056075"/>
              <a:ext cx="39015" cy="33388"/>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2936;p53">
              <a:extLst>
                <a:ext uri="{FF2B5EF4-FFF2-40B4-BE49-F238E27FC236}">
                  <a16:creationId xmlns:a16="http://schemas.microsoft.com/office/drawing/2014/main" xmlns="" id="{05249385-1DA4-4D22-9E6F-40F299096248}"/>
                </a:ext>
              </a:extLst>
            </p:cNvPr>
            <p:cNvSpPr/>
            <p:nvPr/>
          </p:nvSpPr>
          <p:spPr>
            <a:xfrm>
              <a:off x="4389016" y="2103727"/>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2937;p53">
              <a:extLst>
                <a:ext uri="{FF2B5EF4-FFF2-40B4-BE49-F238E27FC236}">
                  <a16:creationId xmlns:a16="http://schemas.microsoft.com/office/drawing/2014/main" xmlns="" id="{84949E6F-9ECA-4335-BF3A-6B9D665324C8}"/>
                </a:ext>
              </a:extLst>
            </p:cNvPr>
            <p:cNvSpPr/>
            <p:nvPr/>
          </p:nvSpPr>
          <p:spPr>
            <a:xfrm>
              <a:off x="4389016" y="2151520"/>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2938;p53">
              <a:extLst>
                <a:ext uri="{FF2B5EF4-FFF2-40B4-BE49-F238E27FC236}">
                  <a16:creationId xmlns:a16="http://schemas.microsoft.com/office/drawing/2014/main" xmlns="" id="{039262FA-5C98-4DFE-9772-97B47437B884}"/>
                </a:ext>
              </a:extLst>
            </p:cNvPr>
            <p:cNvSpPr/>
            <p:nvPr/>
          </p:nvSpPr>
          <p:spPr>
            <a:xfrm>
              <a:off x="4389016" y="2199313"/>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2939;p53">
              <a:extLst>
                <a:ext uri="{FF2B5EF4-FFF2-40B4-BE49-F238E27FC236}">
                  <a16:creationId xmlns:a16="http://schemas.microsoft.com/office/drawing/2014/main" xmlns="" id="{120FCC91-43F2-41CD-BFEB-A2DE9A61F5B6}"/>
                </a:ext>
              </a:extLst>
            </p:cNvPr>
            <p:cNvSpPr/>
            <p:nvPr/>
          </p:nvSpPr>
          <p:spPr>
            <a:xfrm>
              <a:off x="4389016" y="2247090"/>
              <a:ext cx="39015" cy="334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2940;p53">
              <a:extLst>
                <a:ext uri="{FF2B5EF4-FFF2-40B4-BE49-F238E27FC236}">
                  <a16:creationId xmlns:a16="http://schemas.microsoft.com/office/drawing/2014/main" xmlns="" id="{66748750-0B2C-455D-98CE-4DDF1A38C1B6}"/>
                </a:ext>
              </a:extLst>
            </p:cNvPr>
            <p:cNvSpPr/>
            <p:nvPr/>
          </p:nvSpPr>
          <p:spPr>
            <a:xfrm>
              <a:off x="4389016" y="2294742"/>
              <a:ext cx="39015" cy="33513"/>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2941;p53">
              <a:extLst>
                <a:ext uri="{FF2B5EF4-FFF2-40B4-BE49-F238E27FC236}">
                  <a16:creationId xmlns:a16="http://schemas.microsoft.com/office/drawing/2014/main" xmlns="" id="{EF20F3DA-5BD8-4275-BE28-3CA6399369A7}"/>
                </a:ext>
              </a:extLst>
            </p:cNvPr>
            <p:cNvSpPr/>
            <p:nvPr/>
          </p:nvSpPr>
          <p:spPr>
            <a:xfrm>
              <a:off x="4389016" y="2342535"/>
              <a:ext cx="39015" cy="33513"/>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2942;p53">
              <a:extLst>
                <a:ext uri="{FF2B5EF4-FFF2-40B4-BE49-F238E27FC236}">
                  <a16:creationId xmlns:a16="http://schemas.microsoft.com/office/drawing/2014/main" xmlns="" id="{DF347942-7D92-44EC-9033-255BB09F67B6}"/>
                </a:ext>
              </a:extLst>
            </p:cNvPr>
            <p:cNvSpPr/>
            <p:nvPr/>
          </p:nvSpPr>
          <p:spPr>
            <a:xfrm>
              <a:off x="4389016" y="2390328"/>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2943;p53">
              <a:extLst>
                <a:ext uri="{FF2B5EF4-FFF2-40B4-BE49-F238E27FC236}">
                  <a16:creationId xmlns:a16="http://schemas.microsoft.com/office/drawing/2014/main" xmlns="" id="{BE00EFF8-5B69-4DDF-AD6A-54E6604E028B}"/>
                </a:ext>
              </a:extLst>
            </p:cNvPr>
            <p:cNvSpPr/>
            <p:nvPr/>
          </p:nvSpPr>
          <p:spPr>
            <a:xfrm>
              <a:off x="4389016" y="2438106"/>
              <a:ext cx="39015" cy="334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2944;p53">
              <a:extLst>
                <a:ext uri="{FF2B5EF4-FFF2-40B4-BE49-F238E27FC236}">
                  <a16:creationId xmlns:a16="http://schemas.microsoft.com/office/drawing/2014/main" xmlns="" id="{A76133FE-0073-498D-AA9B-B736932C4F8C}"/>
                </a:ext>
              </a:extLst>
            </p:cNvPr>
            <p:cNvSpPr/>
            <p:nvPr/>
          </p:nvSpPr>
          <p:spPr>
            <a:xfrm>
              <a:off x="4389016" y="2485899"/>
              <a:ext cx="39109" cy="33497"/>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945;p53">
              <a:extLst>
                <a:ext uri="{FF2B5EF4-FFF2-40B4-BE49-F238E27FC236}">
                  <a16:creationId xmlns:a16="http://schemas.microsoft.com/office/drawing/2014/main" xmlns="" id="{38DB06A7-72C3-4115-9DE0-8C59564B0797}"/>
                </a:ext>
              </a:extLst>
            </p:cNvPr>
            <p:cNvSpPr/>
            <p:nvPr/>
          </p:nvSpPr>
          <p:spPr>
            <a:xfrm>
              <a:off x="4389016" y="2533676"/>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946;p53">
              <a:extLst>
                <a:ext uri="{FF2B5EF4-FFF2-40B4-BE49-F238E27FC236}">
                  <a16:creationId xmlns:a16="http://schemas.microsoft.com/office/drawing/2014/main" xmlns="" id="{1B5792F2-3BF3-48AD-8C09-ED49C6BCADC5}"/>
                </a:ext>
              </a:extLst>
            </p:cNvPr>
            <p:cNvSpPr/>
            <p:nvPr/>
          </p:nvSpPr>
          <p:spPr>
            <a:xfrm>
              <a:off x="4389016" y="2629247"/>
              <a:ext cx="39015" cy="33419"/>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947;p53">
              <a:extLst>
                <a:ext uri="{FF2B5EF4-FFF2-40B4-BE49-F238E27FC236}">
                  <a16:creationId xmlns:a16="http://schemas.microsoft.com/office/drawing/2014/main" xmlns="" id="{3DA67526-C4D2-459E-BB2D-A41819E78C0D}"/>
                </a:ext>
              </a:extLst>
            </p:cNvPr>
            <p:cNvSpPr/>
            <p:nvPr/>
          </p:nvSpPr>
          <p:spPr>
            <a:xfrm>
              <a:off x="4389016" y="2676914"/>
              <a:ext cx="39015" cy="33497"/>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2948;p53">
              <a:extLst>
                <a:ext uri="{FF2B5EF4-FFF2-40B4-BE49-F238E27FC236}">
                  <a16:creationId xmlns:a16="http://schemas.microsoft.com/office/drawing/2014/main" xmlns="" id="{9C63D1F4-3547-4525-893F-947F3C4E4C6F}"/>
                </a:ext>
              </a:extLst>
            </p:cNvPr>
            <p:cNvSpPr/>
            <p:nvPr/>
          </p:nvSpPr>
          <p:spPr>
            <a:xfrm>
              <a:off x="4389016" y="2772485"/>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949;p53">
              <a:extLst>
                <a:ext uri="{FF2B5EF4-FFF2-40B4-BE49-F238E27FC236}">
                  <a16:creationId xmlns:a16="http://schemas.microsoft.com/office/drawing/2014/main" xmlns="" id="{5F96411A-0C5D-419F-9A6A-6D98861B087F}"/>
                </a:ext>
              </a:extLst>
            </p:cNvPr>
            <p:cNvSpPr/>
            <p:nvPr/>
          </p:nvSpPr>
          <p:spPr>
            <a:xfrm>
              <a:off x="4389016" y="2724692"/>
              <a:ext cx="39015" cy="33513"/>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950;p53">
              <a:extLst>
                <a:ext uri="{FF2B5EF4-FFF2-40B4-BE49-F238E27FC236}">
                  <a16:creationId xmlns:a16="http://schemas.microsoft.com/office/drawing/2014/main" xmlns="" id="{0991B12B-E2A6-4248-A23E-799CBF583216}"/>
                </a:ext>
              </a:extLst>
            </p:cNvPr>
            <p:cNvSpPr/>
            <p:nvPr/>
          </p:nvSpPr>
          <p:spPr>
            <a:xfrm>
              <a:off x="4436809" y="1960504"/>
              <a:ext cx="39015" cy="334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951;p53">
              <a:extLst>
                <a:ext uri="{FF2B5EF4-FFF2-40B4-BE49-F238E27FC236}">
                  <a16:creationId xmlns:a16="http://schemas.microsoft.com/office/drawing/2014/main" xmlns="" id="{FB0256FB-5458-4291-9F86-5564DF822BFA}"/>
                </a:ext>
              </a:extLst>
            </p:cNvPr>
            <p:cNvSpPr/>
            <p:nvPr/>
          </p:nvSpPr>
          <p:spPr>
            <a:xfrm>
              <a:off x="4436809" y="2008297"/>
              <a:ext cx="39015" cy="3343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2952;p53">
              <a:extLst>
                <a:ext uri="{FF2B5EF4-FFF2-40B4-BE49-F238E27FC236}">
                  <a16:creationId xmlns:a16="http://schemas.microsoft.com/office/drawing/2014/main" xmlns="" id="{AB76219B-3842-49B5-AD98-B143A1AF4869}"/>
                </a:ext>
              </a:extLst>
            </p:cNvPr>
            <p:cNvSpPr/>
            <p:nvPr/>
          </p:nvSpPr>
          <p:spPr>
            <a:xfrm>
              <a:off x="4436809" y="2056075"/>
              <a:ext cx="38968" cy="33388"/>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2953;p53">
              <a:extLst>
                <a:ext uri="{FF2B5EF4-FFF2-40B4-BE49-F238E27FC236}">
                  <a16:creationId xmlns:a16="http://schemas.microsoft.com/office/drawing/2014/main" xmlns="" id="{FFE17358-FDEA-4A75-B491-A71FCF2B222A}"/>
                </a:ext>
              </a:extLst>
            </p:cNvPr>
            <p:cNvSpPr/>
            <p:nvPr/>
          </p:nvSpPr>
          <p:spPr>
            <a:xfrm>
              <a:off x="4436809" y="2103727"/>
              <a:ext cx="39015" cy="33513"/>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2954;p53">
              <a:extLst>
                <a:ext uri="{FF2B5EF4-FFF2-40B4-BE49-F238E27FC236}">
                  <a16:creationId xmlns:a16="http://schemas.microsoft.com/office/drawing/2014/main" xmlns="" id="{D8D5F077-B7DD-405F-BC0D-84071D5E3BCF}"/>
                </a:ext>
              </a:extLst>
            </p:cNvPr>
            <p:cNvSpPr/>
            <p:nvPr/>
          </p:nvSpPr>
          <p:spPr>
            <a:xfrm>
              <a:off x="4436809" y="2151520"/>
              <a:ext cx="39015" cy="334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955;p53">
              <a:extLst>
                <a:ext uri="{FF2B5EF4-FFF2-40B4-BE49-F238E27FC236}">
                  <a16:creationId xmlns:a16="http://schemas.microsoft.com/office/drawing/2014/main" xmlns="" id="{A2847EA7-9C02-4853-86A4-15DEE50D0F9E}"/>
                </a:ext>
              </a:extLst>
            </p:cNvPr>
            <p:cNvSpPr/>
            <p:nvPr/>
          </p:nvSpPr>
          <p:spPr>
            <a:xfrm>
              <a:off x="4436809" y="2199313"/>
              <a:ext cx="39015" cy="3343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956;p53">
              <a:extLst>
                <a:ext uri="{FF2B5EF4-FFF2-40B4-BE49-F238E27FC236}">
                  <a16:creationId xmlns:a16="http://schemas.microsoft.com/office/drawing/2014/main" xmlns="" id="{701E294F-0DBC-4469-93E0-310B7DB3B8E2}"/>
                </a:ext>
              </a:extLst>
            </p:cNvPr>
            <p:cNvSpPr/>
            <p:nvPr/>
          </p:nvSpPr>
          <p:spPr>
            <a:xfrm>
              <a:off x="4436809" y="2247090"/>
              <a:ext cx="39015" cy="33403"/>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957;p53">
              <a:extLst>
                <a:ext uri="{FF2B5EF4-FFF2-40B4-BE49-F238E27FC236}">
                  <a16:creationId xmlns:a16="http://schemas.microsoft.com/office/drawing/2014/main" xmlns="" id="{CDAFAEA4-9722-41CF-96F0-75E19633DD69}"/>
                </a:ext>
              </a:extLst>
            </p:cNvPr>
            <p:cNvSpPr/>
            <p:nvPr/>
          </p:nvSpPr>
          <p:spPr>
            <a:xfrm>
              <a:off x="4436809" y="2294742"/>
              <a:ext cx="39015" cy="33513"/>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958;p53">
              <a:extLst>
                <a:ext uri="{FF2B5EF4-FFF2-40B4-BE49-F238E27FC236}">
                  <a16:creationId xmlns:a16="http://schemas.microsoft.com/office/drawing/2014/main" xmlns="" id="{31519519-E531-4875-9EAD-FE7DA28D395F}"/>
                </a:ext>
              </a:extLst>
            </p:cNvPr>
            <p:cNvSpPr/>
            <p:nvPr/>
          </p:nvSpPr>
          <p:spPr>
            <a:xfrm>
              <a:off x="4436809" y="2342535"/>
              <a:ext cx="39015" cy="33513"/>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959;p53">
              <a:extLst>
                <a:ext uri="{FF2B5EF4-FFF2-40B4-BE49-F238E27FC236}">
                  <a16:creationId xmlns:a16="http://schemas.microsoft.com/office/drawing/2014/main" xmlns="" id="{1AF0F4F3-8C31-4D1A-B306-FB5C2B3EEB04}"/>
                </a:ext>
              </a:extLst>
            </p:cNvPr>
            <p:cNvSpPr/>
            <p:nvPr/>
          </p:nvSpPr>
          <p:spPr>
            <a:xfrm>
              <a:off x="4436809" y="2390328"/>
              <a:ext cx="39015" cy="3343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960;p53">
              <a:extLst>
                <a:ext uri="{FF2B5EF4-FFF2-40B4-BE49-F238E27FC236}">
                  <a16:creationId xmlns:a16="http://schemas.microsoft.com/office/drawing/2014/main" xmlns="" id="{BEBEBFDA-C899-4901-86B6-C7D896093439}"/>
                </a:ext>
              </a:extLst>
            </p:cNvPr>
            <p:cNvSpPr/>
            <p:nvPr/>
          </p:nvSpPr>
          <p:spPr>
            <a:xfrm>
              <a:off x="4436809" y="2438106"/>
              <a:ext cx="39015" cy="334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961;p53">
              <a:extLst>
                <a:ext uri="{FF2B5EF4-FFF2-40B4-BE49-F238E27FC236}">
                  <a16:creationId xmlns:a16="http://schemas.microsoft.com/office/drawing/2014/main" xmlns="" id="{38D3CA0F-BC8F-4040-817A-20874BF79045}"/>
                </a:ext>
              </a:extLst>
            </p:cNvPr>
            <p:cNvSpPr/>
            <p:nvPr/>
          </p:nvSpPr>
          <p:spPr>
            <a:xfrm>
              <a:off x="4436809" y="2485899"/>
              <a:ext cx="39093" cy="33497"/>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962;p53">
              <a:extLst>
                <a:ext uri="{FF2B5EF4-FFF2-40B4-BE49-F238E27FC236}">
                  <a16:creationId xmlns:a16="http://schemas.microsoft.com/office/drawing/2014/main" xmlns="" id="{DFB504D8-5114-4767-B993-495C5100D7F2}"/>
                </a:ext>
              </a:extLst>
            </p:cNvPr>
            <p:cNvSpPr/>
            <p:nvPr/>
          </p:nvSpPr>
          <p:spPr>
            <a:xfrm>
              <a:off x="4436809" y="2533676"/>
              <a:ext cx="39015" cy="33513"/>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963;p53">
              <a:extLst>
                <a:ext uri="{FF2B5EF4-FFF2-40B4-BE49-F238E27FC236}">
                  <a16:creationId xmlns:a16="http://schemas.microsoft.com/office/drawing/2014/main" xmlns="" id="{1B1DC26A-1444-458E-BA8C-881FD3686E64}"/>
                </a:ext>
              </a:extLst>
            </p:cNvPr>
            <p:cNvSpPr/>
            <p:nvPr/>
          </p:nvSpPr>
          <p:spPr>
            <a:xfrm>
              <a:off x="4436683" y="2629247"/>
              <a:ext cx="39140" cy="33419"/>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964;p53">
              <a:extLst>
                <a:ext uri="{FF2B5EF4-FFF2-40B4-BE49-F238E27FC236}">
                  <a16:creationId xmlns:a16="http://schemas.microsoft.com/office/drawing/2014/main" xmlns="" id="{E3818C2C-DAA1-42BF-B1FE-90B97D0088BE}"/>
                </a:ext>
              </a:extLst>
            </p:cNvPr>
            <p:cNvSpPr/>
            <p:nvPr/>
          </p:nvSpPr>
          <p:spPr>
            <a:xfrm>
              <a:off x="4436809" y="2676914"/>
              <a:ext cx="39015" cy="33497"/>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965;p53">
              <a:extLst>
                <a:ext uri="{FF2B5EF4-FFF2-40B4-BE49-F238E27FC236}">
                  <a16:creationId xmlns:a16="http://schemas.microsoft.com/office/drawing/2014/main" xmlns="" id="{B2A22AD6-7F2A-4042-9DB8-193330097E47}"/>
                </a:ext>
              </a:extLst>
            </p:cNvPr>
            <p:cNvSpPr/>
            <p:nvPr/>
          </p:nvSpPr>
          <p:spPr>
            <a:xfrm>
              <a:off x="4436683" y="2724692"/>
              <a:ext cx="39140" cy="33513"/>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966;p53">
              <a:extLst>
                <a:ext uri="{FF2B5EF4-FFF2-40B4-BE49-F238E27FC236}">
                  <a16:creationId xmlns:a16="http://schemas.microsoft.com/office/drawing/2014/main" xmlns="" id="{B8DACABE-3BFE-4985-A5F2-7AF52B2A95F7}"/>
                </a:ext>
              </a:extLst>
            </p:cNvPr>
            <p:cNvSpPr/>
            <p:nvPr/>
          </p:nvSpPr>
          <p:spPr>
            <a:xfrm>
              <a:off x="4484602" y="1960504"/>
              <a:ext cx="38999" cy="334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967;p53">
              <a:extLst>
                <a:ext uri="{FF2B5EF4-FFF2-40B4-BE49-F238E27FC236}">
                  <a16:creationId xmlns:a16="http://schemas.microsoft.com/office/drawing/2014/main" xmlns="" id="{6F967D8E-D7AD-4206-8628-E1F0DBF745A9}"/>
                </a:ext>
              </a:extLst>
            </p:cNvPr>
            <p:cNvSpPr/>
            <p:nvPr/>
          </p:nvSpPr>
          <p:spPr>
            <a:xfrm>
              <a:off x="4484602" y="2008297"/>
              <a:ext cx="38968" cy="33403"/>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968;p53">
              <a:extLst>
                <a:ext uri="{FF2B5EF4-FFF2-40B4-BE49-F238E27FC236}">
                  <a16:creationId xmlns:a16="http://schemas.microsoft.com/office/drawing/2014/main" xmlns="" id="{BA61FEAC-5653-4284-B597-5E86B8951E11}"/>
                </a:ext>
              </a:extLst>
            </p:cNvPr>
            <p:cNvSpPr/>
            <p:nvPr/>
          </p:nvSpPr>
          <p:spPr>
            <a:xfrm>
              <a:off x="4484602" y="2056075"/>
              <a:ext cx="38968" cy="33403"/>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2969;p53">
              <a:extLst>
                <a:ext uri="{FF2B5EF4-FFF2-40B4-BE49-F238E27FC236}">
                  <a16:creationId xmlns:a16="http://schemas.microsoft.com/office/drawing/2014/main" xmlns="" id="{49C542E7-60A3-426E-9CA2-4A0B13626AFA}"/>
                </a:ext>
              </a:extLst>
            </p:cNvPr>
            <p:cNvSpPr/>
            <p:nvPr/>
          </p:nvSpPr>
          <p:spPr>
            <a:xfrm>
              <a:off x="4484602" y="2103727"/>
              <a:ext cx="38999" cy="33513"/>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2970;p53">
              <a:extLst>
                <a:ext uri="{FF2B5EF4-FFF2-40B4-BE49-F238E27FC236}">
                  <a16:creationId xmlns:a16="http://schemas.microsoft.com/office/drawing/2014/main" xmlns="" id="{D0846397-9402-43EF-8BFB-66308B6C8736}"/>
                </a:ext>
              </a:extLst>
            </p:cNvPr>
            <p:cNvSpPr/>
            <p:nvPr/>
          </p:nvSpPr>
          <p:spPr>
            <a:xfrm>
              <a:off x="4484602" y="2151520"/>
              <a:ext cx="38999" cy="334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971;p53">
              <a:extLst>
                <a:ext uri="{FF2B5EF4-FFF2-40B4-BE49-F238E27FC236}">
                  <a16:creationId xmlns:a16="http://schemas.microsoft.com/office/drawing/2014/main" xmlns="" id="{0DC08B93-68F4-4010-A415-08749C37B2A6}"/>
                </a:ext>
              </a:extLst>
            </p:cNvPr>
            <p:cNvSpPr/>
            <p:nvPr/>
          </p:nvSpPr>
          <p:spPr>
            <a:xfrm>
              <a:off x="4484602" y="2199297"/>
              <a:ext cx="38968" cy="33419"/>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972;p53">
              <a:extLst>
                <a:ext uri="{FF2B5EF4-FFF2-40B4-BE49-F238E27FC236}">
                  <a16:creationId xmlns:a16="http://schemas.microsoft.com/office/drawing/2014/main" xmlns="" id="{A6AE8E35-A2EC-43EB-A80D-B2B8F3E29B2C}"/>
                </a:ext>
              </a:extLst>
            </p:cNvPr>
            <p:cNvSpPr/>
            <p:nvPr/>
          </p:nvSpPr>
          <p:spPr>
            <a:xfrm>
              <a:off x="4484602" y="2247090"/>
              <a:ext cx="38968" cy="33403"/>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973;p53">
              <a:extLst>
                <a:ext uri="{FF2B5EF4-FFF2-40B4-BE49-F238E27FC236}">
                  <a16:creationId xmlns:a16="http://schemas.microsoft.com/office/drawing/2014/main" xmlns="" id="{39DAF050-DA38-4520-9615-6DE3A962A325}"/>
                </a:ext>
              </a:extLst>
            </p:cNvPr>
            <p:cNvSpPr/>
            <p:nvPr/>
          </p:nvSpPr>
          <p:spPr>
            <a:xfrm>
              <a:off x="4484602" y="2294742"/>
              <a:ext cx="38999" cy="33544"/>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974;p53">
              <a:extLst>
                <a:ext uri="{FF2B5EF4-FFF2-40B4-BE49-F238E27FC236}">
                  <a16:creationId xmlns:a16="http://schemas.microsoft.com/office/drawing/2014/main" xmlns="" id="{0E438C46-035E-4406-81E7-42A8295F058B}"/>
                </a:ext>
              </a:extLst>
            </p:cNvPr>
            <p:cNvSpPr/>
            <p:nvPr/>
          </p:nvSpPr>
          <p:spPr>
            <a:xfrm>
              <a:off x="4484602" y="2342535"/>
              <a:ext cx="38999" cy="33513"/>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975;p53">
              <a:extLst>
                <a:ext uri="{FF2B5EF4-FFF2-40B4-BE49-F238E27FC236}">
                  <a16:creationId xmlns:a16="http://schemas.microsoft.com/office/drawing/2014/main" xmlns="" id="{C47E0D10-BBEC-4B7E-9987-1799E98CA968}"/>
                </a:ext>
              </a:extLst>
            </p:cNvPr>
            <p:cNvSpPr/>
            <p:nvPr/>
          </p:nvSpPr>
          <p:spPr>
            <a:xfrm>
              <a:off x="4532254" y="1960504"/>
              <a:ext cx="39015" cy="334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976;p53">
              <a:extLst>
                <a:ext uri="{FF2B5EF4-FFF2-40B4-BE49-F238E27FC236}">
                  <a16:creationId xmlns:a16="http://schemas.microsoft.com/office/drawing/2014/main" xmlns="" id="{7292C6D6-F9E5-4D60-9735-027D7AFF1B34}"/>
                </a:ext>
              </a:extLst>
            </p:cNvPr>
            <p:cNvSpPr/>
            <p:nvPr/>
          </p:nvSpPr>
          <p:spPr>
            <a:xfrm>
              <a:off x="4532254" y="2008297"/>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977;p53">
              <a:extLst>
                <a:ext uri="{FF2B5EF4-FFF2-40B4-BE49-F238E27FC236}">
                  <a16:creationId xmlns:a16="http://schemas.microsoft.com/office/drawing/2014/main" xmlns="" id="{017CAD08-7F42-47B7-9715-AF8FE44B2992}"/>
                </a:ext>
              </a:extLst>
            </p:cNvPr>
            <p:cNvSpPr/>
            <p:nvPr/>
          </p:nvSpPr>
          <p:spPr>
            <a:xfrm>
              <a:off x="4532254" y="2056075"/>
              <a:ext cx="39015" cy="33388"/>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2978;p53">
              <a:extLst>
                <a:ext uri="{FF2B5EF4-FFF2-40B4-BE49-F238E27FC236}">
                  <a16:creationId xmlns:a16="http://schemas.microsoft.com/office/drawing/2014/main" xmlns="" id="{F73E806D-9AD2-4241-A0EF-CA0E4955877A}"/>
                </a:ext>
              </a:extLst>
            </p:cNvPr>
            <p:cNvSpPr/>
            <p:nvPr/>
          </p:nvSpPr>
          <p:spPr>
            <a:xfrm>
              <a:off x="4532254" y="2103727"/>
              <a:ext cx="39015" cy="33513"/>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2979;p53">
              <a:extLst>
                <a:ext uri="{FF2B5EF4-FFF2-40B4-BE49-F238E27FC236}">
                  <a16:creationId xmlns:a16="http://schemas.microsoft.com/office/drawing/2014/main" xmlns="" id="{6DB70E60-1FF1-4801-8B2C-E7AF6B9C83BF}"/>
                </a:ext>
              </a:extLst>
            </p:cNvPr>
            <p:cNvSpPr/>
            <p:nvPr/>
          </p:nvSpPr>
          <p:spPr>
            <a:xfrm>
              <a:off x="4532254" y="2151520"/>
              <a:ext cx="39015" cy="334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980;p53">
              <a:extLst>
                <a:ext uri="{FF2B5EF4-FFF2-40B4-BE49-F238E27FC236}">
                  <a16:creationId xmlns:a16="http://schemas.microsoft.com/office/drawing/2014/main" xmlns="" id="{B8E7559D-20C0-4D78-94EE-3E8FF4B46300}"/>
                </a:ext>
              </a:extLst>
            </p:cNvPr>
            <p:cNvSpPr/>
            <p:nvPr/>
          </p:nvSpPr>
          <p:spPr>
            <a:xfrm>
              <a:off x="4532254" y="2199313"/>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981;p53">
              <a:extLst>
                <a:ext uri="{FF2B5EF4-FFF2-40B4-BE49-F238E27FC236}">
                  <a16:creationId xmlns:a16="http://schemas.microsoft.com/office/drawing/2014/main" xmlns="" id="{82323113-2A3E-4CAB-8898-B57607CBF99A}"/>
                </a:ext>
              </a:extLst>
            </p:cNvPr>
            <p:cNvSpPr/>
            <p:nvPr/>
          </p:nvSpPr>
          <p:spPr>
            <a:xfrm>
              <a:off x="4532254" y="2247090"/>
              <a:ext cx="39015" cy="334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982;p53">
              <a:extLst>
                <a:ext uri="{FF2B5EF4-FFF2-40B4-BE49-F238E27FC236}">
                  <a16:creationId xmlns:a16="http://schemas.microsoft.com/office/drawing/2014/main" xmlns="" id="{EAC20A16-2479-4C19-9F8A-44408B8F5BC7}"/>
                </a:ext>
              </a:extLst>
            </p:cNvPr>
            <p:cNvSpPr/>
            <p:nvPr/>
          </p:nvSpPr>
          <p:spPr>
            <a:xfrm>
              <a:off x="4532254" y="2294742"/>
              <a:ext cx="39015" cy="33513"/>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983;p53">
              <a:extLst>
                <a:ext uri="{FF2B5EF4-FFF2-40B4-BE49-F238E27FC236}">
                  <a16:creationId xmlns:a16="http://schemas.microsoft.com/office/drawing/2014/main" xmlns="" id="{C2BBA184-CA83-4CA2-8FFF-E202C81F87D8}"/>
                </a:ext>
              </a:extLst>
            </p:cNvPr>
            <p:cNvSpPr/>
            <p:nvPr/>
          </p:nvSpPr>
          <p:spPr>
            <a:xfrm>
              <a:off x="4532254" y="2342535"/>
              <a:ext cx="39015" cy="33513"/>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984;p53">
              <a:extLst>
                <a:ext uri="{FF2B5EF4-FFF2-40B4-BE49-F238E27FC236}">
                  <a16:creationId xmlns:a16="http://schemas.microsoft.com/office/drawing/2014/main" xmlns="" id="{DB98D95F-3184-4EF1-949E-D765283D8ECE}"/>
                </a:ext>
              </a:extLst>
            </p:cNvPr>
            <p:cNvSpPr/>
            <p:nvPr/>
          </p:nvSpPr>
          <p:spPr>
            <a:xfrm>
              <a:off x="4532254" y="2390328"/>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985;p53">
              <a:extLst>
                <a:ext uri="{FF2B5EF4-FFF2-40B4-BE49-F238E27FC236}">
                  <a16:creationId xmlns:a16="http://schemas.microsoft.com/office/drawing/2014/main" xmlns="" id="{FE35660F-A4AD-48BA-9DD2-8CCE49FA92F6}"/>
                </a:ext>
              </a:extLst>
            </p:cNvPr>
            <p:cNvSpPr/>
            <p:nvPr/>
          </p:nvSpPr>
          <p:spPr>
            <a:xfrm>
              <a:off x="4484602" y="2390328"/>
              <a:ext cx="38999" cy="3343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986;p53">
              <a:extLst>
                <a:ext uri="{FF2B5EF4-FFF2-40B4-BE49-F238E27FC236}">
                  <a16:creationId xmlns:a16="http://schemas.microsoft.com/office/drawing/2014/main" xmlns="" id="{31B24607-7174-4CA0-A77D-4F340DE73DB5}"/>
                </a:ext>
              </a:extLst>
            </p:cNvPr>
            <p:cNvSpPr/>
            <p:nvPr/>
          </p:nvSpPr>
          <p:spPr>
            <a:xfrm>
              <a:off x="4484602" y="2438106"/>
              <a:ext cx="38968" cy="33403"/>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987;p53">
              <a:extLst>
                <a:ext uri="{FF2B5EF4-FFF2-40B4-BE49-F238E27FC236}">
                  <a16:creationId xmlns:a16="http://schemas.microsoft.com/office/drawing/2014/main" xmlns="" id="{836F1BD4-D58F-4020-A5A3-7297D2726DE0}"/>
                </a:ext>
              </a:extLst>
            </p:cNvPr>
            <p:cNvSpPr/>
            <p:nvPr/>
          </p:nvSpPr>
          <p:spPr>
            <a:xfrm>
              <a:off x="4484602" y="2485899"/>
              <a:ext cx="39093" cy="33497"/>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2988;p53">
              <a:extLst>
                <a:ext uri="{FF2B5EF4-FFF2-40B4-BE49-F238E27FC236}">
                  <a16:creationId xmlns:a16="http://schemas.microsoft.com/office/drawing/2014/main" xmlns="" id="{7CD9E857-9237-4549-9B15-8BC8AE3BD570}"/>
                </a:ext>
              </a:extLst>
            </p:cNvPr>
            <p:cNvSpPr/>
            <p:nvPr/>
          </p:nvSpPr>
          <p:spPr>
            <a:xfrm>
              <a:off x="4484602" y="2533676"/>
              <a:ext cx="38999" cy="33513"/>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2989;p53">
              <a:extLst>
                <a:ext uri="{FF2B5EF4-FFF2-40B4-BE49-F238E27FC236}">
                  <a16:creationId xmlns:a16="http://schemas.microsoft.com/office/drawing/2014/main" xmlns="" id="{4759E214-F5B3-4284-AB15-4DC292A36E8A}"/>
                </a:ext>
              </a:extLst>
            </p:cNvPr>
            <p:cNvSpPr/>
            <p:nvPr/>
          </p:nvSpPr>
          <p:spPr>
            <a:xfrm>
              <a:off x="4484461" y="2724692"/>
              <a:ext cx="39140" cy="33513"/>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990;p53">
              <a:extLst>
                <a:ext uri="{FF2B5EF4-FFF2-40B4-BE49-F238E27FC236}">
                  <a16:creationId xmlns:a16="http://schemas.microsoft.com/office/drawing/2014/main" xmlns="" id="{6FFD9B50-AF60-483D-B2C4-2FF16561FBF9}"/>
                </a:ext>
              </a:extLst>
            </p:cNvPr>
            <p:cNvSpPr/>
            <p:nvPr/>
          </p:nvSpPr>
          <p:spPr>
            <a:xfrm>
              <a:off x="4484602" y="2676914"/>
              <a:ext cx="38999" cy="33497"/>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991;p53">
              <a:extLst>
                <a:ext uri="{FF2B5EF4-FFF2-40B4-BE49-F238E27FC236}">
                  <a16:creationId xmlns:a16="http://schemas.microsoft.com/office/drawing/2014/main" xmlns="" id="{DA5CCA40-5BF9-4CB1-9CB1-8FF5D7A04156}"/>
                </a:ext>
              </a:extLst>
            </p:cNvPr>
            <p:cNvSpPr/>
            <p:nvPr/>
          </p:nvSpPr>
          <p:spPr>
            <a:xfrm>
              <a:off x="4484461" y="2629247"/>
              <a:ext cx="39140" cy="33419"/>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2992;p53">
              <a:extLst>
                <a:ext uri="{FF2B5EF4-FFF2-40B4-BE49-F238E27FC236}">
                  <a16:creationId xmlns:a16="http://schemas.microsoft.com/office/drawing/2014/main" xmlns="" id="{B558BF46-9943-4C5C-8525-76C6746BB721}"/>
                </a:ext>
              </a:extLst>
            </p:cNvPr>
            <p:cNvSpPr/>
            <p:nvPr/>
          </p:nvSpPr>
          <p:spPr>
            <a:xfrm>
              <a:off x="4484602" y="2581469"/>
              <a:ext cx="38968" cy="33403"/>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2993;p53">
              <a:extLst>
                <a:ext uri="{FF2B5EF4-FFF2-40B4-BE49-F238E27FC236}">
                  <a16:creationId xmlns:a16="http://schemas.microsoft.com/office/drawing/2014/main" xmlns="" id="{CF26D604-D639-4890-B29E-7D0917584ECF}"/>
                </a:ext>
              </a:extLst>
            </p:cNvPr>
            <p:cNvSpPr/>
            <p:nvPr/>
          </p:nvSpPr>
          <p:spPr>
            <a:xfrm>
              <a:off x="4436809" y="2581469"/>
              <a:ext cx="39015" cy="334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994;p53">
              <a:extLst>
                <a:ext uri="{FF2B5EF4-FFF2-40B4-BE49-F238E27FC236}">
                  <a16:creationId xmlns:a16="http://schemas.microsoft.com/office/drawing/2014/main" xmlns="" id="{FEDF2004-0B75-456F-B842-9D15280384E7}"/>
                </a:ext>
              </a:extLst>
            </p:cNvPr>
            <p:cNvSpPr/>
            <p:nvPr/>
          </p:nvSpPr>
          <p:spPr>
            <a:xfrm>
              <a:off x="4389016" y="2581469"/>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995;p53">
              <a:extLst>
                <a:ext uri="{FF2B5EF4-FFF2-40B4-BE49-F238E27FC236}">
                  <a16:creationId xmlns:a16="http://schemas.microsoft.com/office/drawing/2014/main" xmlns="" id="{3356D09E-95D6-4266-BDEB-85EC106C4A97}"/>
                </a:ext>
              </a:extLst>
            </p:cNvPr>
            <p:cNvSpPr/>
            <p:nvPr/>
          </p:nvSpPr>
          <p:spPr>
            <a:xfrm>
              <a:off x="4341238" y="2581469"/>
              <a:ext cx="38999" cy="334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996;p53">
              <a:extLst>
                <a:ext uri="{FF2B5EF4-FFF2-40B4-BE49-F238E27FC236}">
                  <a16:creationId xmlns:a16="http://schemas.microsoft.com/office/drawing/2014/main" xmlns="" id="{31AAB567-3B44-4009-BB33-EF694996B5AA}"/>
                </a:ext>
              </a:extLst>
            </p:cNvPr>
            <p:cNvSpPr/>
            <p:nvPr/>
          </p:nvSpPr>
          <p:spPr>
            <a:xfrm>
              <a:off x="4293445" y="2581469"/>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997;p53">
              <a:extLst>
                <a:ext uri="{FF2B5EF4-FFF2-40B4-BE49-F238E27FC236}">
                  <a16:creationId xmlns:a16="http://schemas.microsoft.com/office/drawing/2014/main" xmlns="" id="{B18D889F-B382-421D-AB80-22600729AB97}"/>
                </a:ext>
              </a:extLst>
            </p:cNvPr>
            <p:cNvSpPr/>
            <p:nvPr/>
          </p:nvSpPr>
          <p:spPr>
            <a:xfrm>
              <a:off x="4245668" y="2581469"/>
              <a:ext cx="39140" cy="334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998;p53">
              <a:extLst>
                <a:ext uri="{FF2B5EF4-FFF2-40B4-BE49-F238E27FC236}">
                  <a16:creationId xmlns:a16="http://schemas.microsoft.com/office/drawing/2014/main" xmlns="" id="{D0B62B5C-B8F4-4D56-B369-4079B3CBC413}"/>
                </a:ext>
              </a:extLst>
            </p:cNvPr>
            <p:cNvSpPr/>
            <p:nvPr/>
          </p:nvSpPr>
          <p:spPr>
            <a:xfrm>
              <a:off x="4197875" y="2581469"/>
              <a:ext cx="39140" cy="334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999;p53">
              <a:extLst>
                <a:ext uri="{FF2B5EF4-FFF2-40B4-BE49-F238E27FC236}">
                  <a16:creationId xmlns:a16="http://schemas.microsoft.com/office/drawing/2014/main" xmlns="" id="{29326945-3E10-4DC9-BCED-0E4C0B60E3E7}"/>
                </a:ext>
              </a:extLst>
            </p:cNvPr>
            <p:cNvSpPr/>
            <p:nvPr/>
          </p:nvSpPr>
          <p:spPr>
            <a:xfrm>
              <a:off x="4627699" y="3202293"/>
              <a:ext cx="39140" cy="334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000;p53">
              <a:extLst>
                <a:ext uri="{FF2B5EF4-FFF2-40B4-BE49-F238E27FC236}">
                  <a16:creationId xmlns:a16="http://schemas.microsoft.com/office/drawing/2014/main" xmlns="" id="{8FB9011D-1962-44ED-8B8B-37E0973EB97C}"/>
                </a:ext>
              </a:extLst>
            </p:cNvPr>
            <p:cNvSpPr/>
            <p:nvPr/>
          </p:nvSpPr>
          <p:spPr>
            <a:xfrm>
              <a:off x="4627699" y="3154516"/>
              <a:ext cx="39140" cy="33497"/>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001;p53">
              <a:extLst>
                <a:ext uri="{FF2B5EF4-FFF2-40B4-BE49-F238E27FC236}">
                  <a16:creationId xmlns:a16="http://schemas.microsoft.com/office/drawing/2014/main" xmlns="" id="{AC0629CB-4624-4973-BCEC-5C04C60220B9}"/>
                </a:ext>
              </a:extLst>
            </p:cNvPr>
            <p:cNvSpPr/>
            <p:nvPr/>
          </p:nvSpPr>
          <p:spPr>
            <a:xfrm>
              <a:off x="4675476" y="3059071"/>
              <a:ext cx="39140" cy="33403"/>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002;p53">
              <a:extLst>
                <a:ext uri="{FF2B5EF4-FFF2-40B4-BE49-F238E27FC236}">
                  <a16:creationId xmlns:a16="http://schemas.microsoft.com/office/drawing/2014/main" xmlns="" id="{5B43DEA7-EA36-45F3-B3F9-E0CD175EF176}"/>
                </a:ext>
              </a:extLst>
            </p:cNvPr>
            <p:cNvSpPr/>
            <p:nvPr/>
          </p:nvSpPr>
          <p:spPr>
            <a:xfrm>
              <a:off x="4675476" y="3011278"/>
              <a:ext cx="39140" cy="334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003;p53">
              <a:extLst>
                <a:ext uri="{FF2B5EF4-FFF2-40B4-BE49-F238E27FC236}">
                  <a16:creationId xmlns:a16="http://schemas.microsoft.com/office/drawing/2014/main" xmlns="" id="{C3C22D6E-0E77-4691-9011-025970DFB51E}"/>
                </a:ext>
              </a:extLst>
            </p:cNvPr>
            <p:cNvSpPr/>
            <p:nvPr/>
          </p:nvSpPr>
          <p:spPr>
            <a:xfrm>
              <a:off x="4580031" y="3011278"/>
              <a:ext cx="39015" cy="334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004;p53">
              <a:extLst>
                <a:ext uri="{FF2B5EF4-FFF2-40B4-BE49-F238E27FC236}">
                  <a16:creationId xmlns:a16="http://schemas.microsoft.com/office/drawing/2014/main" xmlns="" id="{2739AD4B-E7EF-47BE-9E3A-AA316345C61D}"/>
                </a:ext>
              </a:extLst>
            </p:cNvPr>
            <p:cNvSpPr/>
            <p:nvPr/>
          </p:nvSpPr>
          <p:spPr>
            <a:xfrm>
              <a:off x="4580031" y="2915707"/>
              <a:ext cx="39015" cy="33513"/>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005;p53">
              <a:extLst>
                <a:ext uri="{FF2B5EF4-FFF2-40B4-BE49-F238E27FC236}">
                  <a16:creationId xmlns:a16="http://schemas.microsoft.com/office/drawing/2014/main" xmlns="" id="{0335F8E1-F654-4CBA-B585-1256E7B53372}"/>
                </a:ext>
              </a:extLst>
            </p:cNvPr>
            <p:cNvSpPr/>
            <p:nvPr/>
          </p:nvSpPr>
          <p:spPr>
            <a:xfrm>
              <a:off x="4532254" y="3202293"/>
              <a:ext cx="39015" cy="334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006;p53">
              <a:extLst>
                <a:ext uri="{FF2B5EF4-FFF2-40B4-BE49-F238E27FC236}">
                  <a16:creationId xmlns:a16="http://schemas.microsoft.com/office/drawing/2014/main" xmlns="" id="{885C30E4-C39A-4D19-B95B-BF0F63F85CBC}"/>
                </a:ext>
              </a:extLst>
            </p:cNvPr>
            <p:cNvSpPr/>
            <p:nvPr/>
          </p:nvSpPr>
          <p:spPr>
            <a:xfrm>
              <a:off x="4532254" y="3154516"/>
              <a:ext cx="39015" cy="33497"/>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007;p53">
              <a:extLst>
                <a:ext uri="{FF2B5EF4-FFF2-40B4-BE49-F238E27FC236}">
                  <a16:creationId xmlns:a16="http://schemas.microsoft.com/office/drawing/2014/main" xmlns="" id="{97B54EB6-B655-45EC-BF16-15D165470C5C}"/>
                </a:ext>
              </a:extLst>
            </p:cNvPr>
            <p:cNvSpPr/>
            <p:nvPr/>
          </p:nvSpPr>
          <p:spPr>
            <a:xfrm>
              <a:off x="4532254" y="3106723"/>
              <a:ext cx="39015" cy="33513"/>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008;p53">
              <a:extLst>
                <a:ext uri="{FF2B5EF4-FFF2-40B4-BE49-F238E27FC236}">
                  <a16:creationId xmlns:a16="http://schemas.microsoft.com/office/drawing/2014/main" xmlns="" id="{63EC9B4C-1571-416F-8102-ABF4B9564A24}"/>
                </a:ext>
              </a:extLst>
            </p:cNvPr>
            <p:cNvSpPr/>
            <p:nvPr/>
          </p:nvSpPr>
          <p:spPr>
            <a:xfrm>
              <a:off x="4484508" y="3202293"/>
              <a:ext cx="39093" cy="33513"/>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009;p53">
              <a:extLst>
                <a:ext uri="{FF2B5EF4-FFF2-40B4-BE49-F238E27FC236}">
                  <a16:creationId xmlns:a16="http://schemas.microsoft.com/office/drawing/2014/main" xmlns="" id="{F1841A1F-1BB2-40D3-A8F7-AFAA55AD3155}"/>
                </a:ext>
              </a:extLst>
            </p:cNvPr>
            <p:cNvSpPr/>
            <p:nvPr/>
          </p:nvSpPr>
          <p:spPr>
            <a:xfrm>
              <a:off x="4484508" y="3154516"/>
              <a:ext cx="39093" cy="33497"/>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010;p53">
              <a:extLst>
                <a:ext uri="{FF2B5EF4-FFF2-40B4-BE49-F238E27FC236}">
                  <a16:creationId xmlns:a16="http://schemas.microsoft.com/office/drawing/2014/main" xmlns="" id="{05A6ADF5-6599-440D-ACEB-FB98668227EC}"/>
                </a:ext>
              </a:extLst>
            </p:cNvPr>
            <p:cNvSpPr/>
            <p:nvPr/>
          </p:nvSpPr>
          <p:spPr>
            <a:xfrm>
              <a:off x="4627699" y="3297864"/>
              <a:ext cx="39140" cy="33388"/>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011;p53">
              <a:extLst>
                <a:ext uri="{FF2B5EF4-FFF2-40B4-BE49-F238E27FC236}">
                  <a16:creationId xmlns:a16="http://schemas.microsoft.com/office/drawing/2014/main" xmlns="" id="{0B0DD8C0-C63C-430D-95D7-27A01B6AA963}"/>
                </a:ext>
              </a:extLst>
            </p:cNvPr>
            <p:cNvSpPr/>
            <p:nvPr/>
          </p:nvSpPr>
          <p:spPr>
            <a:xfrm>
              <a:off x="4580031" y="3297864"/>
              <a:ext cx="39015" cy="33388"/>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012;p53">
              <a:extLst>
                <a:ext uri="{FF2B5EF4-FFF2-40B4-BE49-F238E27FC236}">
                  <a16:creationId xmlns:a16="http://schemas.microsoft.com/office/drawing/2014/main" xmlns="" id="{40AD8111-1DDA-40D2-A166-7AD18A822714}"/>
                </a:ext>
              </a:extLst>
            </p:cNvPr>
            <p:cNvSpPr/>
            <p:nvPr/>
          </p:nvSpPr>
          <p:spPr>
            <a:xfrm>
              <a:off x="4532254" y="3297864"/>
              <a:ext cx="39015" cy="33388"/>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013;p53">
              <a:extLst>
                <a:ext uri="{FF2B5EF4-FFF2-40B4-BE49-F238E27FC236}">
                  <a16:creationId xmlns:a16="http://schemas.microsoft.com/office/drawing/2014/main" xmlns="" id="{B48AD619-B8B6-448A-9C38-B0E5B363D891}"/>
                </a:ext>
              </a:extLst>
            </p:cNvPr>
            <p:cNvSpPr/>
            <p:nvPr/>
          </p:nvSpPr>
          <p:spPr>
            <a:xfrm>
              <a:off x="4484461" y="3297864"/>
              <a:ext cx="39109" cy="33419"/>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014;p53">
              <a:extLst>
                <a:ext uri="{FF2B5EF4-FFF2-40B4-BE49-F238E27FC236}">
                  <a16:creationId xmlns:a16="http://schemas.microsoft.com/office/drawing/2014/main" xmlns="" id="{3D7ECA19-F9F8-40CF-94E8-D8CBD79FE8BA}"/>
                </a:ext>
              </a:extLst>
            </p:cNvPr>
            <p:cNvSpPr/>
            <p:nvPr/>
          </p:nvSpPr>
          <p:spPr>
            <a:xfrm>
              <a:off x="4436809" y="3297864"/>
              <a:ext cx="38968" cy="33419"/>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015;p53">
              <a:extLst>
                <a:ext uri="{FF2B5EF4-FFF2-40B4-BE49-F238E27FC236}">
                  <a16:creationId xmlns:a16="http://schemas.microsoft.com/office/drawing/2014/main" xmlns="" id="{51D763DB-7464-45BE-9384-D4EA2792A761}"/>
                </a:ext>
              </a:extLst>
            </p:cNvPr>
            <p:cNvSpPr/>
            <p:nvPr/>
          </p:nvSpPr>
          <p:spPr>
            <a:xfrm>
              <a:off x="4436809" y="3250086"/>
              <a:ext cx="39015" cy="334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016;p53">
              <a:extLst>
                <a:ext uri="{FF2B5EF4-FFF2-40B4-BE49-F238E27FC236}">
                  <a16:creationId xmlns:a16="http://schemas.microsoft.com/office/drawing/2014/main" xmlns="" id="{3CC3FB0A-07FF-4B76-880C-81A2B465A98F}"/>
                </a:ext>
              </a:extLst>
            </p:cNvPr>
            <p:cNvSpPr/>
            <p:nvPr/>
          </p:nvSpPr>
          <p:spPr>
            <a:xfrm>
              <a:off x="4389016" y="3250086"/>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017;p53">
              <a:extLst>
                <a:ext uri="{FF2B5EF4-FFF2-40B4-BE49-F238E27FC236}">
                  <a16:creationId xmlns:a16="http://schemas.microsoft.com/office/drawing/2014/main" xmlns="" id="{60B713D0-48EC-4A14-9B5B-A515C5DAC238}"/>
                </a:ext>
              </a:extLst>
            </p:cNvPr>
            <p:cNvSpPr/>
            <p:nvPr/>
          </p:nvSpPr>
          <p:spPr>
            <a:xfrm>
              <a:off x="4388937" y="3202293"/>
              <a:ext cx="39093" cy="334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018;p53">
              <a:extLst>
                <a:ext uri="{FF2B5EF4-FFF2-40B4-BE49-F238E27FC236}">
                  <a16:creationId xmlns:a16="http://schemas.microsoft.com/office/drawing/2014/main" xmlns="" id="{1DB11FB4-46A1-4365-A2C3-494C43A4C3BE}"/>
                </a:ext>
              </a:extLst>
            </p:cNvPr>
            <p:cNvSpPr/>
            <p:nvPr/>
          </p:nvSpPr>
          <p:spPr>
            <a:xfrm>
              <a:off x="4341144" y="3202293"/>
              <a:ext cx="39093" cy="334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019;p53">
              <a:extLst>
                <a:ext uri="{FF2B5EF4-FFF2-40B4-BE49-F238E27FC236}">
                  <a16:creationId xmlns:a16="http://schemas.microsoft.com/office/drawing/2014/main" xmlns="" id="{E65920F7-5740-423C-B82A-63F1F47EC494}"/>
                </a:ext>
              </a:extLst>
            </p:cNvPr>
            <p:cNvSpPr/>
            <p:nvPr/>
          </p:nvSpPr>
          <p:spPr>
            <a:xfrm>
              <a:off x="4341144" y="3154516"/>
              <a:ext cx="39093" cy="33497"/>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020;p53">
              <a:extLst>
                <a:ext uri="{FF2B5EF4-FFF2-40B4-BE49-F238E27FC236}">
                  <a16:creationId xmlns:a16="http://schemas.microsoft.com/office/drawing/2014/main" xmlns="" id="{3949BAF1-BBD5-4F04-8EDE-232E705F4085}"/>
                </a:ext>
              </a:extLst>
            </p:cNvPr>
            <p:cNvSpPr/>
            <p:nvPr/>
          </p:nvSpPr>
          <p:spPr>
            <a:xfrm>
              <a:off x="4293367" y="3154516"/>
              <a:ext cx="39093" cy="33497"/>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021;p53">
              <a:extLst>
                <a:ext uri="{FF2B5EF4-FFF2-40B4-BE49-F238E27FC236}">
                  <a16:creationId xmlns:a16="http://schemas.microsoft.com/office/drawing/2014/main" xmlns="" id="{88D2E86F-64DF-442A-BEDC-CE44F10E56DB}"/>
                </a:ext>
              </a:extLst>
            </p:cNvPr>
            <p:cNvSpPr/>
            <p:nvPr/>
          </p:nvSpPr>
          <p:spPr>
            <a:xfrm>
              <a:off x="4293367" y="3106723"/>
              <a:ext cx="39093" cy="33544"/>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022;p53">
              <a:extLst>
                <a:ext uri="{FF2B5EF4-FFF2-40B4-BE49-F238E27FC236}">
                  <a16:creationId xmlns:a16="http://schemas.microsoft.com/office/drawing/2014/main" xmlns="" id="{2240CD74-D0F2-49C6-959C-69EB080F5BCE}"/>
                </a:ext>
              </a:extLst>
            </p:cNvPr>
            <p:cNvSpPr/>
            <p:nvPr/>
          </p:nvSpPr>
          <p:spPr>
            <a:xfrm>
              <a:off x="4388937" y="3106723"/>
              <a:ext cx="39093" cy="33513"/>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023;p53">
              <a:extLst>
                <a:ext uri="{FF2B5EF4-FFF2-40B4-BE49-F238E27FC236}">
                  <a16:creationId xmlns:a16="http://schemas.microsoft.com/office/drawing/2014/main" xmlns="" id="{EDAD7B1C-B7F6-48B4-B184-106A810E76C5}"/>
                </a:ext>
              </a:extLst>
            </p:cNvPr>
            <p:cNvSpPr/>
            <p:nvPr/>
          </p:nvSpPr>
          <p:spPr>
            <a:xfrm>
              <a:off x="4341238" y="3059071"/>
              <a:ext cx="38999" cy="334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024;p53">
              <a:extLst>
                <a:ext uri="{FF2B5EF4-FFF2-40B4-BE49-F238E27FC236}">
                  <a16:creationId xmlns:a16="http://schemas.microsoft.com/office/drawing/2014/main" xmlns="" id="{188AF787-7586-4939-A9A3-412AA151C874}"/>
                </a:ext>
              </a:extLst>
            </p:cNvPr>
            <p:cNvSpPr/>
            <p:nvPr/>
          </p:nvSpPr>
          <p:spPr>
            <a:xfrm>
              <a:off x="4293445" y="3011278"/>
              <a:ext cx="39015" cy="334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025;p53">
              <a:extLst>
                <a:ext uri="{FF2B5EF4-FFF2-40B4-BE49-F238E27FC236}">
                  <a16:creationId xmlns:a16="http://schemas.microsoft.com/office/drawing/2014/main" xmlns="" id="{89EC8257-8CF5-45D3-BAD2-56CE370B4396}"/>
                </a:ext>
              </a:extLst>
            </p:cNvPr>
            <p:cNvSpPr/>
            <p:nvPr/>
          </p:nvSpPr>
          <p:spPr>
            <a:xfrm>
              <a:off x="5392012" y="2008297"/>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026;p53">
              <a:extLst>
                <a:ext uri="{FF2B5EF4-FFF2-40B4-BE49-F238E27FC236}">
                  <a16:creationId xmlns:a16="http://schemas.microsoft.com/office/drawing/2014/main" xmlns="" id="{11EE6FAF-A96C-46BF-9D7B-B87497037231}"/>
                </a:ext>
              </a:extLst>
            </p:cNvPr>
            <p:cNvSpPr/>
            <p:nvPr/>
          </p:nvSpPr>
          <p:spPr>
            <a:xfrm>
              <a:off x="5392012" y="1960504"/>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027;p53">
              <a:extLst>
                <a:ext uri="{FF2B5EF4-FFF2-40B4-BE49-F238E27FC236}">
                  <a16:creationId xmlns:a16="http://schemas.microsoft.com/office/drawing/2014/main" xmlns="" id="{C1B4EF2A-15F6-44C2-97CB-ED18477ED95E}"/>
                </a:ext>
              </a:extLst>
            </p:cNvPr>
            <p:cNvSpPr/>
            <p:nvPr/>
          </p:nvSpPr>
          <p:spPr>
            <a:xfrm>
              <a:off x="5344235" y="2008297"/>
              <a:ext cx="38999" cy="3343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028;p53">
              <a:extLst>
                <a:ext uri="{FF2B5EF4-FFF2-40B4-BE49-F238E27FC236}">
                  <a16:creationId xmlns:a16="http://schemas.microsoft.com/office/drawing/2014/main" xmlns="" id="{C92C8E41-3263-467D-B198-617306B434ED}"/>
                </a:ext>
              </a:extLst>
            </p:cNvPr>
            <p:cNvSpPr/>
            <p:nvPr/>
          </p:nvSpPr>
          <p:spPr>
            <a:xfrm>
              <a:off x="5344235" y="1960504"/>
              <a:ext cx="38999" cy="334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029;p53">
              <a:extLst>
                <a:ext uri="{FF2B5EF4-FFF2-40B4-BE49-F238E27FC236}">
                  <a16:creationId xmlns:a16="http://schemas.microsoft.com/office/drawing/2014/main" xmlns="" id="{997D4842-D757-4418-A414-67222C41B012}"/>
                </a:ext>
              </a:extLst>
            </p:cNvPr>
            <p:cNvSpPr/>
            <p:nvPr/>
          </p:nvSpPr>
          <p:spPr>
            <a:xfrm>
              <a:off x="5296442" y="2056075"/>
              <a:ext cx="39140" cy="33388"/>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030;p53">
              <a:extLst>
                <a:ext uri="{FF2B5EF4-FFF2-40B4-BE49-F238E27FC236}">
                  <a16:creationId xmlns:a16="http://schemas.microsoft.com/office/drawing/2014/main" xmlns="" id="{26590AB3-47D0-4AC3-99E2-13F0281CB07A}"/>
                </a:ext>
              </a:extLst>
            </p:cNvPr>
            <p:cNvSpPr/>
            <p:nvPr/>
          </p:nvSpPr>
          <p:spPr>
            <a:xfrm>
              <a:off x="5296442" y="1960504"/>
              <a:ext cx="39140" cy="334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031;p53">
              <a:extLst>
                <a:ext uri="{FF2B5EF4-FFF2-40B4-BE49-F238E27FC236}">
                  <a16:creationId xmlns:a16="http://schemas.microsoft.com/office/drawing/2014/main" xmlns="" id="{19EE7893-FE0C-4792-8F34-B83837E9F729}"/>
                </a:ext>
              </a:extLst>
            </p:cNvPr>
            <p:cNvSpPr/>
            <p:nvPr/>
          </p:nvSpPr>
          <p:spPr>
            <a:xfrm>
              <a:off x="5248664" y="2056075"/>
              <a:ext cx="39125" cy="33388"/>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032;p53">
              <a:extLst>
                <a:ext uri="{FF2B5EF4-FFF2-40B4-BE49-F238E27FC236}">
                  <a16:creationId xmlns:a16="http://schemas.microsoft.com/office/drawing/2014/main" xmlns="" id="{1AB0590F-0945-497E-88FB-D0305CB74A22}"/>
                </a:ext>
              </a:extLst>
            </p:cNvPr>
            <p:cNvSpPr/>
            <p:nvPr/>
          </p:nvSpPr>
          <p:spPr>
            <a:xfrm>
              <a:off x="5248664" y="1960504"/>
              <a:ext cx="39125" cy="334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033;p53">
              <a:extLst>
                <a:ext uri="{FF2B5EF4-FFF2-40B4-BE49-F238E27FC236}">
                  <a16:creationId xmlns:a16="http://schemas.microsoft.com/office/drawing/2014/main" xmlns="" id="{59406654-EF21-44A4-B016-9E9DC25B2303}"/>
                </a:ext>
              </a:extLst>
            </p:cNvPr>
            <p:cNvSpPr/>
            <p:nvPr/>
          </p:nvSpPr>
          <p:spPr>
            <a:xfrm>
              <a:off x="5200996" y="2103727"/>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034;p53">
              <a:extLst>
                <a:ext uri="{FF2B5EF4-FFF2-40B4-BE49-F238E27FC236}">
                  <a16:creationId xmlns:a16="http://schemas.microsoft.com/office/drawing/2014/main" xmlns="" id="{90A66D0C-CE3C-4A4A-A0CC-F8A0E2F6405D}"/>
                </a:ext>
              </a:extLst>
            </p:cNvPr>
            <p:cNvSpPr/>
            <p:nvPr/>
          </p:nvSpPr>
          <p:spPr>
            <a:xfrm>
              <a:off x="5200996" y="2056075"/>
              <a:ext cx="39015" cy="33388"/>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035;p53">
              <a:extLst>
                <a:ext uri="{FF2B5EF4-FFF2-40B4-BE49-F238E27FC236}">
                  <a16:creationId xmlns:a16="http://schemas.microsoft.com/office/drawing/2014/main" xmlns="" id="{6F1E0277-161C-4943-A4AB-F40CEA4C8C9A}"/>
                </a:ext>
              </a:extLst>
            </p:cNvPr>
            <p:cNvSpPr/>
            <p:nvPr/>
          </p:nvSpPr>
          <p:spPr>
            <a:xfrm>
              <a:off x="5200996" y="1960504"/>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036;p53">
              <a:extLst>
                <a:ext uri="{FF2B5EF4-FFF2-40B4-BE49-F238E27FC236}">
                  <a16:creationId xmlns:a16="http://schemas.microsoft.com/office/drawing/2014/main" xmlns="" id="{3CF45BF9-5412-4DE5-A38A-240C00563F44}"/>
                </a:ext>
              </a:extLst>
            </p:cNvPr>
            <p:cNvSpPr/>
            <p:nvPr/>
          </p:nvSpPr>
          <p:spPr>
            <a:xfrm>
              <a:off x="5200996" y="1912711"/>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037;p53">
              <a:extLst>
                <a:ext uri="{FF2B5EF4-FFF2-40B4-BE49-F238E27FC236}">
                  <a16:creationId xmlns:a16="http://schemas.microsoft.com/office/drawing/2014/main" xmlns="" id="{F25256B4-64B7-47AF-9227-5D1B87DD5810}"/>
                </a:ext>
              </a:extLst>
            </p:cNvPr>
            <p:cNvSpPr/>
            <p:nvPr/>
          </p:nvSpPr>
          <p:spPr>
            <a:xfrm>
              <a:off x="5153219" y="2151520"/>
              <a:ext cx="38999" cy="334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038;p53">
              <a:extLst>
                <a:ext uri="{FF2B5EF4-FFF2-40B4-BE49-F238E27FC236}">
                  <a16:creationId xmlns:a16="http://schemas.microsoft.com/office/drawing/2014/main" xmlns="" id="{CDD15CD3-24F7-4354-80FF-88DB48F5F25E}"/>
                </a:ext>
              </a:extLst>
            </p:cNvPr>
            <p:cNvSpPr/>
            <p:nvPr/>
          </p:nvSpPr>
          <p:spPr>
            <a:xfrm>
              <a:off x="5153219" y="2103727"/>
              <a:ext cx="38999" cy="33513"/>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039;p53">
              <a:extLst>
                <a:ext uri="{FF2B5EF4-FFF2-40B4-BE49-F238E27FC236}">
                  <a16:creationId xmlns:a16="http://schemas.microsoft.com/office/drawing/2014/main" xmlns="" id="{C6CC70A2-DA9A-4628-95B0-57F99053EE66}"/>
                </a:ext>
              </a:extLst>
            </p:cNvPr>
            <p:cNvSpPr/>
            <p:nvPr/>
          </p:nvSpPr>
          <p:spPr>
            <a:xfrm>
              <a:off x="5153219" y="2056075"/>
              <a:ext cx="38999" cy="33388"/>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040;p53">
              <a:extLst>
                <a:ext uri="{FF2B5EF4-FFF2-40B4-BE49-F238E27FC236}">
                  <a16:creationId xmlns:a16="http://schemas.microsoft.com/office/drawing/2014/main" xmlns="" id="{01377CFC-DA93-42B5-B26A-CAB9D544AF31}"/>
                </a:ext>
              </a:extLst>
            </p:cNvPr>
            <p:cNvSpPr/>
            <p:nvPr/>
          </p:nvSpPr>
          <p:spPr>
            <a:xfrm>
              <a:off x="5153219" y="1912711"/>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041;p53">
              <a:extLst>
                <a:ext uri="{FF2B5EF4-FFF2-40B4-BE49-F238E27FC236}">
                  <a16:creationId xmlns:a16="http://schemas.microsoft.com/office/drawing/2014/main" xmlns="" id="{800AEFFA-D977-4EEB-A060-9820C164F735}"/>
                </a:ext>
              </a:extLst>
            </p:cNvPr>
            <p:cNvSpPr/>
            <p:nvPr/>
          </p:nvSpPr>
          <p:spPr>
            <a:xfrm>
              <a:off x="5105301" y="2199313"/>
              <a:ext cx="39140" cy="3343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042;p53">
              <a:extLst>
                <a:ext uri="{FF2B5EF4-FFF2-40B4-BE49-F238E27FC236}">
                  <a16:creationId xmlns:a16="http://schemas.microsoft.com/office/drawing/2014/main" xmlns="" id="{82B987EA-4C50-4BAE-BB8E-947856A18219}"/>
                </a:ext>
              </a:extLst>
            </p:cNvPr>
            <p:cNvSpPr/>
            <p:nvPr/>
          </p:nvSpPr>
          <p:spPr>
            <a:xfrm>
              <a:off x="5105301" y="2151520"/>
              <a:ext cx="39140" cy="334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043;p53">
              <a:extLst>
                <a:ext uri="{FF2B5EF4-FFF2-40B4-BE49-F238E27FC236}">
                  <a16:creationId xmlns:a16="http://schemas.microsoft.com/office/drawing/2014/main" xmlns="" id="{458C56D6-B9D3-442E-B027-E2AD3D4B39B7}"/>
                </a:ext>
              </a:extLst>
            </p:cNvPr>
            <p:cNvSpPr/>
            <p:nvPr/>
          </p:nvSpPr>
          <p:spPr>
            <a:xfrm>
              <a:off x="5105301" y="2056075"/>
              <a:ext cx="39140" cy="33388"/>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044;p53">
              <a:extLst>
                <a:ext uri="{FF2B5EF4-FFF2-40B4-BE49-F238E27FC236}">
                  <a16:creationId xmlns:a16="http://schemas.microsoft.com/office/drawing/2014/main" xmlns="" id="{20888843-BA95-4E52-A46D-4A6A389EA39A}"/>
                </a:ext>
              </a:extLst>
            </p:cNvPr>
            <p:cNvSpPr/>
            <p:nvPr/>
          </p:nvSpPr>
          <p:spPr>
            <a:xfrm>
              <a:off x="5105301" y="1912711"/>
              <a:ext cx="39140" cy="33513"/>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045;p53">
              <a:extLst>
                <a:ext uri="{FF2B5EF4-FFF2-40B4-BE49-F238E27FC236}">
                  <a16:creationId xmlns:a16="http://schemas.microsoft.com/office/drawing/2014/main" xmlns="" id="{55A62F47-0E55-48A8-AA52-FF79AF522FE8}"/>
                </a:ext>
              </a:extLst>
            </p:cNvPr>
            <p:cNvSpPr/>
            <p:nvPr/>
          </p:nvSpPr>
          <p:spPr>
            <a:xfrm>
              <a:off x="5057649" y="2247090"/>
              <a:ext cx="38999" cy="33403"/>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046;p53">
              <a:extLst>
                <a:ext uri="{FF2B5EF4-FFF2-40B4-BE49-F238E27FC236}">
                  <a16:creationId xmlns:a16="http://schemas.microsoft.com/office/drawing/2014/main" xmlns="" id="{1F7E9A07-7F82-42E5-9606-A213A4A566DA}"/>
                </a:ext>
              </a:extLst>
            </p:cNvPr>
            <p:cNvSpPr/>
            <p:nvPr/>
          </p:nvSpPr>
          <p:spPr>
            <a:xfrm>
              <a:off x="5057649" y="2199313"/>
              <a:ext cx="38999" cy="3343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047;p53">
              <a:extLst>
                <a:ext uri="{FF2B5EF4-FFF2-40B4-BE49-F238E27FC236}">
                  <a16:creationId xmlns:a16="http://schemas.microsoft.com/office/drawing/2014/main" xmlns="" id="{43F9593A-DB54-45A2-A9CE-6637245633C1}"/>
                </a:ext>
              </a:extLst>
            </p:cNvPr>
            <p:cNvSpPr/>
            <p:nvPr/>
          </p:nvSpPr>
          <p:spPr>
            <a:xfrm>
              <a:off x="5057649" y="2103727"/>
              <a:ext cx="38999" cy="33513"/>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048;p53">
              <a:extLst>
                <a:ext uri="{FF2B5EF4-FFF2-40B4-BE49-F238E27FC236}">
                  <a16:creationId xmlns:a16="http://schemas.microsoft.com/office/drawing/2014/main" xmlns="" id="{92B2AFA6-92A8-476E-8B3E-997461538ADA}"/>
                </a:ext>
              </a:extLst>
            </p:cNvPr>
            <p:cNvSpPr/>
            <p:nvPr/>
          </p:nvSpPr>
          <p:spPr>
            <a:xfrm>
              <a:off x="5057649" y="2056075"/>
              <a:ext cx="38999" cy="33388"/>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049;p53">
              <a:extLst>
                <a:ext uri="{FF2B5EF4-FFF2-40B4-BE49-F238E27FC236}">
                  <a16:creationId xmlns:a16="http://schemas.microsoft.com/office/drawing/2014/main" xmlns="" id="{2B210540-4DFC-4133-83ED-921AE4F7BC66}"/>
                </a:ext>
              </a:extLst>
            </p:cNvPr>
            <p:cNvSpPr/>
            <p:nvPr/>
          </p:nvSpPr>
          <p:spPr>
            <a:xfrm>
              <a:off x="5057649" y="1912711"/>
              <a:ext cx="38999" cy="33513"/>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050;p53">
              <a:extLst>
                <a:ext uri="{FF2B5EF4-FFF2-40B4-BE49-F238E27FC236}">
                  <a16:creationId xmlns:a16="http://schemas.microsoft.com/office/drawing/2014/main" xmlns="" id="{80FB66F6-0A71-496F-827D-BB7CAB9BAE27}"/>
                </a:ext>
              </a:extLst>
            </p:cNvPr>
            <p:cNvSpPr/>
            <p:nvPr/>
          </p:nvSpPr>
          <p:spPr>
            <a:xfrm>
              <a:off x="5009856" y="2103727"/>
              <a:ext cx="39015" cy="33513"/>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051;p53">
              <a:extLst>
                <a:ext uri="{FF2B5EF4-FFF2-40B4-BE49-F238E27FC236}">
                  <a16:creationId xmlns:a16="http://schemas.microsoft.com/office/drawing/2014/main" xmlns="" id="{62DDB668-A02F-401C-83A1-CFD3AA1ED29C}"/>
                </a:ext>
              </a:extLst>
            </p:cNvPr>
            <p:cNvSpPr/>
            <p:nvPr/>
          </p:nvSpPr>
          <p:spPr>
            <a:xfrm>
              <a:off x="5009856" y="1912711"/>
              <a:ext cx="39015" cy="33513"/>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052;p53">
              <a:extLst>
                <a:ext uri="{FF2B5EF4-FFF2-40B4-BE49-F238E27FC236}">
                  <a16:creationId xmlns:a16="http://schemas.microsoft.com/office/drawing/2014/main" xmlns="" id="{06FFCF5D-E85E-4404-99D1-06F2D30B84BC}"/>
                </a:ext>
              </a:extLst>
            </p:cNvPr>
            <p:cNvSpPr/>
            <p:nvPr/>
          </p:nvSpPr>
          <p:spPr>
            <a:xfrm>
              <a:off x="4962078" y="2103727"/>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053;p53">
              <a:extLst>
                <a:ext uri="{FF2B5EF4-FFF2-40B4-BE49-F238E27FC236}">
                  <a16:creationId xmlns:a16="http://schemas.microsoft.com/office/drawing/2014/main" xmlns="" id="{A833108C-2993-4841-900A-3A2AB4591092}"/>
                </a:ext>
              </a:extLst>
            </p:cNvPr>
            <p:cNvSpPr/>
            <p:nvPr/>
          </p:nvSpPr>
          <p:spPr>
            <a:xfrm>
              <a:off x="4962078" y="1912711"/>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054;p53">
              <a:extLst>
                <a:ext uri="{FF2B5EF4-FFF2-40B4-BE49-F238E27FC236}">
                  <a16:creationId xmlns:a16="http://schemas.microsoft.com/office/drawing/2014/main" xmlns="" id="{DA85178C-F864-4A66-9310-0FB9AE163EF7}"/>
                </a:ext>
              </a:extLst>
            </p:cNvPr>
            <p:cNvSpPr/>
            <p:nvPr/>
          </p:nvSpPr>
          <p:spPr>
            <a:xfrm>
              <a:off x="4962078" y="1864934"/>
              <a:ext cx="38999" cy="33513"/>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055;p53">
              <a:extLst>
                <a:ext uri="{FF2B5EF4-FFF2-40B4-BE49-F238E27FC236}">
                  <a16:creationId xmlns:a16="http://schemas.microsoft.com/office/drawing/2014/main" xmlns="" id="{896A8108-749B-48EA-9BA7-2671559B62C7}"/>
                </a:ext>
              </a:extLst>
            </p:cNvPr>
            <p:cNvSpPr/>
            <p:nvPr/>
          </p:nvSpPr>
          <p:spPr>
            <a:xfrm>
              <a:off x="4914285" y="2103727"/>
              <a:ext cx="39140" cy="33513"/>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056;p53">
              <a:extLst>
                <a:ext uri="{FF2B5EF4-FFF2-40B4-BE49-F238E27FC236}">
                  <a16:creationId xmlns:a16="http://schemas.microsoft.com/office/drawing/2014/main" xmlns="" id="{3F384C03-3CAB-46C2-9D3A-988573D3C2DB}"/>
                </a:ext>
              </a:extLst>
            </p:cNvPr>
            <p:cNvSpPr/>
            <p:nvPr/>
          </p:nvSpPr>
          <p:spPr>
            <a:xfrm>
              <a:off x="4914285" y="1864934"/>
              <a:ext cx="39140" cy="33513"/>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057;p53">
              <a:extLst>
                <a:ext uri="{FF2B5EF4-FFF2-40B4-BE49-F238E27FC236}">
                  <a16:creationId xmlns:a16="http://schemas.microsoft.com/office/drawing/2014/main" xmlns="" id="{760EE855-9784-4F0C-AC5F-773595C0D953}"/>
                </a:ext>
              </a:extLst>
            </p:cNvPr>
            <p:cNvSpPr/>
            <p:nvPr/>
          </p:nvSpPr>
          <p:spPr>
            <a:xfrm>
              <a:off x="4866492" y="2533676"/>
              <a:ext cx="39140" cy="33513"/>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058;p53">
              <a:extLst>
                <a:ext uri="{FF2B5EF4-FFF2-40B4-BE49-F238E27FC236}">
                  <a16:creationId xmlns:a16="http://schemas.microsoft.com/office/drawing/2014/main" xmlns="" id="{876DD76F-0E4B-463F-B291-9024C75CB4FE}"/>
                </a:ext>
              </a:extLst>
            </p:cNvPr>
            <p:cNvSpPr/>
            <p:nvPr/>
          </p:nvSpPr>
          <p:spPr>
            <a:xfrm>
              <a:off x="4866492" y="2485899"/>
              <a:ext cx="39235" cy="33497"/>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059;p53">
              <a:extLst>
                <a:ext uri="{FF2B5EF4-FFF2-40B4-BE49-F238E27FC236}">
                  <a16:creationId xmlns:a16="http://schemas.microsoft.com/office/drawing/2014/main" xmlns="" id="{94BCF07E-C3D0-4BB2-B9FD-DCC5A50DB5D5}"/>
                </a:ext>
              </a:extLst>
            </p:cNvPr>
            <p:cNvSpPr/>
            <p:nvPr/>
          </p:nvSpPr>
          <p:spPr>
            <a:xfrm>
              <a:off x="4866492" y="2390328"/>
              <a:ext cx="39140" cy="3343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060;p53">
              <a:extLst>
                <a:ext uri="{FF2B5EF4-FFF2-40B4-BE49-F238E27FC236}">
                  <a16:creationId xmlns:a16="http://schemas.microsoft.com/office/drawing/2014/main" xmlns="" id="{F1BC9171-1D26-4917-AE50-6D46CEDBBE0F}"/>
                </a:ext>
              </a:extLst>
            </p:cNvPr>
            <p:cNvSpPr/>
            <p:nvPr/>
          </p:nvSpPr>
          <p:spPr>
            <a:xfrm>
              <a:off x="4866492" y="2199313"/>
              <a:ext cx="39140" cy="3343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061;p53">
              <a:extLst>
                <a:ext uri="{FF2B5EF4-FFF2-40B4-BE49-F238E27FC236}">
                  <a16:creationId xmlns:a16="http://schemas.microsoft.com/office/drawing/2014/main" xmlns="" id="{3AB4417B-9562-4083-AD7D-D9704274FF36}"/>
                </a:ext>
              </a:extLst>
            </p:cNvPr>
            <p:cNvSpPr/>
            <p:nvPr/>
          </p:nvSpPr>
          <p:spPr>
            <a:xfrm>
              <a:off x="4866492" y="2103727"/>
              <a:ext cx="39140" cy="33513"/>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062;p53">
              <a:extLst>
                <a:ext uri="{FF2B5EF4-FFF2-40B4-BE49-F238E27FC236}">
                  <a16:creationId xmlns:a16="http://schemas.microsoft.com/office/drawing/2014/main" xmlns="" id="{10F19041-4F3E-42A1-953A-63C64ED361A6}"/>
                </a:ext>
              </a:extLst>
            </p:cNvPr>
            <p:cNvSpPr/>
            <p:nvPr/>
          </p:nvSpPr>
          <p:spPr>
            <a:xfrm>
              <a:off x="4866492" y="1912711"/>
              <a:ext cx="39140" cy="33513"/>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063;p53">
              <a:extLst>
                <a:ext uri="{FF2B5EF4-FFF2-40B4-BE49-F238E27FC236}">
                  <a16:creationId xmlns:a16="http://schemas.microsoft.com/office/drawing/2014/main" xmlns="" id="{1DFBE5AB-3C3B-459B-8219-310F4729F4B4}"/>
                </a:ext>
              </a:extLst>
            </p:cNvPr>
            <p:cNvSpPr/>
            <p:nvPr/>
          </p:nvSpPr>
          <p:spPr>
            <a:xfrm>
              <a:off x="4866492" y="1864934"/>
              <a:ext cx="39140" cy="33513"/>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064;p53">
              <a:extLst>
                <a:ext uri="{FF2B5EF4-FFF2-40B4-BE49-F238E27FC236}">
                  <a16:creationId xmlns:a16="http://schemas.microsoft.com/office/drawing/2014/main" xmlns="" id="{ADB45C47-81E3-4DD7-8A87-66699AC8FB50}"/>
                </a:ext>
              </a:extLst>
            </p:cNvPr>
            <p:cNvSpPr/>
            <p:nvPr/>
          </p:nvSpPr>
          <p:spPr>
            <a:xfrm>
              <a:off x="4818840" y="2581469"/>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065;p53">
              <a:extLst>
                <a:ext uri="{FF2B5EF4-FFF2-40B4-BE49-F238E27FC236}">
                  <a16:creationId xmlns:a16="http://schemas.microsoft.com/office/drawing/2014/main" xmlns="" id="{2D81AC65-8B94-4012-9393-66DC1D299591}"/>
                </a:ext>
              </a:extLst>
            </p:cNvPr>
            <p:cNvSpPr/>
            <p:nvPr/>
          </p:nvSpPr>
          <p:spPr>
            <a:xfrm>
              <a:off x="4818840" y="2533676"/>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066;p53">
              <a:extLst>
                <a:ext uri="{FF2B5EF4-FFF2-40B4-BE49-F238E27FC236}">
                  <a16:creationId xmlns:a16="http://schemas.microsoft.com/office/drawing/2014/main" xmlns="" id="{51EB79BF-DDA0-4AF0-89A7-5DE4D9A0A5C1}"/>
                </a:ext>
              </a:extLst>
            </p:cNvPr>
            <p:cNvSpPr/>
            <p:nvPr/>
          </p:nvSpPr>
          <p:spPr>
            <a:xfrm>
              <a:off x="4818840" y="2294742"/>
              <a:ext cx="39015" cy="33513"/>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067;p53">
              <a:extLst>
                <a:ext uri="{FF2B5EF4-FFF2-40B4-BE49-F238E27FC236}">
                  <a16:creationId xmlns:a16="http://schemas.microsoft.com/office/drawing/2014/main" xmlns="" id="{2CDA2238-779B-4C0E-8E57-B58F824B187B}"/>
                </a:ext>
              </a:extLst>
            </p:cNvPr>
            <p:cNvSpPr/>
            <p:nvPr/>
          </p:nvSpPr>
          <p:spPr>
            <a:xfrm>
              <a:off x="4818840" y="2247090"/>
              <a:ext cx="39015" cy="33403"/>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068;p53">
              <a:extLst>
                <a:ext uri="{FF2B5EF4-FFF2-40B4-BE49-F238E27FC236}">
                  <a16:creationId xmlns:a16="http://schemas.microsoft.com/office/drawing/2014/main" xmlns="" id="{A9020ACF-FB09-4DE3-B87D-01E13D8B2030}"/>
                </a:ext>
              </a:extLst>
            </p:cNvPr>
            <p:cNvSpPr/>
            <p:nvPr/>
          </p:nvSpPr>
          <p:spPr>
            <a:xfrm>
              <a:off x="4818840" y="2151520"/>
              <a:ext cx="39015" cy="334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069;p53">
              <a:extLst>
                <a:ext uri="{FF2B5EF4-FFF2-40B4-BE49-F238E27FC236}">
                  <a16:creationId xmlns:a16="http://schemas.microsoft.com/office/drawing/2014/main" xmlns="" id="{6B64A1A7-33FB-4A06-B6F2-D71FB6B0E1F5}"/>
                </a:ext>
              </a:extLst>
            </p:cNvPr>
            <p:cNvSpPr/>
            <p:nvPr/>
          </p:nvSpPr>
          <p:spPr>
            <a:xfrm>
              <a:off x="4818840" y="2103727"/>
              <a:ext cx="39015" cy="33513"/>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070;p53">
              <a:extLst>
                <a:ext uri="{FF2B5EF4-FFF2-40B4-BE49-F238E27FC236}">
                  <a16:creationId xmlns:a16="http://schemas.microsoft.com/office/drawing/2014/main" xmlns="" id="{9E5302CF-5E28-4177-A1A7-512A4E2DB211}"/>
                </a:ext>
              </a:extLst>
            </p:cNvPr>
            <p:cNvSpPr/>
            <p:nvPr/>
          </p:nvSpPr>
          <p:spPr>
            <a:xfrm>
              <a:off x="4818840" y="1912711"/>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071;p53">
              <a:extLst>
                <a:ext uri="{FF2B5EF4-FFF2-40B4-BE49-F238E27FC236}">
                  <a16:creationId xmlns:a16="http://schemas.microsoft.com/office/drawing/2014/main" xmlns="" id="{68896FEE-98B3-40E0-AD92-6300C550D5CA}"/>
                </a:ext>
              </a:extLst>
            </p:cNvPr>
            <p:cNvSpPr/>
            <p:nvPr/>
          </p:nvSpPr>
          <p:spPr>
            <a:xfrm>
              <a:off x="4771063" y="2629247"/>
              <a:ext cx="38999" cy="33419"/>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072;p53">
              <a:extLst>
                <a:ext uri="{FF2B5EF4-FFF2-40B4-BE49-F238E27FC236}">
                  <a16:creationId xmlns:a16="http://schemas.microsoft.com/office/drawing/2014/main" xmlns="" id="{521F866F-708A-45D1-91BF-1BB5665A73BC}"/>
                </a:ext>
              </a:extLst>
            </p:cNvPr>
            <p:cNvSpPr/>
            <p:nvPr/>
          </p:nvSpPr>
          <p:spPr>
            <a:xfrm>
              <a:off x="4771063" y="2581469"/>
              <a:ext cx="38999" cy="334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073;p53">
              <a:extLst>
                <a:ext uri="{FF2B5EF4-FFF2-40B4-BE49-F238E27FC236}">
                  <a16:creationId xmlns:a16="http://schemas.microsoft.com/office/drawing/2014/main" xmlns="" id="{C1F9D85C-49AD-4282-80F3-9464D8DF9253}"/>
                </a:ext>
              </a:extLst>
            </p:cNvPr>
            <p:cNvSpPr/>
            <p:nvPr/>
          </p:nvSpPr>
          <p:spPr>
            <a:xfrm>
              <a:off x="4771063" y="2342535"/>
              <a:ext cx="38999" cy="33513"/>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074;p53">
              <a:extLst>
                <a:ext uri="{FF2B5EF4-FFF2-40B4-BE49-F238E27FC236}">
                  <a16:creationId xmlns:a16="http://schemas.microsoft.com/office/drawing/2014/main" xmlns="" id="{873CA8D5-612E-4906-8A2C-AB19B0339EE1}"/>
                </a:ext>
              </a:extLst>
            </p:cNvPr>
            <p:cNvSpPr/>
            <p:nvPr/>
          </p:nvSpPr>
          <p:spPr>
            <a:xfrm>
              <a:off x="4771063" y="2294742"/>
              <a:ext cx="38999" cy="33513"/>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075;p53">
              <a:extLst>
                <a:ext uri="{FF2B5EF4-FFF2-40B4-BE49-F238E27FC236}">
                  <a16:creationId xmlns:a16="http://schemas.microsoft.com/office/drawing/2014/main" xmlns="" id="{E43E45A3-A9C7-4A2D-8B32-B7702112255E}"/>
                </a:ext>
              </a:extLst>
            </p:cNvPr>
            <p:cNvSpPr/>
            <p:nvPr/>
          </p:nvSpPr>
          <p:spPr>
            <a:xfrm>
              <a:off x="4771063" y="2247090"/>
              <a:ext cx="38999" cy="334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076;p53">
              <a:extLst>
                <a:ext uri="{FF2B5EF4-FFF2-40B4-BE49-F238E27FC236}">
                  <a16:creationId xmlns:a16="http://schemas.microsoft.com/office/drawing/2014/main" xmlns="" id="{A229FBFD-8120-41E3-BEAA-31193DC875F5}"/>
                </a:ext>
              </a:extLst>
            </p:cNvPr>
            <p:cNvSpPr/>
            <p:nvPr/>
          </p:nvSpPr>
          <p:spPr>
            <a:xfrm>
              <a:off x="4771063" y="2199313"/>
              <a:ext cx="38999" cy="3343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077;p53">
              <a:extLst>
                <a:ext uri="{FF2B5EF4-FFF2-40B4-BE49-F238E27FC236}">
                  <a16:creationId xmlns:a16="http://schemas.microsoft.com/office/drawing/2014/main" xmlns="" id="{91E26496-8497-4AAE-BA56-AF93D7FA7407}"/>
                </a:ext>
              </a:extLst>
            </p:cNvPr>
            <p:cNvSpPr/>
            <p:nvPr/>
          </p:nvSpPr>
          <p:spPr>
            <a:xfrm>
              <a:off x="4771063" y="2151520"/>
              <a:ext cx="38999" cy="334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078;p53">
              <a:extLst>
                <a:ext uri="{FF2B5EF4-FFF2-40B4-BE49-F238E27FC236}">
                  <a16:creationId xmlns:a16="http://schemas.microsoft.com/office/drawing/2014/main" xmlns="" id="{BA7D4334-D493-4728-8DBC-85FBA974B572}"/>
                </a:ext>
              </a:extLst>
            </p:cNvPr>
            <p:cNvSpPr/>
            <p:nvPr/>
          </p:nvSpPr>
          <p:spPr>
            <a:xfrm>
              <a:off x="4771063" y="1912711"/>
              <a:ext cx="38999" cy="33513"/>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079;p53">
              <a:extLst>
                <a:ext uri="{FF2B5EF4-FFF2-40B4-BE49-F238E27FC236}">
                  <a16:creationId xmlns:a16="http://schemas.microsoft.com/office/drawing/2014/main" xmlns="" id="{BFEF971F-B8B2-4249-9AC6-19C6B30F79F5}"/>
                </a:ext>
              </a:extLst>
            </p:cNvPr>
            <p:cNvSpPr/>
            <p:nvPr/>
          </p:nvSpPr>
          <p:spPr>
            <a:xfrm>
              <a:off x="4723270" y="2629247"/>
              <a:ext cx="39015" cy="33419"/>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080;p53">
              <a:extLst>
                <a:ext uri="{FF2B5EF4-FFF2-40B4-BE49-F238E27FC236}">
                  <a16:creationId xmlns:a16="http://schemas.microsoft.com/office/drawing/2014/main" xmlns="" id="{023188B8-24D6-4A29-8DCD-7A7E51DF0D6E}"/>
                </a:ext>
              </a:extLst>
            </p:cNvPr>
            <p:cNvSpPr/>
            <p:nvPr/>
          </p:nvSpPr>
          <p:spPr>
            <a:xfrm>
              <a:off x="4723270" y="2581469"/>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081;p53">
              <a:extLst>
                <a:ext uri="{FF2B5EF4-FFF2-40B4-BE49-F238E27FC236}">
                  <a16:creationId xmlns:a16="http://schemas.microsoft.com/office/drawing/2014/main" xmlns="" id="{CAE3FEA4-8FF1-4837-80B6-290CE258CE4F}"/>
                </a:ext>
              </a:extLst>
            </p:cNvPr>
            <p:cNvSpPr/>
            <p:nvPr/>
          </p:nvSpPr>
          <p:spPr>
            <a:xfrm>
              <a:off x="4723270" y="2390328"/>
              <a:ext cx="39015" cy="3343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082;p53">
              <a:extLst>
                <a:ext uri="{FF2B5EF4-FFF2-40B4-BE49-F238E27FC236}">
                  <a16:creationId xmlns:a16="http://schemas.microsoft.com/office/drawing/2014/main" xmlns="" id="{AAE804DC-1605-450E-A396-A6563136B974}"/>
                </a:ext>
              </a:extLst>
            </p:cNvPr>
            <p:cNvSpPr/>
            <p:nvPr/>
          </p:nvSpPr>
          <p:spPr>
            <a:xfrm>
              <a:off x="4723270" y="1912711"/>
              <a:ext cx="39015" cy="33513"/>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083;p53">
              <a:extLst>
                <a:ext uri="{FF2B5EF4-FFF2-40B4-BE49-F238E27FC236}">
                  <a16:creationId xmlns:a16="http://schemas.microsoft.com/office/drawing/2014/main" xmlns="" id="{80D93760-4D83-41D9-9920-8A1570FF7E34}"/>
                </a:ext>
              </a:extLst>
            </p:cNvPr>
            <p:cNvSpPr/>
            <p:nvPr/>
          </p:nvSpPr>
          <p:spPr>
            <a:xfrm>
              <a:off x="4675476" y="2533676"/>
              <a:ext cx="39140" cy="33513"/>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084;p53">
              <a:extLst>
                <a:ext uri="{FF2B5EF4-FFF2-40B4-BE49-F238E27FC236}">
                  <a16:creationId xmlns:a16="http://schemas.microsoft.com/office/drawing/2014/main" xmlns="" id="{BFD47FCF-D337-45D0-A90E-62881A31A1A7}"/>
                </a:ext>
              </a:extLst>
            </p:cNvPr>
            <p:cNvSpPr/>
            <p:nvPr/>
          </p:nvSpPr>
          <p:spPr>
            <a:xfrm>
              <a:off x="4675476" y="2485899"/>
              <a:ext cx="39235" cy="33497"/>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085;p53">
              <a:extLst>
                <a:ext uri="{FF2B5EF4-FFF2-40B4-BE49-F238E27FC236}">
                  <a16:creationId xmlns:a16="http://schemas.microsoft.com/office/drawing/2014/main" xmlns="" id="{8FF8FDFE-AF6B-4503-B516-901C4ADF4328}"/>
                </a:ext>
              </a:extLst>
            </p:cNvPr>
            <p:cNvSpPr/>
            <p:nvPr/>
          </p:nvSpPr>
          <p:spPr>
            <a:xfrm>
              <a:off x="4675476" y="2438106"/>
              <a:ext cx="39140" cy="334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086;p53">
              <a:extLst>
                <a:ext uri="{FF2B5EF4-FFF2-40B4-BE49-F238E27FC236}">
                  <a16:creationId xmlns:a16="http://schemas.microsoft.com/office/drawing/2014/main" xmlns="" id="{C01C5FB0-87F2-4A50-9EBC-A1BD646B3AEF}"/>
                </a:ext>
              </a:extLst>
            </p:cNvPr>
            <p:cNvSpPr/>
            <p:nvPr/>
          </p:nvSpPr>
          <p:spPr>
            <a:xfrm>
              <a:off x="4675476" y="2390328"/>
              <a:ext cx="39140" cy="3343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087;p53">
              <a:extLst>
                <a:ext uri="{FF2B5EF4-FFF2-40B4-BE49-F238E27FC236}">
                  <a16:creationId xmlns:a16="http://schemas.microsoft.com/office/drawing/2014/main" xmlns="" id="{7526D97A-DA4D-47EA-B47D-ECB1450C1BD4}"/>
                </a:ext>
              </a:extLst>
            </p:cNvPr>
            <p:cNvSpPr/>
            <p:nvPr/>
          </p:nvSpPr>
          <p:spPr>
            <a:xfrm>
              <a:off x="4675476" y="1912711"/>
              <a:ext cx="39140" cy="33513"/>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088;p53">
              <a:extLst>
                <a:ext uri="{FF2B5EF4-FFF2-40B4-BE49-F238E27FC236}">
                  <a16:creationId xmlns:a16="http://schemas.microsoft.com/office/drawing/2014/main" xmlns="" id="{D2223B22-913E-4F97-A49F-42F3B94C817C}"/>
                </a:ext>
              </a:extLst>
            </p:cNvPr>
            <p:cNvSpPr/>
            <p:nvPr/>
          </p:nvSpPr>
          <p:spPr>
            <a:xfrm>
              <a:off x="4627699" y="2438106"/>
              <a:ext cx="39140" cy="334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089;p53">
              <a:extLst>
                <a:ext uri="{FF2B5EF4-FFF2-40B4-BE49-F238E27FC236}">
                  <a16:creationId xmlns:a16="http://schemas.microsoft.com/office/drawing/2014/main" xmlns="" id="{B1C6D56C-233A-4FCA-8160-DD78BC18B1E9}"/>
                </a:ext>
              </a:extLst>
            </p:cNvPr>
            <p:cNvSpPr/>
            <p:nvPr/>
          </p:nvSpPr>
          <p:spPr>
            <a:xfrm>
              <a:off x="4627699" y="1912711"/>
              <a:ext cx="39140" cy="33513"/>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090;p53">
              <a:extLst>
                <a:ext uri="{FF2B5EF4-FFF2-40B4-BE49-F238E27FC236}">
                  <a16:creationId xmlns:a16="http://schemas.microsoft.com/office/drawing/2014/main" xmlns="" id="{9A4F9632-14B7-4621-8F79-B46EB26AF5AF}"/>
                </a:ext>
              </a:extLst>
            </p:cNvPr>
            <p:cNvSpPr/>
            <p:nvPr/>
          </p:nvSpPr>
          <p:spPr>
            <a:xfrm>
              <a:off x="4580031" y="2629247"/>
              <a:ext cx="39015" cy="33419"/>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091;p53">
              <a:extLst>
                <a:ext uri="{FF2B5EF4-FFF2-40B4-BE49-F238E27FC236}">
                  <a16:creationId xmlns:a16="http://schemas.microsoft.com/office/drawing/2014/main" xmlns="" id="{1E562053-0944-4CEF-B60D-AC65432407AA}"/>
                </a:ext>
              </a:extLst>
            </p:cNvPr>
            <p:cNvSpPr/>
            <p:nvPr/>
          </p:nvSpPr>
          <p:spPr>
            <a:xfrm>
              <a:off x="4580031" y="2581469"/>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092;p53">
              <a:extLst>
                <a:ext uri="{FF2B5EF4-FFF2-40B4-BE49-F238E27FC236}">
                  <a16:creationId xmlns:a16="http://schemas.microsoft.com/office/drawing/2014/main" xmlns="" id="{A454DA1A-F69B-4627-8EC6-FDFA041E3ED5}"/>
                </a:ext>
              </a:extLst>
            </p:cNvPr>
            <p:cNvSpPr/>
            <p:nvPr/>
          </p:nvSpPr>
          <p:spPr>
            <a:xfrm>
              <a:off x="4580031" y="2533676"/>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093;p53">
              <a:extLst>
                <a:ext uri="{FF2B5EF4-FFF2-40B4-BE49-F238E27FC236}">
                  <a16:creationId xmlns:a16="http://schemas.microsoft.com/office/drawing/2014/main" xmlns="" id="{D74EADC1-CB91-41D9-8F2C-FEAE074F94E8}"/>
                </a:ext>
              </a:extLst>
            </p:cNvPr>
            <p:cNvSpPr/>
            <p:nvPr/>
          </p:nvSpPr>
          <p:spPr>
            <a:xfrm>
              <a:off x="4580031" y="2438106"/>
              <a:ext cx="39015" cy="334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094;p53">
              <a:extLst>
                <a:ext uri="{FF2B5EF4-FFF2-40B4-BE49-F238E27FC236}">
                  <a16:creationId xmlns:a16="http://schemas.microsoft.com/office/drawing/2014/main" xmlns="" id="{987CC78D-4477-4709-AA8D-952CE0233B0F}"/>
                </a:ext>
              </a:extLst>
            </p:cNvPr>
            <p:cNvSpPr/>
            <p:nvPr/>
          </p:nvSpPr>
          <p:spPr>
            <a:xfrm>
              <a:off x="4580031" y="1912711"/>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095;p53">
              <a:extLst>
                <a:ext uri="{FF2B5EF4-FFF2-40B4-BE49-F238E27FC236}">
                  <a16:creationId xmlns:a16="http://schemas.microsoft.com/office/drawing/2014/main" xmlns="" id="{3A87EC00-47BC-4C57-B99D-2E6602901018}"/>
                </a:ext>
              </a:extLst>
            </p:cNvPr>
            <p:cNvSpPr/>
            <p:nvPr/>
          </p:nvSpPr>
          <p:spPr>
            <a:xfrm>
              <a:off x="4532254" y="2772485"/>
              <a:ext cx="39015" cy="334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096;p53">
              <a:extLst>
                <a:ext uri="{FF2B5EF4-FFF2-40B4-BE49-F238E27FC236}">
                  <a16:creationId xmlns:a16="http://schemas.microsoft.com/office/drawing/2014/main" xmlns="" id="{63E4C691-E511-4DFB-8B02-3D25FAD9761A}"/>
                </a:ext>
              </a:extLst>
            </p:cNvPr>
            <p:cNvSpPr/>
            <p:nvPr/>
          </p:nvSpPr>
          <p:spPr>
            <a:xfrm>
              <a:off x="4532254" y="2724692"/>
              <a:ext cx="39015" cy="33513"/>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097;p53">
              <a:extLst>
                <a:ext uri="{FF2B5EF4-FFF2-40B4-BE49-F238E27FC236}">
                  <a16:creationId xmlns:a16="http://schemas.microsoft.com/office/drawing/2014/main" xmlns="" id="{715F13D6-1988-4368-868B-C22C1ED4A522}"/>
                </a:ext>
              </a:extLst>
            </p:cNvPr>
            <p:cNvSpPr/>
            <p:nvPr/>
          </p:nvSpPr>
          <p:spPr>
            <a:xfrm>
              <a:off x="4532254" y="2676914"/>
              <a:ext cx="39015" cy="33497"/>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098;p53">
              <a:extLst>
                <a:ext uri="{FF2B5EF4-FFF2-40B4-BE49-F238E27FC236}">
                  <a16:creationId xmlns:a16="http://schemas.microsoft.com/office/drawing/2014/main" xmlns="" id="{01FB0899-39EC-4BC6-9199-3DCC7CCEA4B4}"/>
                </a:ext>
              </a:extLst>
            </p:cNvPr>
            <p:cNvSpPr/>
            <p:nvPr/>
          </p:nvSpPr>
          <p:spPr>
            <a:xfrm>
              <a:off x="4532254" y="2629247"/>
              <a:ext cx="39015" cy="33419"/>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099;p53">
              <a:extLst>
                <a:ext uri="{FF2B5EF4-FFF2-40B4-BE49-F238E27FC236}">
                  <a16:creationId xmlns:a16="http://schemas.microsoft.com/office/drawing/2014/main" xmlns="" id="{90E3F89A-BD7C-4563-9E42-4A7B6FF7D46E}"/>
                </a:ext>
              </a:extLst>
            </p:cNvPr>
            <p:cNvSpPr/>
            <p:nvPr/>
          </p:nvSpPr>
          <p:spPr>
            <a:xfrm>
              <a:off x="4532254" y="2533676"/>
              <a:ext cx="39015" cy="33513"/>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100;p53">
              <a:extLst>
                <a:ext uri="{FF2B5EF4-FFF2-40B4-BE49-F238E27FC236}">
                  <a16:creationId xmlns:a16="http://schemas.microsoft.com/office/drawing/2014/main" xmlns="" id="{132A5A07-E6F4-477A-AA01-7A503922760F}"/>
                </a:ext>
              </a:extLst>
            </p:cNvPr>
            <p:cNvSpPr/>
            <p:nvPr/>
          </p:nvSpPr>
          <p:spPr>
            <a:xfrm>
              <a:off x="4532254" y="2485899"/>
              <a:ext cx="39093" cy="33497"/>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101;p53">
              <a:extLst>
                <a:ext uri="{FF2B5EF4-FFF2-40B4-BE49-F238E27FC236}">
                  <a16:creationId xmlns:a16="http://schemas.microsoft.com/office/drawing/2014/main" xmlns="" id="{70E2C9BC-8E97-4809-B98C-7C1F694B9442}"/>
                </a:ext>
              </a:extLst>
            </p:cNvPr>
            <p:cNvSpPr/>
            <p:nvPr/>
          </p:nvSpPr>
          <p:spPr>
            <a:xfrm>
              <a:off x="4532254" y="1912711"/>
              <a:ext cx="39015" cy="33513"/>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102;p53">
              <a:extLst>
                <a:ext uri="{FF2B5EF4-FFF2-40B4-BE49-F238E27FC236}">
                  <a16:creationId xmlns:a16="http://schemas.microsoft.com/office/drawing/2014/main" xmlns="" id="{19275A99-56C4-422A-ACE5-721DE8300263}"/>
                </a:ext>
              </a:extLst>
            </p:cNvPr>
            <p:cNvSpPr/>
            <p:nvPr/>
          </p:nvSpPr>
          <p:spPr>
            <a:xfrm>
              <a:off x="4484602" y="2772485"/>
              <a:ext cx="38999" cy="334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103;p53">
              <a:extLst>
                <a:ext uri="{FF2B5EF4-FFF2-40B4-BE49-F238E27FC236}">
                  <a16:creationId xmlns:a16="http://schemas.microsoft.com/office/drawing/2014/main" xmlns="" id="{1F1A3D95-E5FB-49F5-B723-F06AEDAC08E5}"/>
                </a:ext>
              </a:extLst>
            </p:cNvPr>
            <p:cNvSpPr/>
            <p:nvPr/>
          </p:nvSpPr>
          <p:spPr>
            <a:xfrm>
              <a:off x="4484602" y="1912711"/>
              <a:ext cx="38999" cy="33513"/>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104;p53">
              <a:extLst>
                <a:ext uri="{FF2B5EF4-FFF2-40B4-BE49-F238E27FC236}">
                  <a16:creationId xmlns:a16="http://schemas.microsoft.com/office/drawing/2014/main" xmlns="" id="{552AFF1D-1F64-456A-A544-206A8E2EEDF0}"/>
                </a:ext>
              </a:extLst>
            </p:cNvPr>
            <p:cNvSpPr/>
            <p:nvPr/>
          </p:nvSpPr>
          <p:spPr>
            <a:xfrm>
              <a:off x="4484508" y="1817282"/>
              <a:ext cx="39093" cy="33497"/>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105;p53">
              <a:extLst>
                <a:ext uri="{FF2B5EF4-FFF2-40B4-BE49-F238E27FC236}">
                  <a16:creationId xmlns:a16="http://schemas.microsoft.com/office/drawing/2014/main" xmlns="" id="{9D36C4B1-B83C-4E5D-82A1-DCFE548562CC}"/>
                </a:ext>
              </a:extLst>
            </p:cNvPr>
            <p:cNvSpPr/>
            <p:nvPr/>
          </p:nvSpPr>
          <p:spPr>
            <a:xfrm>
              <a:off x="4436809" y="3011278"/>
              <a:ext cx="39015" cy="334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106;p53">
              <a:extLst>
                <a:ext uri="{FF2B5EF4-FFF2-40B4-BE49-F238E27FC236}">
                  <a16:creationId xmlns:a16="http://schemas.microsoft.com/office/drawing/2014/main" xmlns="" id="{FF2249E8-F741-495A-965A-B39721CD5694}"/>
                </a:ext>
              </a:extLst>
            </p:cNvPr>
            <p:cNvSpPr/>
            <p:nvPr/>
          </p:nvSpPr>
          <p:spPr>
            <a:xfrm>
              <a:off x="4436809" y="2963500"/>
              <a:ext cx="39015" cy="33497"/>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107;p53">
              <a:extLst>
                <a:ext uri="{FF2B5EF4-FFF2-40B4-BE49-F238E27FC236}">
                  <a16:creationId xmlns:a16="http://schemas.microsoft.com/office/drawing/2014/main" xmlns="" id="{D9F8DD75-6BB9-4BF0-89A2-0F132CC61C92}"/>
                </a:ext>
              </a:extLst>
            </p:cNvPr>
            <p:cNvSpPr/>
            <p:nvPr/>
          </p:nvSpPr>
          <p:spPr>
            <a:xfrm>
              <a:off x="4436809" y="2915707"/>
              <a:ext cx="39015" cy="33513"/>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108;p53">
              <a:extLst>
                <a:ext uri="{FF2B5EF4-FFF2-40B4-BE49-F238E27FC236}">
                  <a16:creationId xmlns:a16="http://schemas.microsoft.com/office/drawing/2014/main" xmlns="" id="{6EAB4AF3-396E-4C19-807F-CE62C82B27CC}"/>
                </a:ext>
              </a:extLst>
            </p:cNvPr>
            <p:cNvSpPr/>
            <p:nvPr/>
          </p:nvSpPr>
          <p:spPr>
            <a:xfrm>
              <a:off x="4436809" y="2772485"/>
              <a:ext cx="39015" cy="334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109;p53">
              <a:extLst>
                <a:ext uri="{FF2B5EF4-FFF2-40B4-BE49-F238E27FC236}">
                  <a16:creationId xmlns:a16="http://schemas.microsoft.com/office/drawing/2014/main" xmlns="" id="{D103F9AA-E243-4D85-9327-C8AE203A4BC0}"/>
                </a:ext>
              </a:extLst>
            </p:cNvPr>
            <p:cNvSpPr/>
            <p:nvPr/>
          </p:nvSpPr>
          <p:spPr>
            <a:xfrm>
              <a:off x="4436809" y="1912711"/>
              <a:ext cx="39015" cy="33513"/>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110;p53">
              <a:extLst>
                <a:ext uri="{FF2B5EF4-FFF2-40B4-BE49-F238E27FC236}">
                  <a16:creationId xmlns:a16="http://schemas.microsoft.com/office/drawing/2014/main" xmlns="" id="{5101CE50-99AA-476E-A9A3-F258F7503E2E}"/>
                </a:ext>
              </a:extLst>
            </p:cNvPr>
            <p:cNvSpPr/>
            <p:nvPr/>
          </p:nvSpPr>
          <p:spPr>
            <a:xfrm>
              <a:off x="4436715" y="1817282"/>
              <a:ext cx="39109" cy="33497"/>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111;p53">
              <a:extLst>
                <a:ext uri="{FF2B5EF4-FFF2-40B4-BE49-F238E27FC236}">
                  <a16:creationId xmlns:a16="http://schemas.microsoft.com/office/drawing/2014/main" xmlns="" id="{47AA48BC-44DB-4BE3-9BA8-6E73C7678F72}"/>
                </a:ext>
              </a:extLst>
            </p:cNvPr>
            <p:cNvSpPr/>
            <p:nvPr/>
          </p:nvSpPr>
          <p:spPr>
            <a:xfrm>
              <a:off x="4389016" y="2963500"/>
              <a:ext cx="39015" cy="33497"/>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112;p53">
              <a:extLst>
                <a:ext uri="{FF2B5EF4-FFF2-40B4-BE49-F238E27FC236}">
                  <a16:creationId xmlns:a16="http://schemas.microsoft.com/office/drawing/2014/main" xmlns="" id="{CE553205-0F55-4630-B99C-24695AFB1E30}"/>
                </a:ext>
              </a:extLst>
            </p:cNvPr>
            <p:cNvSpPr/>
            <p:nvPr/>
          </p:nvSpPr>
          <p:spPr>
            <a:xfrm>
              <a:off x="4389016" y="2868055"/>
              <a:ext cx="39015" cy="33403"/>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113;p53">
              <a:extLst>
                <a:ext uri="{FF2B5EF4-FFF2-40B4-BE49-F238E27FC236}">
                  <a16:creationId xmlns:a16="http://schemas.microsoft.com/office/drawing/2014/main" xmlns="" id="{41324537-60D9-441B-9485-24847831A1C6}"/>
                </a:ext>
              </a:extLst>
            </p:cNvPr>
            <p:cNvSpPr/>
            <p:nvPr/>
          </p:nvSpPr>
          <p:spPr>
            <a:xfrm>
              <a:off x="4389016" y="2820262"/>
              <a:ext cx="39015" cy="334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114;p53">
              <a:extLst>
                <a:ext uri="{FF2B5EF4-FFF2-40B4-BE49-F238E27FC236}">
                  <a16:creationId xmlns:a16="http://schemas.microsoft.com/office/drawing/2014/main" xmlns="" id="{6269DEF0-AC04-4CB7-B2F2-7D18DBFDDCDC}"/>
                </a:ext>
              </a:extLst>
            </p:cNvPr>
            <p:cNvSpPr/>
            <p:nvPr/>
          </p:nvSpPr>
          <p:spPr>
            <a:xfrm>
              <a:off x="4389016" y="1912711"/>
              <a:ext cx="39015" cy="33513"/>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115;p53">
              <a:extLst>
                <a:ext uri="{FF2B5EF4-FFF2-40B4-BE49-F238E27FC236}">
                  <a16:creationId xmlns:a16="http://schemas.microsoft.com/office/drawing/2014/main" xmlns="" id="{220E8BCE-B85F-4195-B6AE-75609E751160}"/>
                </a:ext>
              </a:extLst>
            </p:cNvPr>
            <p:cNvSpPr/>
            <p:nvPr/>
          </p:nvSpPr>
          <p:spPr>
            <a:xfrm>
              <a:off x="4389016" y="1864934"/>
              <a:ext cx="39015" cy="33513"/>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116;p53">
              <a:extLst>
                <a:ext uri="{FF2B5EF4-FFF2-40B4-BE49-F238E27FC236}">
                  <a16:creationId xmlns:a16="http://schemas.microsoft.com/office/drawing/2014/main" xmlns="" id="{CA852DE3-0E9D-4A00-95A0-23B0147CBF5C}"/>
                </a:ext>
              </a:extLst>
            </p:cNvPr>
            <p:cNvSpPr/>
            <p:nvPr/>
          </p:nvSpPr>
          <p:spPr>
            <a:xfrm>
              <a:off x="4388937" y="1817282"/>
              <a:ext cx="39093" cy="33497"/>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117;p53">
              <a:extLst>
                <a:ext uri="{FF2B5EF4-FFF2-40B4-BE49-F238E27FC236}">
                  <a16:creationId xmlns:a16="http://schemas.microsoft.com/office/drawing/2014/main" xmlns="" id="{DD140FAF-54EE-4917-A0D5-A210F2C6807C}"/>
                </a:ext>
              </a:extLst>
            </p:cNvPr>
            <p:cNvSpPr/>
            <p:nvPr/>
          </p:nvSpPr>
          <p:spPr>
            <a:xfrm>
              <a:off x="4341238" y="2963500"/>
              <a:ext cx="38999" cy="33497"/>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118;p53">
              <a:extLst>
                <a:ext uri="{FF2B5EF4-FFF2-40B4-BE49-F238E27FC236}">
                  <a16:creationId xmlns:a16="http://schemas.microsoft.com/office/drawing/2014/main" xmlns="" id="{A1FDC663-6DBC-443D-A92B-E072A47AFE58}"/>
                </a:ext>
              </a:extLst>
            </p:cNvPr>
            <p:cNvSpPr/>
            <p:nvPr/>
          </p:nvSpPr>
          <p:spPr>
            <a:xfrm>
              <a:off x="4341238" y="2915707"/>
              <a:ext cx="38999" cy="33513"/>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119;p53">
              <a:extLst>
                <a:ext uri="{FF2B5EF4-FFF2-40B4-BE49-F238E27FC236}">
                  <a16:creationId xmlns:a16="http://schemas.microsoft.com/office/drawing/2014/main" xmlns="" id="{FC16580F-5300-4E78-8424-418815C5B5EA}"/>
                </a:ext>
              </a:extLst>
            </p:cNvPr>
            <p:cNvSpPr/>
            <p:nvPr/>
          </p:nvSpPr>
          <p:spPr>
            <a:xfrm>
              <a:off x="4341144" y="1817282"/>
              <a:ext cx="39093" cy="3343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120;p53">
              <a:extLst>
                <a:ext uri="{FF2B5EF4-FFF2-40B4-BE49-F238E27FC236}">
                  <a16:creationId xmlns:a16="http://schemas.microsoft.com/office/drawing/2014/main" xmlns="" id="{52B17D61-6BEA-498C-BB99-5BBA204CCD0A}"/>
                </a:ext>
              </a:extLst>
            </p:cNvPr>
            <p:cNvSpPr/>
            <p:nvPr/>
          </p:nvSpPr>
          <p:spPr>
            <a:xfrm>
              <a:off x="4293445" y="2915707"/>
              <a:ext cx="39015" cy="33513"/>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121;p53">
              <a:extLst>
                <a:ext uri="{FF2B5EF4-FFF2-40B4-BE49-F238E27FC236}">
                  <a16:creationId xmlns:a16="http://schemas.microsoft.com/office/drawing/2014/main" xmlns="" id="{4266F086-D97B-41F2-88AA-6BCDEB902D21}"/>
                </a:ext>
              </a:extLst>
            </p:cNvPr>
            <p:cNvSpPr/>
            <p:nvPr/>
          </p:nvSpPr>
          <p:spPr>
            <a:xfrm>
              <a:off x="4293445" y="2868055"/>
              <a:ext cx="39015" cy="3340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122;p53">
              <a:extLst>
                <a:ext uri="{FF2B5EF4-FFF2-40B4-BE49-F238E27FC236}">
                  <a16:creationId xmlns:a16="http://schemas.microsoft.com/office/drawing/2014/main" xmlns="" id="{0F8F3F6A-B2F0-47BC-A9EF-47235A081420}"/>
                </a:ext>
              </a:extLst>
            </p:cNvPr>
            <p:cNvSpPr/>
            <p:nvPr/>
          </p:nvSpPr>
          <p:spPr>
            <a:xfrm>
              <a:off x="4293367" y="1817282"/>
              <a:ext cx="39093" cy="3343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123;p53">
              <a:extLst>
                <a:ext uri="{FF2B5EF4-FFF2-40B4-BE49-F238E27FC236}">
                  <a16:creationId xmlns:a16="http://schemas.microsoft.com/office/drawing/2014/main" xmlns="" id="{9C19EBA6-2F04-41B9-9387-5AA2946935CB}"/>
                </a:ext>
              </a:extLst>
            </p:cNvPr>
            <p:cNvSpPr/>
            <p:nvPr/>
          </p:nvSpPr>
          <p:spPr>
            <a:xfrm>
              <a:off x="4245668" y="2868055"/>
              <a:ext cx="39140" cy="33403"/>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124;p53">
              <a:extLst>
                <a:ext uri="{FF2B5EF4-FFF2-40B4-BE49-F238E27FC236}">
                  <a16:creationId xmlns:a16="http://schemas.microsoft.com/office/drawing/2014/main" xmlns="" id="{D011E1B8-E001-432C-B242-347A7912331D}"/>
                </a:ext>
              </a:extLst>
            </p:cNvPr>
            <p:cNvSpPr/>
            <p:nvPr/>
          </p:nvSpPr>
          <p:spPr>
            <a:xfrm>
              <a:off x="4245668" y="2820262"/>
              <a:ext cx="39140" cy="334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125;p53">
              <a:extLst>
                <a:ext uri="{FF2B5EF4-FFF2-40B4-BE49-F238E27FC236}">
                  <a16:creationId xmlns:a16="http://schemas.microsoft.com/office/drawing/2014/main" xmlns="" id="{3B30DCC4-8B11-4720-910E-580B45624166}"/>
                </a:ext>
              </a:extLst>
            </p:cNvPr>
            <p:cNvSpPr/>
            <p:nvPr/>
          </p:nvSpPr>
          <p:spPr>
            <a:xfrm>
              <a:off x="4245668" y="1864934"/>
              <a:ext cx="39140" cy="33513"/>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126;p53">
              <a:extLst>
                <a:ext uri="{FF2B5EF4-FFF2-40B4-BE49-F238E27FC236}">
                  <a16:creationId xmlns:a16="http://schemas.microsoft.com/office/drawing/2014/main" xmlns="" id="{ED240ECC-57F1-4C32-8347-978301B8E21D}"/>
                </a:ext>
              </a:extLst>
            </p:cNvPr>
            <p:cNvSpPr/>
            <p:nvPr/>
          </p:nvSpPr>
          <p:spPr>
            <a:xfrm>
              <a:off x="4245668" y="1817282"/>
              <a:ext cx="39140" cy="3343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127;p53">
              <a:extLst>
                <a:ext uri="{FF2B5EF4-FFF2-40B4-BE49-F238E27FC236}">
                  <a16:creationId xmlns:a16="http://schemas.microsoft.com/office/drawing/2014/main" xmlns="" id="{F32F2F28-5982-4DF3-B629-F1096EFC9D28}"/>
                </a:ext>
              </a:extLst>
            </p:cNvPr>
            <p:cNvSpPr/>
            <p:nvPr/>
          </p:nvSpPr>
          <p:spPr>
            <a:xfrm>
              <a:off x="4197875" y="2772485"/>
              <a:ext cx="39140" cy="334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128;p53">
              <a:extLst>
                <a:ext uri="{FF2B5EF4-FFF2-40B4-BE49-F238E27FC236}">
                  <a16:creationId xmlns:a16="http://schemas.microsoft.com/office/drawing/2014/main" xmlns="" id="{6F2EE53C-7895-4E32-9D37-631A7B4196F8}"/>
                </a:ext>
              </a:extLst>
            </p:cNvPr>
            <p:cNvSpPr/>
            <p:nvPr/>
          </p:nvSpPr>
          <p:spPr>
            <a:xfrm>
              <a:off x="4197875" y="1864934"/>
              <a:ext cx="39140" cy="33513"/>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129;p53">
              <a:extLst>
                <a:ext uri="{FF2B5EF4-FFF2-40B4-BE49-F238E27FC236}">
                  <a16:creationId xmlns:a16="http://schemas.microsoft.com/office/drawing/2014/main" xmlns="" id="{3283B6AB-CE4D-42C5-BB37-871DE379B5B3}"/>
                </a:ext>
              </a:extLst>
            </p:cNvPr>
            <p:cNvSpPr/>
            <p:nvPr/>
          </p:nvSpPr>
          <p:spPr>
            <a:xfrm>
              <a:off x="4150097" y="2820262"/>
              <a:ext cx="38999" cy="334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130;p53">
              <a:extLst>
                <a:ext uri="{FF2B5EF4-FFF2-40B4-BE49-F238E27FC236}">
                  <a16:creationId xmlns:a16="http://schemas.microsoft.com/office/drawing/2014/main" xmlns="" id="{C297DDE0-5B60-4D0A-A985-0C3C95B7DB1D}"/>
                </a:ext>
              </a:extLst>
            </p:cNvPr>
            <p:cNvSpPr/>
            <p:nvPr/>
          </p:nvSpPr>
          <p:spPr>
            <a:xfrm>
              <a:off x="4150097" y="2772485"/>
              <a:ext cx="38999" cy="334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131;p53">
              <a:extLst>
                <a:ext uri="{FF2B5EF4-FFF2-40B4-BE49-F238E27FC236}">
                  <a16:creationId xmlns:a16="http://schemas.microsoft.com/office/drawing/2014/main" xmlns="" id="{0A2B808E-C805-4F48-9FC5-F6C371B4AA1B}"/>
                </a:ext>
              </a:extLst>
            </p:cNvPr>
            <p:cNvSpPr/>
            <p:nvPr/>
          </p:nvSpPr>
          <p:spPr>
            <a:xfrm>
              <a:off x="4150097" y="1864934"/>
              <a:ext cx="38999" cy="33513"/>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132;p53">
              <a:extLst>
                <a:ext uri="{FF2B5EF4-FFF2-40B4-BE49-F238E27FC236}">
                  <a16:creationId xmlns:a16="http://schemas.microsoft.com/office/drawing/2014/main" xmlns="" id="{A0C101E8-153E-42A8-8752-9D7C7999A0EB}"/>
                </a:ext>
              </a:extLst>
            </p:cNvPr>
            <p:cNvSpPr/>
            <p:nvPr/>
          </p:nvSpPr>
          <p:spPr>
            <a:xfrm>
              <a:off x="4102304" y="2868055"/>
              <a:ext cx="39140" cy="33403"/>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133;p53">
              <a:extLst>
                <a:ext uri="{FF2B5EF4-FFF2-40B4-BE49-F238E27FC236}">
                  <a16:creationId xmlns:a16="http://schemas.microsoft.com/office/drawing/2014/main" xmlns="" id="{6A068799-5258-4B4D-85A2-D856BDC9F591}"/>
                </a:ext>
              </a:extLst>
            </p:cNvPr>
            <p:cNvSpPr/>
            <p:nvPr/>
          </p:nvSpPr>
          <p:spPr>
            <a:xfrm>
              <a:off x="4102304" y="2820262"/>
              <a:ext cx="39015" cy="334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134;p53">
              <a:extLst>
                <a:ext uri="{FF2B5EF4-FFF2-40B4-BE49-F238E27FC236}">
                  <a16:creationId xmlns:a16="http://schemas.microsoft.com/office/drawing/2014/main" xmlns="" id="{571AA72B-1036-40C5-B242-EB49910970D5}"/>
                </a:ext>
              </a:extLst>
            </p:cNvPr>
            <p:cNvSpPr/>
            <p:nvPr/>
          </p:nvSpPr>
          <p:spPr>
            <a:xfrm>
              <a:off x="4102304" y="1912711"/>
              <a:ext cx="39015" cy="334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135;p53">
              <a:extLst>
                <a:ext uri="{FF2B5EF4-FFF2-40B4-BE49-F238E27FC236}">
                  <a16:creationId xmlns:a16="http://schemas.microsoft.com/office/drawing/2014/main" xmlns="" id="{A154FB45-9FFA-4321-B801-7CA51FC931BF}"/>
                </a:ext>
              </a:extLst>
            </p:cNvPr>
            <p:cNvSpPr/>
            <p:nvPr/>
          </p:nvSpPr>
          <p:spPr>
            <a:xfrm>
              <a:off x="4054527" y="3011278"/>
              <a:ext cx="39125" cy="334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136;p53">
              <a:extLst>
                <a:ext uri="{FF2B5EF4-FFF2-40B4-BE49-F238E27FC236}">
                  <a16:creationId xmlns:a16="http://schemas.microsoft.com/office/drawing/2014/main" xmlns="" id="{FEDCBFF3-1D7A-4A20-AA43-7F6B82534333}"/>
                </a:ext>
              </a:extLst>
            </p:cNvPr>
            <p:cNvSpPr/>
            <p:nvPr/>
          </p:nvSpPr>
          <p:spPr>
            <a:xfrm>
              <a:off x="4054527" y="2963500"/>
              <a:ext cx="39125" cy="33497"/>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137;p53">
              <a:extLst>
                <a:ext uri="{FF2B5EF4-FFF2-40B4-BE49-F238E27FC236}">
                  <a16:creationId xmlns:a16="http://schemas.microsoft.com/office/drawing/2014/main" xmlns="" id="{C79720C3-6BB6-4B61-B910-FF14EAA10394}"/>
                </a:ext>
              </a:extLst>
            </p:cNvPr>
            <p:cNvSpPr/>
            <p:nvPr/>
          </p:nvSpPr>
          <p:spPr>
            <a:xfrm>
              <a:off x="4054527" y="2915707"/>
              <a:ext cx="39125" cy="33513"/>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138;p53">
              <a:extLst>
                <a:ext uri="{FF2B5EF4-FFF2-40B4-BE49-F238E27FC236}">
                  <a16:creationId xmlns:a16="http://schemas.microsoft.com/office/drawing/2014/main" xmlns="" id="{DC4BB7ED-575A-4F64-B9BD-778FB7D23C49}"/>
                </a:ext>
              </a:extLst>
            </p:cNvPr>
            <p:cNvSpPr/>
            <p:nvPr/>
          </p:nvSpPr>
          <p:spPr>
            <a:xfrm>
              <a:off x="4054527" y="2868055"/>
              <a:ext cx="39125" cy="33403"/>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139;p53">
              <a:extLst>
                <a:ext uri="{FF2B5EF4-FFF2-40B4-BE49-F238E27FC236}">
                  <a16:creationId xmlns:a16="http://schemas.microsoft.com/office/drawing/2014/main" xmlns="" id="{FEE50E40-7E9A-4636-9D9F-7D61F553E491}"/>
                </a:ext>
              </a:extLst>
            </p:cNvPr>
            <p:cNvSpPr/>
            <p:nvPr/>
          </p:nvSpPr>
          <p:spPr>
            <a:xfrm>
              <a:off x="4054527" y="2820262"/>
              <a:ext cx="39125" cy="334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140;p53">
              <a:extLst>
                <a:ext uri="{FF2B5EF4-FFF2-40B4-BE49-F238E27FC236}">
                  <a16:creationId xmlns:a16="http://schemas.microsoft.com/office/drawing/2014/main" xmlns="" id="{CA4B34AE-590C-400E-A754-BBBA648E488E}"/>
                </a:ext>
              </a:extLst>
            </p:cNvPr>
            <p:cNvSpPr/>
            <p:nvPr/>
          </p:nvSpPr>
          <p:spPr>
            <a:xfrm>
              <a:off x="4054527" y="2772485"/>
              <a:ext cx="39125" cy="334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141;p53">
              <a:extLst>
                <a:ext uri="{FF2B5EF4-FFF2-40B4-BE49-F238E27FC236}">
                  <a16:creationId xmlns:a16="http://schemas.microsoft.com/office/drawing/2014/main" xmlns="" id="{57010558-55E4-4F1F-B620-4EF7E800DEE5}"/>
                </a:ext>
              </a:extLst>
            </p:cNvPr>
            <p:cNvSpPr/>
            <p:nvPr/>
          </p:nvSpPr>
          <p:spPr>
            <a:xfrm>
              <a:off x="4054527" y="1960504"/>
              <a:ext cx="39125" cy="334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142;p53">
              <a:extLst>
                <a:ext uri="{FF2B5EF4-FFF2-40B4-BE49-F238E27FC236}">
                  <a16:creationId xmlns:a16="http://schemas.microsoft.com/office/drawing/2014/main" xmlns="" id="{F3437C0E-9C5C-43D9-9C49-285659000AE7}"/>
                </a:ext>
              </a:extLst>
            </p:cNvPr>
            <p:cNvSpPr/>
            <p:nvPr/>
          </p:nvSpPr>
          <p:spPr>
            <a:xfrm>
              <a:off x="4054527" y="1912711"/>
              <a:ext cx="39125" cy="33513"/>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143;p53">
              <a:extLst>
                <a:ext uri="{FF2B5EF4-FFF2-40B4-BE49-F238E27FC236}">
                  <a16:creationId xmlns:a16="http://schemas.microsoft.com/office/drawing/2014/main" xmlns="" id="{BF5B6C02-4720-42EE-ABBD-5203828C4D98}"/>
                </a:ext>
              </a:extLst>
            </p:cNvPr>
            <p:cNvSpPr/>
            <p:nvPr/>
          </p:nvSpPr>
          <p:spPr>
            <a:xfrm>
              <a:off x="4006859" y="2963500"/>
              <a:ext cx="39015" cy="33497"/>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144;p53">
              <a:extLst>
                <a:ext uri="{FF2B5EF4-FFF2-40B4-BE49-F238E27FC236}">
                  <a16:creationId xmlns:a16="http://schemas.microsoft.com/office/drawing/2014/main" xmlns="" id="{CCC5FBAB-9124-4747-BD2E-4D2A79725BE4}"/>
                </a:ext>
              </a:extLst>
            </p:cNvPr>
            <p:cNvSpPr/>
            <p:nvPr/>
          </p:nvSpPr>
          <p:spPr>
            <a:xfrm>
              <a:off x="4006859" y="2915707"/>
              <a:ext cx="39015" cy="33513"/>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145;p53">
              <a:extLst>
                <a:ext uri="{FF2B5EF4-FFF2-40B4-BE49-F238E27FC236}">
                  <a16:creationId xmlns:a16="http://schemas.microsoft.com/office/drawing/2014/main" xmlns="" id="{8293F2BF-9E2D-43B0-9D67-4D4C3960074B}"/>
                </a:ext>
              </a:extLst>
            </p:cNvPr>
            <p:cNvSpPr/>
            <p:nvPr/>
          </p:nvSpPr>
          <p:spPr>
            <a:xfrm>
              <a:off x="4006859" y="2868055"/>
              <a:ext cx="39015" cy="33403"/>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146;p53">
              <a:extLst>
                <a:ext uri="{FF2B5EF4-FFF2-40B4-BE49-F238E27FC236}">
                  <a16:creationId xmlns:a16="http://schemas.microsoft.com/office/drawing/2014/main" xmlns="" id="{D28AF181-C036-44E3-AC49-63CFC1BC9491}"/>
                </a:ext>
              </a:extLst>
            </p:cNvPr>
            <p:cNvSpPr/>
            <p:nvPr/>
          </p:nvSpPr>
          <p:spPr>
            <a:xfrm>
              <a:off x="4006859" y="2820262"/>
              <a:ext cx="39015" cy="334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147;p53">
              <a:extLst>
                <a:ext uri="{FF2B5EF4-FFF2-40B4-BE49-F238E27FC236}">
                  <a16:creationId xmlns:a16="http://schemas.microsoft.com/office/drawing/2014/main" xmlns="" id="{6E1DE006-87FF-459A-BD9E-0343CBCCD069}"/>
                </a:ext>
              </a:extLst>
            </p:cNvPr>
            <p:cNvSpPr/>
            <p:nvPr/>
          </p:nvSpPr>
          <p:spPr>
            <a:xfrm>
              <a:off x="4006859" y="2772485"/>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148;p53">
              <a:extLst>
                <a:ext uri="{FF2B5EF4-FFF2-40B4-BE49-F238E27FC236}">
                  <a16:creationId xmlns:a16="http://schemas.microsoft.com/office/drawing/2014/main" xmlns="" id="{19EBA41C-1CC7-43EB-9517-7AD2D927AAB1}"/>
                </a:ext>
              </a:extLst>
            </p:cNvPr>
            <p:cNvSpPr/>
            <p:nvPr/>
          </p:nvSpPr>
          <p:spPr>
            <a:xfrm>
              <a:off x="4006859" y="2724692"/>
              <a:ext cx="39015" cy="33513"/>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149;p53">
              <a:extLst>
                <a:ext uri="{FF2B5EF4-FFF2-40B4-BE49-F238E27FC236}">
                  <a16:creationId xmlns:a16="http://schemas.microsoft.com/office/drawing/2014/main" xmlns="" id="{45D80B1F-9537-4F9C-8152-3280723F5FDA}"/>
                </a:ext>
              </a:extLst>
            </p:cNvPr>
            <p:cNvSpPr/>
            <p:nvPr/>
          </p:nvSpPr>
          <p:spPr>
            <a:xfrm>
              <a:off x="4006859" y="2008297"/>
              <a:ext cx="39015" cy="3343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150;p53">
              <a:extLst>
                <a:ext uri="{FF2B5EF4-FFF2-40B4-BE49-F238E27FC236}">
                  <a16:creationId xmlns:a16="http://schemas.microsoft.com/office/drawing/2014/main" xmlns="" id="{83613095-5D37-4F60-9E5C-15AF2C7F1653}"/>
                </a:ext>
              </a:extLst>
            </p:cNvPr>
            <p:cNvSpPr/>
            <p:nvPr/>
          </p:nvSpPr>
          <p:spPr>
            <a:xfrm>
              <a:off x="3959082" y="2772485"/>
              <a:ext cx="38999" cy="334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151;p53">
              <a:extLst>
                <a:ext uri="{FF2B5EF4-FFF2-40B4-BE49-F238E27FC236}">
                  <a16:creationId xmlns:a16="http://schemas.microsoft.com/office/drawing/2014/main" xmlns="" id="{933718F3-4897-487A-B743-1D4E7173F6FB}"/>
                </a:ext>
              </a:extLst>
            </p:cNvPr>
            <p:cNvSpPr/>
            <p:nvPr/>
          </p:nvSpPr>
          <p:spPr>
            <a:xfrm>
              <a:off x="3959082" y="2724692"/>
              <a:ext cx="38999" cy="33513"/>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152;p53">
              <a:extLst>
                <a:ext uri="{FF2B5EF4-FFF2-40B4-BE49-F238E27FC236}">
                  <a16:creationId xmlns:a16="http://schemas.microsoft.com/office/drawing/2014/main" xmlns="" id="{A3B0B60B-D821-4A3B-9910-498A798426C6}"/>
                </a:ext>
              </a:extLst>
            </p:cNvPr>
            <p:cNvSpPr/>
            <p:nvPr/>
          </p:nvSpPr>
          <p:spPr>
            <a:xfrm>
              <a:off x="3959082" y="2008297"/>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153;p53">
              <a:extLst>
                <a:ext uri="{FF2B5EF4-FFF2-40B4-BE49-F238E27FC236}">
                  <a16:creationId xmlns:a16="http://schemas.microsoft.com/office/drawing/2014/main" xmlns="" id="{F5F9199D-8C3B-4574-9AF3-A4A2A2C7BF4F}"/>
                </a:ext>
              </a:extLst>
            </p:cNvPr>
            <p:cNvSpPr/>
            <p:nvPr/>
          </p:nvSpPr>
          <p:spPr>
            <a:xfrm>
              <a:off x="3959082" y="1960504"/>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154;p53">
              <a:extLst>
                <a:ext uri="{FF2B5EF4-FFF2-40B4-BE49-F238E27FC236}">
                  <a16:creationId xmlns:a16="http://schemas.microsoft.com/office/drawing/2014/main" xmlns="" id="{59368B3D-80C4-4AD2-8FB1-E5D6BCFA6B2D}"/>
                </a:ext>
              </a:extLst>
            </p:cNvPr>
            <p:cNvSpPr/>
            <p:nvPr/>
          </p:nvSpPr>
          <p:spPr>
            <a:xfrm>
              <a:off x="3959082" y="1912711"/>
              <a:ext cx="38999" cy="33513"/>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155;p53">
              <a:extLst>
                <a:ext uri="{FF2B5EF4-FFF2-40B4-BE49-F238E27FC236}">
                  <a16:creationId xmlns:a16="http://schemas.microsoft.com/office/drawing/2014/main" xmlns="" id="{649B509D-5B23-4C86-8F48-46C33F3C95B0}"/>
                </a:ext>
              </a:extLst>
            </p:cNvPr>
            <p:cNvSpPr/>
            <p:nvPr/>
          </p:nvSpPr>
          <p:spPr>
            <a:xfrm>
              <a:off x="3959082" y="1864934"/>
              <a:ext cx="38999" cy="33513"/>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156;p53">
              <a:extLst>
                <a:ext uri="{FF2B5EF4-FFF2-40B4-BE49-F238E27FC236}">
                  <a16:creationId xmlns:a16="http://schemas.microsoft.com/office/drawing/2014/main" xmlns="" id="{B003522D-793B-4CD1-96B6-E9E91D6B776B}"/>
                </a:ext>
              </a:extLst>
            </p:cNvPr>
            <p:cNvSpPr/>
            <p:nvPr/>
          </p:nvSpPr>
          <p:spPr>
            <a:xfrm>
              <a:off x="3911289" y="2724692"/>
              <a:ext cx="39015" cy="33513"/>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157;p53">
              <a:extLst>
                <a:ext uri="{FF2B5EF4-FFF2-40B4-BE49-F238E27FC236}">
                  <a16:creationId xmlns:a16="http://schemas.microsoft.com/office/drawing/2014/main" xmlns="" id="{A0D81831-4110-492C-A2A6-EBC4C46779CF}"/>
                </a:ext>
              </a:extLst>
            </p:cNvPr>
            <p:cNvSpPr/>
            <p:nvPr/>
          </p:nvSpPr>
          <p:spPr>
            <a:xfrm>
              <a:off x="3911289" y="1960504"/>
              <a:ext cx="39015" cy="334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158;p53">
              <a:extLst>
                <a:ext uri="{FF2B5EF4-FFF2-40B4-BE49-F238E27FC236}">
                  <a16:creationId xmlns:a16="http://schemas.microsoft.com/office/drawing/2014/main" xmlns="" id="{A932C697-97A4-4258-A973-B9155A437E05}"/>
                </a:ext>
              </a:extLst>
            </p:cNvPr>
            <p:cNvSpPr/>
            <p:nvPr/>
          </p:nvSpPr>
          <p:spPr>
            <a:xfrm>
              <a:off x="3911289" y="1912711"/>
              <a:ext cx="39015" cy="33513"/>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159;p53">
              <a:extLst>
                <a:ext uri="{FF2B5EF4-FFF2-40B4-BE49-F238E27FC236}">
                  <a16:creationId xmlns:a16="http://schemas.microsoft.com/office/drawing/2014/main" xmlns="" id="{FBC5B6A5-CDEB-4F0A-8D90-1351DEA8B061}"/>
                </a:ext>
              </a:extLst>
            </p:cNvPr>
            <p:cNvSpPr/>
            <p:nvPr/>
          </p:nvSpPr>
          <p:spPr>
            <a:xfrm>
              <a:off x="3911289" y="1817282"/>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160;p53">
              <a:extLst>
                <a:ext uri="{FF2B5EF4-FFF2-40B4-BE49-F238E27FC236}">
                  <a16:creationId xmlns:a16="http://schemas.microsoft.com/office/drawing/2014/main" xmlns="" id="{D1569DE2-0CD9-4806-B400-427D472FB563}"/>
                </a:ext>
              </a:extLst>
            </p:cNvPr>
            <p:cNvSpPr/>
            <p:nvPr/>
          </p:nvSpPr>
          <p:spPr>
            <a:xfrm>
              <a:off x="3863511" y="2724692"/>
              <a:ext cx="39125" cy="33513"/>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161;p53">
              <a:extLst>
                <a:ext uri="{FF2B5EF4-FFF2-40B4-BE49-F238E27FC236}">
                  <a16:creationId xmlns:a16="http://schemas.microsoft.com/office/drawing/2014/main" xmlns="" id="{22465FFE-3A7C-4FFC-A691-74C860601465}"/>
                </a:ext>
              </a:extLst>
            </p:cNvPr>
            <p:cNvSpPr/>
            <p:nvPr/>
          </p:nvSpPr>
          <p:spPr>
            <a:xfrm>
              <a:off x="3863511" y="2676914"/>
              <a:ext cx="39125" cy="33497"/>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162;p53">
              <a:extLst>
                <a:ext uri="{FF2B5EF4-FFF2-40B4-BE49-F238E27FC236}">
                  <a16:creationId xmlns:a16="http://schemas.microsoft.com/office/drawing/2014/main" xmlns="" id="{03AF1053-3164-47CF-BB9E-5E30A50750E0}"/>
                </a:ext>
              </a:extLst>
            </p:cNvPr>
            <p:cNvSpPr/>
            <p:nvPr/>
          </p:nvSpPr>
          <p:spPr>
            <a:xfrm>
              <a:off x="3863511" y="1960504"/>
              <a:ext cx="39125" cy="334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163;p53">
              <a:extLst>
                <a:ext uri="{FF2B5EF4-FFF2-40B4-BE49-F238E27FC236}">
                  <a16:creationId xmlns:a16="http://schemas.microsoft.com/office/drawing/2014/main" xmlns="" id="{7D0A79F4-C640-401D-900E-94CD6015D437}"/>
                </a:ext>
              </a:extLst>
            </p:cNvPr>
            <p:cNvSpPr/>
            <p:nvPr/>
          </p:nvSpPr>
          <p:spPr>
            <a:xfrm>
              <a:off x="3863511" y="1912711"/>
              <a:ext cx="39125" cy="33513"/>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164;p53">
              <a:extLst>
                <a:ext uri="{FF2B5EF4-FFF2-40B4-BE49-F238E27FC236}">
                  <a16:creationId xmlns:a16="http://schemas.microsoft.com/office/drawing/2014/main" xmlns="" id="{E4132597-1FA3-4E5E-AE8B-E532A3ABC429}"/>
                </a:ext>
              </a:extLst>
            </p:cNvPr>
            <p:cNvSpPr/>
            <p:nvPr/>
          </p:nvSpPr>
          <p:spPr>
            <a:xfrm>
              <a:off x="3863511" y="1817282"/>
              <a:ext cx="39125" cy="3343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165;p53">
              <a:extLst>
                <a:ext uri="{FF2B5EF4-FFF2-40B4-BE49-F238E27FC236}">
                  <a16:creationId xmlns:a16="http://schemas.microsoft.com/office/drawing/2014/main" xmlns="" id="{36C26165-A1F3-47FC-84F4-3ABCBFAD3F2F}"/>
                </a:ext>
              </a:extLst>
            </p:cNvPr>
            <p:cNvSpPr/>
            <p:nvPr/>
          </p:nvSpPr>
          <p:spPr>
            <a:xfrm>
              <a:off x="3863511" y="1721711"/>
              <a:ext cx="39125" cy="3343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166;p53">
              <a:extLst>
                <a:ext uri="{FF2B5EF4-FFF2-40B4-BE49-F238E27FC236}">
                  <a16:creationId xmlns:a16="http://schemas.microsoft.com/office/drawing/2014/main" xmlns="" id="{7D71E8F9-274E-49DF-BA64-321D02B21DE4}"/>
                </a:ext>
              </a:extLst>
            </p:cNvPr>
            <p:cNvSpPr/>
            <p:nvPr/>
          </p:nvSpPr>
          <p:spPr>
            <a:xfrm>
              <a:off x="3815718" y="2820262"/>
              <a:ext cx="39140" cy="334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167;p53">
              <a:extLst>
                <a:ext uri="{FF2B5EF4-FFF2-40B4-BE49-F238E27FC236}">
                  <a16:creationId xmlns:a16="http://schemas.microsoft.com/office/drawing/2014/main" xmlns="" id="{60D8DA87-C662-45BF-AC3F-DAA3A9E071EF}"/>
                </a:ext>
              </a:extLst>
            </p:cNvPr>
            <p:cNvSpPr/>
            <p:nvPr/>
          </p:nvSpPr>
          <p:spPr>
            <a:xfrm>
              <a:off x="3815718" y="2772485"/>
              <a:ext cx="39140" cy="334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168;p53">
              <a:extLst>
                <a:ext uri="{FF2B5EF4-FFF2-40B4-BE49-F238E27FC236}">
                  <a16:creationId xmlns:a16="http://schemas.microsoft.com/office/drawing/2014/main" xmlns="" id="{07704B32-80B2-4B02-B1FC-CDB370C74E2C}"/>
                </a:ext>
              </a:extLst>
            </p:cNvPr>
            <p:cNvSpPr/>
            <p:nvPr/>
          </p:nvSpPr>
          <p:spPr>
            <a:xfrm>
              <a:off x="3815718" y="2676914"/>
              <a:ext cx="39140" cy="33497"/>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169;p53">
              <a:extLst>
                <a:ext uri="{FF2B5EF4-FFF2-40B4-BE49-F238E27FC236}">
                  <a16:creationId xmlns:a16="http://schemas.microsoft.com/office/drawing/2014/main" xmlns="" id="{1E2F93D9-D2FB-4B99-8337-137BE54D1CBE}"/>
                </a:ext>
              </a:extLst>
            </p:cNvPr>
            <p:cNvSpPr/>
            <p:nvPr/>
          </p:nvSpPr>
          <p:spPr>
            <a:xfrm>
              <a:off x="3815718" y="1960504"/>
              <a:ext cx="39140" cy="334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170;p53">
              <a:extLst>
                <a:ext uri="{FF2B5EF4-FFF2-40B4-BE49-F238E27FC236}">
                  <a16:creationId xmlns:a16="http://schemas.microsoft.com/office/drawing/2014/main" xmlns="" id="{93400049-745F-4A05-AA46-D43A1DFF03FD}"/>
                </a:ext>
              </a:extLst>
            </p:cNvPr>
            <p:cNvSpPr/>
            <p:nvPr/>
          </p:nvSpPr>
          <p:spPr>
            <a:xfrm>
              <a:off x="3815718" y="1817282"/>
              <a:ext cx="39140" cy="3343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171;p53">
              <a:extLst>
                <a:ext uri="{FF2B5EF4-FFF2-40B4-BE49-F238E27FC236}">
                  <a16:creationId xmlns:a16="http://schemas.microsoft.com/office/drawing/2014/main" xmlns="" id="{673F2E09-2CC7-431B-A6C4-579FD4EA375B}"/>
                </a:ext>
              </a:extLst>
            </p:cNvPr>
            <p:cNvSpPr/>
            <p:nvPr/>
          </p:nvSpPr>
          <p:spPr>
            <a:xfrm>
              <a:off x="3768066" y="2868055"/>
              <a:ext cx="38999" cy="33403"/>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172;p53">
              <a:extLst>
                <a:ext uri="{FF2B5EF4-FFF2-40B4-BE49-F238E27FC236}">
                  <a16:creationId xmlns:a16="http://schemas.microsoft.com/office/drawing/2014/main" xmlns="" id="{BDC8A207-B426-472E-9159-63B350F55707}"/>
                </a:ext>
              </a:extLst>
            </p:cNvPr>
            <p:cNvSpPr/>
            <p:nvPr/>
          </p:nvSpPr>
          <p:spPr>
            <a:xfrm>
              <a:off x="3768066" y="2820262"/>
              <a:ext cx="38999" cy="334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173;p53">
              <a:extLst>
                <a:ext uri="{FF2B5EF4-FFF2-40B4-BE49-F238E27FC236}">
                  <a16:creationId xmlns:a16="http://schemas.microsoft.com/office/drawing/2014/main" xmlns="" id="{62403C03-D07B-4D3E-94D4-D75A700175CA}"/>
                </a:ext>
              </a:extLst>
            </p:cNvPr>
            <p:cNvSpPr/>
            <p:nvPr/>
          </p:nvSpPr>
          <p:spPr>
            <a:xfrm>
              <a:off x="3768066" y="2772485"/>
              <a:ext cx="38999" cy="334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174;p53">
              <a:extLst>
                <a:ext uri="{FF2B5EF4-FFF2-40B4-BE49-F238E27FC236}">
                  <a16:creationId xmlns:a16="http://schemas.microsoft.com/office/drawing/2014/main" xmlns="" id="{75A5BA0B-8F23-41FA-8F0B-132389F2D385}"/>
                </a:ext>
              </a:extLst>
            </p:cNvPr>
            <p:cNvSpPr/>
            <p:nvPr/>
          </p:nvSpPr>
          <p:spPr>
            <a:xfrm>
              <a:off x="3768066" y="2629247"/>
              <a:ext cx="38999" cy="33419"/>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175;p53">
              <a:extLst>
                <a:ext uri="{FF2B5EF4-FFF2-40B4-BE49-F238E27FC236}">
                  <a16:creationId xmlns:a16="http://schemas.microsoft.com/office/drawing/2014/main" xmlns="" id="{AC1D4B76-4CEC-441E-8781-AEB0CA5891E2}"/>
                </a:ext>
              </a:extLst>
            </p:cNvPr>
            <p:cNvSpPr/>
            <p:nvPr/>
          </p:nvSpPr>
          <p:spPr>
            <a:xfrm>
              <a:off x="3768066" y="2008297"/>
              <a:ext cx="38999" cy="3343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176;p53">
              <a:extLst>
                <a:ext uri="{FF2B5EF4-FFF2-40B4-BE49-F238E27FC236}">
                  <a16:creationId xmlns:a16="http://schemas.microsoft.com/office/drawing/2014/main" xmlns="" id="{F3CAC7AA-E7DB-4701-98D2-0A40679956A2}"/>
                </a:ext>
              </a:extLst>
            </p:cNvPr>
            <p:cNvSpPr/>
            <p:nvPr/>
          </p:nvSpPr>
          <p:spPr>
            <a:xfrm>
              <a:off x="3768066" y="1960504"/>
              <a:ext cx="38999" cy="334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177;p53">
              <a:extLst>
                <a:ext uri="{FF2B5EF4-FFF2-40B4-BE49-F238E27FC236}">
                  <a16:creationId xmlns:a16="http://schemas.microsoft.com/office/drawing/2014/main" xmlns="" id="{3319A006-B90C-4589-92F8-545704E8A070}"/>
                </a:ext>
              </a:extLst>
            </p:cNvPr>
            <p:cNvSpPr/>
            <p:nvPr/>
          </p:nvSpPr>
          <p:spPr>
            <a:xfrm>
              <a:off x="3768066" y="1864934"/>
              <a:ext cx="38999" cy="33513"/>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178;p53">
              <a:extLst>
                <a:ext uri="{FF2B5EF4-FFF2-40B4-BE49-F238E27FC236}">
                  <a16:creationId xmlns:a16="http://schemas.microsoft.com/office/drawing/2014/main" xmlns="" id="{87F9F45A-784D-45CE-A300-2E3D60D72699}"/>
                </a:ext>
              </a:extLst>
            </p:cNvPr>
            <p:cNvSpPr/>
            <p:nvPr/>
          </p:nvSpPr>
          <p:spPr>
            <a:xfrm>
              <a:off x="3768066" y="1721711"/>
              <a:ext cx="38999" cy="3343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179;p53">
              <a:extLst>
                <a:ext uri="{FF2B5EF4-FFF2-40B4-BE49-F238E27FC236}">
                  <a16:creationId xmlns:a16="http://schemas.microsoft.com/office/drawing/2014/main" xmlns="" id="{F32DE624-C613-4860-B8BC-70925FE4295B}"/>
                </a:ext>
              </a:extLst>
            </p:cNvPr>
            <p:cNvSpPr/>
            <p:nvPr/>
          </p:nvSpPr>
          <p:spPr>
            <a:xfrm>
              <a:off x="3720273" y="2915707"/>
              <a:ext cx="39015" cy="33513"/>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180;p53">
              <a:extLst>
                <a:ext uri="{FF2B5EF4-FFF2-40B4-BE49-F238E27FC236}">
                  <a16:creationId xmlns:a16="http://schemas.microsoft.com/office/drawing/2014/main" xmlns="" id="{8799CE40-298D-4701-8EF2-9FEDB4B23F6D}"/>
                </a:ext>
              </a:extLst>
            </p:cNvPr>
            <p:cNvSpPr/>
            <p:nvPr/>
          </p:nvSpPr>
          <p:spPr>
            <a:xfrm>
              <a:off x="3720273" y="2868055"/>
              <a:ext cx="39015" cy="33403"/>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181;p53">
              <a:extLst>
                <a:ext uri="{FF2B5EF4-FFF2-40B4-BE49-F238E27FC236}">
                  <a16:creationId xmlns:a16="http://schemas.microsoft.com/office/drawing/2014/main" xmlns="" id="{5815095C-9A60-4048-9DAF-445B166D4B16}"/>
                </a:ext>
              </a:extLst>
            </p:cNvPr>
            <p:cNvSpPr/>
            <p:nvPr/>
          </p:nvSpPr>
          <p:spPr>
            <a:xfrm>
              <a:off x="3720273" y="2772485"/>
              <a:ext cx="39015" cy="334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182;p53">
              <a:extLst>
                <a:ext uri="{FF2B5EF4-FFF2-40B4-BE49-F238E27FC236}">
                  <a16:creationId xmlns:a16="http://schemas.microsoft.com/office/drawing/2014/main" xmlns="" id="{E121A3C6-E25C-4847-ABA6-DD94ADB16422}"/>
                </a:ext>
              </a:extLst>
            </p:cNvPr>
            <p:cNvSpPr/>
            <p:nvPr/>
          </p:nvSpPr>
          <p:spPr>
            <a:xfrm>
              <a:off x="3720273" y="2724692"/>
              <a:ext cx="39015" cy="33513"/>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183;p53">
              <a:extLst>
                <a:ext uri="{FF2B5EF4-FFF2-40B4-BE49-F238E27FC236}">
                  <a16:creationId xmlns:a16="http://schemas.microsoft.com/office/drawing/2014/main" xmlns="" id="{2E241E4A-63D3-4576-8B81-5E0955E60CEF}"/>
                </a:ext>
              </a:extLst>
            </p:cNvPr>
            <p:cNvSpPr/>
            <p:nvPr/>
          </p:nvSpPr>
          <p:spPr>
            <a:xfrm>
              <a:off x="3720273" y="2629247"/>
              <a:ext cx="39015" cy="33419"/>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184;p53">
              <a:extLst>
                <a:ext uri="{FF2B5EF4-FFF2-40B4-BE49-F238E27FC236}">
                  <a16:creationId xmlns:a16="http://schemas.microsoft.com/office/drawing/2014/main" xmlns="" id="{DA01DDCE-13E3-4AC5-903B-FB38FCFFB5B1}"/>
                </a:ext>
              </a:extLst>
            </p:cNvPr>
            <p:cNvSpPr/>
            <p:nvPr/>
          </p:nvSpPr>
          <p:spPr>
            <a:xfrm>
              <a:off x="3720273" y="2008297"/>
              <a:ext cx="39015" cy="3343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185;p53">
              <a:extLst>
                <a:ext uri="{FF2B5EF4-FFF2-40B4-BE49-F238E27FC236}">
                  <a16:creationId xmlns:a16="http://schemas.microsoft.com/office/drawing/2014/main" xmlns="" id="{2B3F0FD9-0460-4BDB-9E0D-92ABA55278E3}"/>
                </a:ext>
              </a:extLst>
            </p:cNvPr>
            <p:cNvSpPr/>
            <p:nvPr/>
          </p:nvSpPr>
          <p:spPr>
            <a:xfrm>
              <a:off x="3720273" y="1912711"/>
              <a:ext cx="39015" cy="33513"/>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186;p53">
              <a:extLst>
                <a:ext uri="{FF2B5EF4-FFF2-40B4-BE49-F238E27FC236}">
                  <a16:creationId xmlns:a16="http://schemas.microsoft.com/office/drawing/2014/main" xmlns="" id="{5B3C137E-B4A5-40E1-8B1A-A5FB7046147A}"/>
                </a:ext>
              </a:extLst>
            </p:cNvPr>
            <p:cNvSpPr/>
            <p:nvPr/>
          </p:nvSpPr>
          <p:spPr>
            <a:xfrm>
              <a:off x="3720273" y="1864934"/>
              <a:ext cx="39015" cy="33513"/>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187;p53">
              <a:extLst>
                <a:ext uri="{FF2B5EF4-FFF2-40B4-BE49-F238E27FC236}">
                  <a16:creationId xmlns:a16="http://schemas.microsoft.com/office/drawing/2014/main" xmlns="" id="{6FA28E09-2ED8-4D2D-96AA-13FA5F33E840}"/>
                </a:ext>
              </a:extLst>
            </p:cNvPr>
            <p:cNvSpPr/>
            <p:nvPr/>
          </p:nvSpPr>
          <p:spPr>
            <a:xfrm>
              <a:off x="3672496" y="2915707"/>
              <a:ext cx="38999" cy="33513"/>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188;p53">
              <a:extLst>
                <a:ext uri="{FF2B5EF4-FFF2-40B4-BE49-F238E27FC236}">
                  <a16:creationId xmlns:a16="http://schemas.microsoft.com/office/drawing/2014/main" xmlns="" id="{74C8CB0C-9A94-4FA7-B52D-70C19BB7A3E2}"/>
                </a:ext>
              </a:extLst>
            </p:cNvPr>
            <p:cNvSpPr/>
            <p:nvPr/>
          </p:nvSpPr>
          <p:spPr>
            <a:xfrm>
              <a:off x="3672496" y="2724692"/>
              <a:ext cx="38999" cy="33513"/>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189;p53">
              <a:extLst>
                <a:ext uri="{FF2B5EF4-FFF2-40B4-BE49-F238E27FC236}">
                  <a16:creationId xmlns:a16="http://schemas.microsoft.com/office/drawing/2014/main" xmlns="" id="{00982518-B69D-47FE-A138-9735A1FBC54F}"/>
                </a:ext>
              </a:extLst>
            </p:cNvPr>
            <p:cNvSpPr/>
            <p:nvPr/>
          </p:nvSpPr>
          <p:spPr>
            <a:xfrm>
              <a:off x="3672496" y="2676914"/>
              <a:ext cx="38999" cy="33497"/>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190;p53">
              <a:extLst>
                <a:ext uri="{FF2B5EF4-FFF2-40B4-BE49-F238E27FC236}">
                  <a16:creationId xmlns:a16="http://schemas.microsoft.com/office/drawing/2014/main" xmlns="" id="{0C69A096-67E3-4371-9AB6-2E3690D956A5}"/>
                </a:ext>
              </a:extLst>
            </p:cNvPr>
            <p:cNvSpPr/>
            <p:nvPr/>
          </p:nvSpPr>
          <p:spPr>
            <a:xfrm>
              <a:off x="3672496" y="2629247"/>
              <a:ext cx="38999" cy="33419"/>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191;p53">
              <a:extLst>
                <a:ext uri="{FF2B5EF4-FFF2-40B4-BE49-F238E27FC236}">
                  <a16:creationId xmlns:a16="http://schemas.microsoft.com/office/drawing/2014/main" xmlns="" id="{10881313-2A33-42A2-9E26-B7492973679A}"/>
                </a:ext>
              </a:extLst>
            </p:cNvPr>
            <p:cNvSpPr/>
            <p:nvPr/>
          </p:nvSpPr>
          <p:spPr>
            <a:xfrm>
              <a:off x="3672496" y="2008297"/>
              <a:ext cx="38999" cy="3343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192;p53">
              <a:extLst>
                <a:ext uri="{FF2B5EF4-FFF2-40B4-BE49-F238E27FC236}">
                  <a16:creationId xmlns:a16="http://schemas.microsoft.com/office/drawing/2014/main" xmlns="" id="{9AB5DCEC-E872-4E98-B4E0-850DBA1EE943}"/>
                </a:ext>
              </a:extLst>
            </p:cNvPr>
            <p:cNvSpPr/>
            <p:nvPr/>
          </p:nvSpPr>
          <p:spPr>
            <a:xfrm>
              <a:off x="3672496" y="1769489"/>
              <a:ext cx="38999" cy="334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193;p53">
              <a:extLst>
                <a:ext uri="{FF2B5EF4-FFF2-40B4-BE49-F238E27FC236}">
                  <a16:creationId xmlns:a16="http://schemas.microsoft.com/office/drawing/2014/main" xmlns="" id="{9EC43CE8-4345-467A-96A9-CA2A8D74EDFF}"/>
                </a:ext>
              </a:extLst>
            </p:cNvPr>
            <p:cNvSpPr/>
            <p:nvPr/>
          </p:nvSpPr>
          <p:spPr>
            <a:xfrm>
              <a:off x="3624703" y="2915707"/>
              <a:ext cx="39140" cy="33513"/>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194;p53">
              <a:extLst>
                <a:ext uri="{FF2B5EF4-FFF2-40B4-BE49-F238E27FC236}">
                  <a16:creationId xmlns:a16="http://schemas.microsoft.com/office/drawing/2014/main" xmlns="" id="{0263B3A1-00E9-4C72-B1F5-148F8D0BA661}"/>
                </a:ext>
              </a:extLst>
            </p:cNvPr>
            <p:cNvSpPr/>
            <p:nvPr/>
          </p:nvSpPr>
          <p:spPr>
            <a:xfrm>
              <a:off x="3624703" y="2868055"/>
              <a:ext cx="39140" cy="33403"/>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195;p53">
              <a:extLst>
                <a:ext uri="{FF2B5EF4-FFF2-40B4-BE49-F238E27FC236}">
                  <a16:creationId xmlns:a16="http://schemas.microsoft.com/office/drawing/2014/main" xmlns="" id="{06414DC5-DACD-4B4D-AE08-F7B5D12DE2C7}"/>
                </a:ext>
              </a:extLst>
            </p:cNvPr>
            <p:cNvSpPr/>
            <p:nvPr/>
          </p:nvSpPr>
          <p:spPr>
            <a:xfrm>
              <a:off x="3624703" y="2820262"/>
              <a:ext cx="39140" cy="334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196;p53">
              <a:extLst>
                <a:ext uri="{FF2B5EF4-FFF2-40B4-BE49-F238E27FC236}">
                  <a16:creationId xmlns:a16="http://schemas.microsoft.com/office/drawing/2014/main" xmlns="" id="{48697C32-C1FD-4917-9798-26D0CF4EC2F0}"/>
                </a:ext>
              </a:extLst>
            </p:cNvPr>
            <p:cNvSpPr/>
            <p:nvPr/>
          </p:nvSpPr>
          <p:spPr>
            <a:xfrm>
              <a:off x="3624703" y="2676914"/>
              <a:ext cx="39140" cy="33497"/>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197;p53">
              <a:extLst>
                <a:ext uri="{FF2B5EF4-FFF2-40B4-BE49-F238E27FC236}">
                  <a16:creationId xmlns:a16="http://schemas.microsoft.com/office/drawing/2014/main" xmlns="" id="{646ECA24-20DD-46B4-A400-E9CE15306EA5}"/>
                </a:ext>
              </a:extLst>
            </p:cNvPr>
            <p:cNvSpPr/>
            <p:nvPr/>
          </p:nvSpPr>
          <p:spPr>
            <a:xfrm>
              <a:off x="3624703" y="2629247"/>
              <a:ext cx="39140" cy="33419"/>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198;p53">
              <a:extLst>
                <a:ext uri="{FF2B5EF4-FFF2-40B4-BE49-F238E27FC236}">
                  <a16:creationId xmlns:a16="http://schemas.microsoft.com/office/drawing/2014/main" xmlns="" id="{C2084FE6-48DD-488A-9203-05E08DE53C12}"/>
                </a:ext>
              </a:extLst>
            </p:cNvPr>
            <p:cNvSpPr/>
            <p:nvPr/>
          </p:nvSpPr>
          <p:spPr>
            <a:xfrm>
              <a:off x="3624703" y="2581469"/>
              <a:ext cx="39140" cy="334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199;p53">
              <a:extLst>
                <a:ext uri="{FF2B5EF4-FFF2-40B4-BE49-F238E27FC236}">
                  <a16:creationId xmlns:a16="http://schemas.microsoft.com/office/drawing/2014/main" xmlns="" id="{C3F5F9EA-50AB-451D-960D-D5A3E24E99D7}"/>
                </a:ext>
              </a:extLst>
            </p:cNvPr>
            <p:cNvSpPr/>
            <p:nvPr/>
          </p:nvSpPr>
          <p:spPr>
            <a:xfrm>
              <a:off x="3576910" y="2820262"/>
              <a:ext cx="39140" cy="334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200;p53">
              <a:extLst>
                <a:ext uri="{FF2B5EF4-FFF2-40B4-BE49-F238E27FC236}">
                  <a16:creationId xmlns:a16="http://schemas.microsoft.com/office/drawing/2014/main" xmlns="" id="{54EF8813-3709-4DEE-94AE-71C6BCEEF4E5}"/>
                </a:ext>
              </a:extLst>
            </p:cNvPr>
            <p:cNvSpPr/>
            <p:nvPr/>
          </p:nvSpPr>
          <p:spPr>
            <a:xfrm>
              <a:off x="3576910" y="2772485"/>
              <a:ext cx="39140" cy="334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201;p53">
              <a:extLst>
                <a:ext uri="{FF2B5EF4-FFF2-40B4-BE49-F238E27FC236}">
                  <a16:creationId xmlns:a16="http://schemas.microsoft.com/office/drawing/2014/main" xmlns="" id="{8498EB30-7761-4ADB-BF64-3E1B53B481B9}"/>
                </a:ext>
              </a:extLst>
            </p:cNvPr>
            <p:cNvSpPr/>
            <p:nvPr/>
          </p:nvSpPr>
          <p:spPr>
            <a:xfrm>
              <a:off x="3576910" y="2724692"/>
              <a:ext cx="39140" cy="33513"/>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202;p53">
              <a:extLst>
                <a:ext uri="{FF2B5EF4-FFF2-40B4-BE49-F238E27FC236}">
                  <a16:creationId xmlns:a16="http://schemas.microsoft.com/office/drawing/2014/main" xmlns="" id="{FBB43FEE-83A4-4498-8D02-43A357F8633E}"/>
                </a:ext>
              </a:extLst>
            </p:cNvPr>
            <p:cNvSpPr/>
            <p:nvPr/>
          </p:nvSpPr>
          <p:spPr>
            <a:xfrm>
              <a:off x="3576910" y="2676914"/>
              <a:ext cx="39140" cy="33497"/>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203;p53">
              <a:extLst>
                <a:ext uri="{FF2B5EF4-FFF2-40B4-BE49-F238E27FC236}">
                  <a16:creationId xmlns:a16="http://schemas.microsoft.com/office/drawing/2014/main" xmlns="" id="{2A5BDCC4-57FF-4BD5-A32C-2462317E3A4A}"/>
                </a:ext>
              </a:extLst>
            </p:cNvPr>
            <p:cNvSpPr/>
            <p:nvPr/>
          </p:nvSpPr>
          <p:spPr>
            <a:xfrm>
              <a:off x="3529258" y="2724692"/>
              <a:ext cx="39015" cy="33513"/>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204;p53">
              <a:extLst>
                <a:ext uri="{FF2B5EF4-FFF2-40B4-BE49-F238E27FC236}">
                  <a16:creationId xmlns:a16="http://schemas.microsoft.com/office/drawing/2014/main" xmlns="" id="{C9A48F29-CA1F-46AF-B6F5-6197C7A4183A}"/>
                </a:ext>
              </a:extLst>
            </p:cNvPr>
            <p:cNvSpPr/>
            <p:nvPr/>
          </p:nvSpPr>
          <p:spPr>
            <a:xfrm>
              <a:off x="3529258" y="2676914"/>
              <a:ext cx="39015" cy="33497"/>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205;p53">
              <a:extLst>
                <a:ext uri="{FF2B5EF4-FFF2-40B4-BE49-F238E27FC236}">
                  <a16:creationId xmlns:a16="http://schemas.microsoft.com/office/drawing/2014/main" xmlns="" id="{6EAAB331-385A-47A3-9930-EEEB5D1745B7}"/>
                </a:ext>
              </a:extLst>
            </p:cNvPr>
            <p:cNvSpPr/>
            <p:nvPr/>
          </p:nvSpPr>
          <p:spPr>
            <a:xfrm>
              <a:off x="3529258" y="2629247"/>
              <a:ext cx="39015" cy="33419"/>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206;p53">
              <a:extLst>
                <a:ext uri="{FF2B5EF4-FFF2-40B4-BE49-F238E27FC236}">
                  <a16:creationId xmlns:a16="http://schemas.microsoft.com/office/drawing/2014/main" xmlns="" id="{0FCCF978-A22F-440B-AC9A-2BFA72392C34}"/>
                </a:ext>
              </a:extLst>
            </p:cNvPr>
            <p:cNvSpPr/>
            <p:nvPr/>
          </p:nvSpPr>
          <p:spPr>
            <a:xfrm>
              <a:off x="3529258" y="2581469"/>
              <a:ext cx="39015" cy="334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207;p53">
              <a:extLst>
                <a:ext uri="{FF2B5EF4-FFF2-40B4-BE49-F238E27FC236}">
                  <a16:creationId xmlns:a16="http://schemas.microsoft.com/office/drawing/2014/main" xmlns="" id="{7E60B326-33B1-42FE-B02B-97F90B4BB70B}"/>
                </a:ext>
              </a:extLst>
            </p:cNvPr>
            <p:cNvSpPr/>
            <p:nvPr/>
          </p:nvSpPr>
          <p:spPr>
            <a:xfrm>
              <a:off x="3529258" y="2533676"/>
              <a:ext cx="39015" cy="33513"/>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208;p53">
              <a:extLst>
                <a:ext uri="{FF2B5EF4-FFF2-40B4-BE49-F238E27FC236}">
                  <a16:creationId xmlns:a16="http://schemas.microsoft.com/office/drawing/2014/main" xmlns="" id="{4C742800-544D-4BC1-998A-277E7658AE64}"/>
                </a:ext>
              </a:extLst>
            </p:cNvPr>
            <p:cNvSpPr/>
            <p:nvPr/>
          </p:nvSpPr>
          <p:spPr>
            <a:xfrm>
              <a:off x="3529258" y="2485899"/>
              <a:ext cx="39093" cy="33497"/>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209;p53">
              <a:extLst>
                <a:ext uri="{FF2B5EF4-FFF2-40B4-BE49-F238E27FC236}">
                  <a16:creationId xmlns:a16="http://schemas.microsoft.com/office/drawing/2014/main" xmlns="" id="{D02DF8DD-75A3-4EC0-9D46-83DD86370072}"/>
                </a:ext>
              </a:extLst>
            </p:cNvPr>
            <p:cNvSpPr/>
            <p:nvPr/>
          </p:nvSpPr>
          <p:spPr>
            <a:xfrm>
              <a:off x="3481480" y="2629247"/>
              <a:ext cx="38999" cy="33419"/>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210;p53">
              <a:extLst>
                <a:ext uri="{FF2B5EF4-FFF2-40B4-BE49-F238E27FC236}">
                  <a16:creationId xmlns:a16="http://schemas.microsoft.com/office/drawing/2014/main" xmlns="" id="{1450A7D3-DCAD-488C-930C-40DE04037005}"/>
                </a:ext>
              </a:extLst>
            </p:cNvPr>
            <p:cNvSpPr/>
            <p:nvPr/>
          </p:nvSpPr>
          <p:spPr>
            <a:xfrm>
              <a:off x="3481480" y="2533676"/>
              <a:ext cx="38999" cy="33513"/>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211;p53">
              <a:extLst>
                <a:ext uri="{FF2B5EF4-FFF2-40B4-BE49-F238E27FC236}">
                  <a16:creationId xmlns:a16="http://schemas.microsoft.com/office/drawing/2014/main" xmlns="" id="{0CFA387D-BA14-442C-A66C-527BAE945A43}"/>
                </a:ext>
              </a:extLst>
            </p:cNvPr>
            <p:cNvSpPr/>
            <p:nvPr/>
          </p:nvSpPr>
          <p:spPr>
            <a:xfrm>
              <a:off x="3481480" y="2485899"/>
              <a:ext cx="39093" cy="33497"/>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212;p53">
              <a:extLst>
                <a:ext uri="{FF2B5EF4-FFF2-40B4-BE49-F238E27FC236}">
                  <a16:creationId xmlns:a16="http://schemas.microsoft.com/office/drawing/2014/main" xmlns="" id="{546ADE4D-79E9-4CFA-BF5E-F2494E0346AD}"/>
                </a:ext>
              </a:extLst>
            </p:cNvPr>
            <p:cNvSpPr/>
            <p:nvPr/>
          </p:nvSpPr>
          <p:spPr>
            <a:xfrm>
              <a:off x="3433687" y="2533676"/>
              <a:ext cx="39140" cy="33513"/>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213;p53">
              <a:extLst>
                <a:ext uri="{FF2B5EF4-FFF2-40B4-BE49-F238E27FC236}">
                  <a16:creationId xmlns:a16="http://schemas.microsoft.com/office/drawing/2014/main" xmlns="" id="{11352511-940B-443C-9E3C-E3258B6110FC}"/>
                </a:ext>
              </a:extLst>
            </p:cNvPr>
            <p:cNvSpPr/>
            <p:nvPr/>
          </p:nvSpPr>
          <p:spPr>
            <a:xfrm>
              <a:off x="3433687" y="2485899"/>
              <a:ext cx="39093" cy="33497"/>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1"/>
          <p:cNvSpPr txBox="1">
            <a:spLocks noGrp="1"/>
          </p:cNvSpPr>
          <p:nvPr>
            <p:ph type="subTitle" idx="1"/>
          </p:nvPr>
        </p:nvSpPr>
        <p:spPr>
          <a:xfrm>
            <a:off x="796200" y="109800"/>
            <a:ext cx="1629910"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id-ID" sz="1000" dirty="0">
                <a:latin typeface="Oswald"/>
                <a:ea typeface="Oswald"/>
                <a:cs typeface="Oswald"/>
                <a:sym typeface="Oswald"/>
              </a:rPr>
              <a:t>PROJECT MINI BY TEAM 6</a:t>
            </a:r>
            <a:endParaRPr sz="1000" dirty="0">
              <a:solidFill>
                <a:schemeClr val="dk2"/>
              </a:solidFill>
              <a:latin typeface="Oswald"/>
              <a:ea typeface="Oswald"/>
              <a:cs typeface="Oswald"/>
              <a:sym typeface="Oswald"/>
            </a:endParaRPr>
          </a:p>
        </p:txBody>
      </p:sp>
      <p:sp>
        <p:nvSpPr>
          <p:cNvPr id="399" name="Google Shape;399;p31"/>
          <p:cNvSpPr txBox="1">
            <a:spLocks noGrp="1"/>
          </p:cNvSpPr>
          <p:nvPr>
            <p:ph type="ctrTitle"/>
          </p:nvPr>
        </p:nvSpPr>
        <p:spPr>
          <a:xfrm>
            <a:off x="1123604" y="1737522"/>
            <a:ext cx="4099747" cy="2041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JADI, </a:t>
            </a:r>
            <a:r>
              <a:rPr lang="id-ID" sz="4000" dirty="0" smtClean="0"/>
              <a:t>DIABETES DETECTOR</a:t>
            </a:r>
            <a:r>
              <a:rPr lang="en-US" sz="4000" dirty="0" smtClean="0"/>
              <a:t/>
            </a:r>
            <a:br>
              <a:rPr lang="en-US" sz="4000" dirty="0" smtClean="0"/>
            </a:br>
            <a:r>
              <a:rPr lang="en-US" sz="1600" dirty="0" err="1" smtClean="0"/>
              <a:t>merupakan</a:t>
            </a:r>
            <a:r>
              <a:rPr lang="en-US" sz="1600" dirty="0" smtClean="0"/>
              <a:t> </a:t>
            </a:r>
            <a:r>
              <a:rPr lang="en-US" sz="1600" dirty="0" err="1" smtClean="0"/>
              <a:t>alat</a:t>
            </a:r>
            <a:r>
              <a:rPr lang="en-US" sz="1600" dirty="0" smtClean="0"/>
              <a:t> </a:t>
            </a:r>
            <a:r>
              <a:rPr lang="en-US" sz="1600" dirty="0" err="1" smtClean="0"/>
              <a:t>atau</a:t>
            </a:r>
            <a:r>
              <a:rPr lang="en-US" sz="1600" dirty="0" smtClean="0"/>
              <a:t> </a:t>
            </a:r>
            <a:r>
              <a:rPr lang="en-US" sz="1600" dirty="0" err="1" smtClean="0"/>
              <a:t>pengembangan</a:t>
            </a:r>
            <a:r>
              <a:rPr lang="en-US" sz="1600" dirty="0" smtClean="0"/>
              <a:t> </a:t>
            </a:r>
            <a:r>
              <a:rPr lang="en-US" sz="1600" dirty="0" err="1" smtClean="0"/>
              <a:t>dalam</a:t>
            </a:r>
            <a:r>
              <a:rPr lang="en-US" sz="1600" dirty="0" smtClean="0"/>
              <a:t> machine learning yang </a:t>
            </a:r>
            <a:r>
              <a:rPr lang="en-US" sz="1600" dirty="0" err="1" smtClean="0"/>
              <a:t>berfungsi</a:t>
            </a:r>
            <a:r>
              <a:rPr lang="en-US" sz="1600" dirty="0" smtClean="0"/>
              <a:t> </a:t>
            </a:r>
            <a:r>
              <a:rPr lang="en-US" sz="1600" dirty="0" err="1" smtClean="0"/>
              <a:t>untuk</a:t>
            </a:r>
            <a:r>
              <a:rPr lang="en-US" sz="1600" dirty="0" smtClean="0"/>
              <a:t> </a:t>
            </a:r>
            <a:r>
              <a:rPr lang="en-US" sz="1600" dirty="0" err="1" smtClean="0"/>
              <a:t>mengetahui</a:t>
            </a:r>
            <a:r>
              <a:rPr lang="en-US" sz="1600" dirty="0" smtClean="0"/>
              <a:t> </a:t>
            </a:r>
            <a:r>
              <a:rPr lang="en-US" sz="1600" dirty="0" err="1" smtClean="0"/>
              <a:t>penyebab</a:t>
            </a:r>
            <a:r>
              <a:rPr lang="en-US" sz="1600" dirty="0" smtClean="0"/>
              <a:t> </a:t>
            </a:r>
            <a:r>
              <a:rPr lang="en-US" sz="1600" dirty="0" err="1" smtClean="0"/>
              <a:t>adanya</a:t>
            </a:r>
            <a:r>
              <a:rPr lang="en-US" sz="1600" dirty="0" smtClean="0"/>
              <a:t> </a:t>
            </a:r>
            <a:r>
              <a:rPr lang="en-US" sz="1600" dirty="0" err="1" smtClean="0"/>
              <a:t>penyakit</a:t>
            </a:r>
            <a:r>
              <a:rPr lang="en-US" sz="1600" dirty="0" smtClean="0"/>
              <a:t> diabetes </a:t>
            </a:r>
            <a:r>
              <a:rPr lang="en-US" sz="1600" dirty="0" err="1" smtClean="0"/>
              <a:t>pada</a:t>
            </a:r>
            <a:r>
              <a:rPr lang="en-US" sz="1600" dirty="0" smtClean="0"/>
              <a:t> </a:t>
            </a:r>
            <a:r>
              <a:rPr lang="en-US" sz="1600" dirty="0" err="1" smtClean="0"/>
              <a:t>masyarakat</a:t>
            </a:r>
            <a:r>
              <a:rPr lang="en-US" sz="1600" dirty="0" smtClean="0"/>
              <a:t> </a:t>
            </a:r>
            <a:r>
              <a:rPr lang="en-US" sz="1600" dirty="0" err="1" smtClean="0"/>
              <a:t>dan</a:t>
            </a:r>
            <a:r>
              <a:rPr lang="en-US" sz="1600" dirty="0" smtClean="0"/>
              <a:t> </a:t>
            </a:r>
            <a:r>
              <a:rPr lang="en-US" sz="1600" dirty="0" err="1" smtClean="0"/>
              <a:t>bertujuan</a:t>
            </a:r>
            <a:r>
              <a:rPr lang="en-US" sz="1600" dirty="0" smtClean="0"/>
              <a:t> </a:t>
            </a:r>
            <a:r>
              <a:rPr lang="en-US" sz="1600" dirty="0" err="1" smtClean="0"/>
              <a:t>untuk</a:t>
            </a:r>
            <a:r>
              <a:rPr lang="en-US" sz="1600" dirty="0" smtClean="0"/>
              <a:t> </a:t>
            </a:r>
            <a:r>
              <a:rPr lang="en-US" sz="1600" dirty="0" err="1" smtClean="0"/>
              <a:t>bisa</a:t>
            </a:r>
            <a:r>
              <a:rPr lang="en-US" sz="1600" dirty="0" smtClean="0"/>
              <a:t> </a:t>
            </a:r>
            <a:r>
              <a:rPr lang="en-US" sz="1600" dirty="0" err="1" smtClean="0"/>
              <a:t>mengurangi</a:t>
            </a:r>
            <a:r>
              <a:rPr lang="en-US" sz="1600" dirty="0" smtClean="0"/>
              <a:t> </a:t>
            </a:r>
            <a:r>
              <a:rPr lang="en-US" sz="1600" dirty="0" err="1" smtClean="0"/>
              <a:t>angka</a:t>
            </a:r>
            <a:r>
              <a:rPr lang="en-US" sz="1600" dirty="0" smtClean="0"/>
              <a:t> </a:t>
            </a:r>
            <a:r>
              <a:rPr lang="en-US" sz="1600" dirty="0" err="1" smtClean="0"/>
              <a:t>kasus</a:t>
            </a:r>
            <a:r>
              <a:rPr lang="en-US" sz="1600" dirty="0" smtClean="0"/>
              <a:t> diabetes di Indonesia.</a:t>
            </a:r>
            <a:r>
              <a:rPr lang="en" sz="2800" dirty="0" smtClean="0"/>
              <a:t> </a:t>
            </a:r>
            <a:r>
              <a:rPr lang="en" sz="4000" dirty="0"/>
              <a:t/>
            </a:r>
            <a:br>
              <a:rPr lang="en" sz="4000" dirty="0"/>
            </a:br>
            <a:endParaRPr sz="4000" dirty="0"/>
          </a:p>
        </p:txBody>
      </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753554" y="1264327"/>
            <a:ext cx="740100" cy="0"/>
          </a:xfrm>
          <a:prstGeom prst="straightConnector1">
            <a:avLst/>
          </a:prstGeom>
          <a:noFill/>
          <a:ln w="9525" cap="flat" cmpd="sng">
            <a:solidFill>
              <a:schemeClr val="dk2"/>
            </a:solidFill>
            <a:prstDash val="solid"/>
            <a:round/>
            <a:headEnd type="none" w="med" len="med"/>
            <a:tailEnd type="stealth" w="med" len="med"/>
          </a:ln>
        </p:spPr>
      </p:cxn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764;p56">
            <a:extLst>
              <a:ext uri="{FF2B5EF4-FFF2-40B4-BE49-F238E27FC236}">
                <a16:creationId xmlns:a16="http://schemas.microsoft.com/office/drawing/2014/main" xmlns="" id="{2B202F4F-A1D1-4B41-A26A-027B84B158C0}"/>
              </a:ext>
            </a:extLst>
          </p:cNvPr>
          <p:cNvGrpSpPr/>
          <p:nvPr/>
        </p:nvGrpSpPr>
        <p:grpSpPr>
          <a:xfrm>
            <a:off x="7760026" y="335594"/>
            <a:ext cx="570068" cy="535885"/>
            <a:chOff x="2213404" y="2545811"/>
            <a:chExt cx="409003" cy="406345"/>
          </a:xfrm>
        </p:grpSpPr>
        <p:sp>
          <p:nvSpPr>
            <p:cNvPr id="33" name="Google Shape;3765;p56">
              <a:extLst>
                <a:ext uri="{FF2B5EF4-FFF2-40B4-BE49-F238E27FC236}">
                  <a16:creationId xmlns:a16="http://schemas.microsoft.com/office/drawing/2014/main" xmlns="" id="{94C6AA9F-BC5B-4F05-9B96-254235945745}"/>
                </a:ext>
              </a:extLst>
            </p:cNvPr>
            <p:cNvSpPr/>
            <p:nvPr/>
          </p:nvSpPr>
          <p:spPr>
            <a:xfrm>
              <a:off x="2401001" y="2642570"/>
              <a:ext cx="124650" cy="259882"/>
            </a:xfrm>
            <a:custGeom>
              <a:avLst/>
              <a:gdLst/>
              <a:ahLst/>
              <a:cxnLst/>
              <a:rect l="l" t="t" r="r" b="b"/>
              <a:pathLst>
                <a:path w="4358" h="9086" extrusionOk="0">
                  <a:moveTo>
                    <a:pt x="580" y="1"/>
                  </a:moveTo>
                  <a:lnTo>
                    <a:pt x="0" y="9085"/>
                  </a:lnTo>
                  <a:lnTo>
                    <a:pt x="2805" y="8506"/>
                  </a:lnTo>
                  <a:lnTo>
                    <a:pt x="2805" y="7927"/>
                  </a:lnTo>
                  <a:cubicBezTo>
                    <a:pt x="2805" y="7347"/>
                    <a:pt x="2990" y="6768"/>
                    <a:pt x="3384" y="6281"/>
                  </a:cubicBezTo>
                  <a:cubicBezTo>
                    <a:pt x="4056" y="5609"/>
                    <a:pt x="4357" y="4729"/>
                    <a:pt x="4357" y="3755"/>
                  </a:cubicBezTo>
                  <a:cubicBezTo>
                    <a:pt x="4357" y="2805"/>
                    <a:pt x="3963" y="1832"/>
                    <a:pt x="3291" y="1067"/>
                  </a:cubicBezTo>
                  <a:cubicBezTo>
                    <a:pt x="2526" y="395"/>
                    <a:pt x="1553"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66;p56">
              <a:extLst>
                <a:ext uri="{FF2B5EF4-FFF2-40B4-BE49-F238E27FC236}">
                  <a16:creationId xmlns:a16="http://schemas.microsoft.com/office/drawing/2014/main" xmlns="" id="{39689975-22A9-473B-BB60-5CBA68B5452F}"/>
                </a:ext>
              </a:extLst>
            </p:cNvPr>
            <p:cNvSpPr/>
            <p:nvPr/>
          </p:nvSpPr>
          <p:spPr>
            <a:xfrm>
              <a:off x="2310191" y="2642570"/>
              <a:ext cx="107402" cy="259882"/>
            </a:xfrm>
            <a:custGeom>
              <a:avLst/>
              <a:gdLst/>
              <a:ahLst/>
              <a:cxnLst/>
              <a:rect l="l" t="t" r="r" b="b"/>
              <a:pathLst>
                <a:path w="3755" h="9086" extrusionOk="0">
                  <a:moveTo>
                    <a:pt x="3755" y="1"/>
                  </a:moveTo>
                  <a:cubicBezTo>
                    <a:pt x="1646" y="1"/>
                    <a:pt x="0" y="1739"/>
                    <a:pt x="0" y="3755"/>
                  </a:cubicBezTo>
                  <a:cubicBezTo>
                    <a:pt x="0" y="4729"/>
                    <a:pt x="278" y="5609"/>
                    <a:pt x="951" y="6281"/>
                  </a:cubicBezTo>
                  <a:cubicBezTo>
                    <a:pt x="1345" y="6768"/>
                    <a:pt x="1530" y="7347"/>
                    <a:pt x="1530" y="7927"/>
                  </a:cubicBezTo>
                  <a:lnTo>
                    <a:pt x="1530" y="8506"/>
                  </a:lnTo>
                  <a:lnTo>
                    <a:pt x="3755" y="9085"/>
                  </a:lnTo>
                  <a:lnTo>
                    <a:pt x="3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67;p56">
              <a:extLst>
                <a:ext uri="{FF2B5EF4-FFF2-40B4-BE49-F238E27FC236}">
                  <a16:creationId xmlns:a16="http://schemas.microsoft.com/office/drawing/2014/main" xmlns="" id="{5F4061EA-63A7-438D-BFD7-631723E061AB}"/>
                </a:ext>
              </a:extLst>
            </p:cNvPr>
            <p:cNvSpPr/>
            <p:nvPr/>
          </p:nvSpPr>
          <p:spPr>
            <a:xfrm>
              <a:off x="2406950" y="2545811"/>
              <a:ext cx="21910" cy="63669"/>
            </a:xfrm>
            <a:custGeom>
              <a:avLst/>
              <a:gdLst/>
              <a:ahLst/>
              <a:cxnLst/>
              <a:rect l="l" t="t" r="r" b="b"/>
              <a:pathLst>
                <a:path w="766" h="2226" extrusionOk="0">
                  <a:moveTo>
                    <a:pt x="1" y="0"/>
                  </a:moveTo>
                  <a:lnTo>
                    <a:pt x="1" y="2225"/>
                  </a:lnTo>
                  <a:lnTo>
                    <a:pt x="766" y="2225"/>
                  </a:lnTo>
                  <a:lnTo>
                    <a:pt x="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68;p56">
              <a:extLst>
                <a:ext uri="{FF2B5EF4-FFF2-40B4-BE49-F238E27FC236}">
                  <a16:creationId xmlns:a16="http://schemas.microsoft.com/office/drawing/2014/main" xmlns="" id="{F457FE3C-5EBB-43CC-95EA-A1988F4FA0C2}"/>
                </a:ext>
              </a:extLst>
            </p:cNvPr>
            <p:cNvSpPr/>
            <p:nvPr/>
          </p:nvSpPr>
          <p:spPr>
            <a:xfrm>
              <a:off x="2304213" y="2567691"/>
              <a:ext cx="53058" cy="66301"/>
            </a:xfrm>
            <a:custGeom>
              <a:avLst/>
              <a:gdLst/>
              <a:ahLst/>
              <a:cxnLst/>
              <a:rect l="l" t="t" r="r" b="b"/>
              <a:pathLst>
                <a:path w="1855" h="2318" extrusionOk="0">
                  <a:moveTo>
                    <a:pt x="789" y="0"/>
                  </a:moveTo>
                  <a:lnTo>
                    <a:pt x="1" y="394"/>
                  </a:lnTo>
                  <a:lnTo>
                    <a:pt x="1160" y="2318"/>
                  </a:lnTo>
                  <a:lnTo>
                    <a:pt x="1855" y="194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69;p56">
              <a:extLst>
                <a:ext uri="{FF2B5EF4-FFF2-40B4-BE49-F238E27FC236}">
                  <a16:creationId xmlns:a16="http://schemas.microsoft.com/office/drawing/2014/main" xmlns="" id="{0BD45149-53D8-423A-BBC0-10C677FEDA3E}"/>
                </a:ext>
              </a:extLst>
            </p:cNvPr>
            <p:cNvSpPr/>
            <p:nvPr/>
          </p:nvSpPr>
          <p:spPr>
            <a:xfrm>
              <a:off x="2235284" y="2639939"/>
              <a:ext cx="66329" cy="52371"/>
            </a:xfrm>
            <a:custGeom>
              <a:avLst/>
              <a:gdLst/>
              <a:ahLst/>
              <a:cxnLst/>
              <a:rect l="l" t="t" r="r" b="b"/>
              <a:pathLst>
                <a:path w="2319" h="1831" extrusionOk="0">
                  <a:moveTo>
                    <a:pt x="395" y="0"/>
                  </a:moveTo>
                  <a:lnTo>
                    <a:pt x="1" y="672"/>
                  </a:lnTo>
                  <a:lnTo>
                    <a:pt x="1947" y="1831"/>
                  </a:lnTo>
                  <a:lnTo>
                    <a:pt x="2318" y="1066"/>
                  </a:lnTo>
                  <a:lnTo>
                    <a:pt x="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70;p56">
              <a:extLst>
                <a:ext uri="{FF2B5EF4-FFF2-40B4-BE49-F238E27FC236}">
                  <a16:creationId xmlns:a16="http://schemas.microsoft.com/office/drawing/2014/main" xmlns="" id="{13694B33-B63B-40A1-83C8-3E32E4B7F97F}"/>
                </a:ext>
              </a:extLst>
            </p:cNvPr>
            <p:cNvSpPr/>
            <p:nvPr/>
          </p:nvSpPr>
          <p:spPr>
            <a:xfrm>
              <a:off x="2213404" y="2739358"/>
              <a:ext cx="63669" cy="21910"/>
            </a:xfrm>
            <a:custGeom>
              <a:avLst/>
              <a:gdLst/>
              <a:ahLst/>
              <a:cxnLst/>
              <a:rect l="l" t="t" r="r" b="b"/>
              <a:pathLst>
                <a:path w="2226" h="766" extrusionOk="0">
                  <a:moveTo>
                    <a:pt x="1" y="0"/>
                  </a:moveTo>
                  <a:lnTo>
                    <a:pt x="1" y="765"/>
                  </a:lnTo>
                  <a:lnTo>
                    <a:pt x="2226" y="765"/>
                  </a:lnTo>
                  <a:lnTo>
                    <a:pt x="2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71;p56">
              <a:extLst>
                <a:ext uri="{FF2B5EF4-FFF2-40B4-BE49-F238E27FC236}">
                  <a16:creationId xmlns:a16="http://schemas.microsoft.com/office/drawing/2014/main" xmlns="" id="{567AD426-C6BE-4974-90CA-7F9C3D07758F}"/>
                </a:ext>
              </a:extLst>
            </p:cNvPr>
            <p:cNvSpPr/>
            <p:nvPr/>
          </p:nvSpPr>
          <p:spPr>
            <a:xfrm>
              <a:off x="2235284" y="2810948"/>
              <a:ext cx="66329" cy="52400"/>
            </a:xfrm>
            <a:custGeom>
              <a:avLst/>
              <a:gdLst/>
              <a:ahLst/>
              <a:cxnLst/>
              <a:rect l="l" t="t" r="r" b="b"/>
              <a:pathLst>
                <a:path w="2319" h="1832" extrusionOk="0">
                  <a:moveTo>
                    <a:pt x="1947" y="0"/>
                  </a:moveTo>
                  <a:lnTo>
                    <a:pt x="1" y="1066"/>
                  </a:lnTo>
                  <a:lnTo>
                    <a:pt x="395" y="1831"/>
                  </a:lnTo>
                  <a:lnTo>
                    <a:pt x="2318" y="672"/>
                  </a:lnTo>
                  <a:lnTo>
                    <a:pt x="1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72;p56">
              <a:extLst>
                <a:ext uri="{FF2B5EF4-FFF2-40B4-BE49-F238E27FC236}">
                  <a16:creationId xmlns:a16="http://schemas.microsoft.com/office/drawing/2014/main" xmlns="" id="{D05EBBB2-05B1-4247-8061-CE03BE658544}"/>
                </a:ext>
              </a:extLst>
            </p:cNvPr>
            <p:cNvSpPr/>
            <p:nvPr/>
          </p:nvSpPr>
          <p:spPr>
            <a:xfrm>
              <a:off x="2533568" y="2810948"/>
              <a:ext cx="66301" cy="52400"/>
            </a:xfrm>
            <a:custGeom>
              <a:avLst/>
              <a:gdLst/>
              <a:ahLst/>
              <a:cxnLst/>
              <a:rect l="l" t="t" r="r" b="b"/>
              <a:pathLst>
                <a:path w="2318" h="1832" extrusionOk="0">
                  <a:moveTo>
                    <a:pt x="394" y="0"/>
                  </a:moveTo>
                  <a:lnTo>
                    <a:pt x="0" y="672"/>
                  </a:lnTo>
                  <a:lnTo>
                    <a:pt x="1947" y="1831"/>
                  </a:lnTo>
                  <a:lnTo>
                    <a:pt x="2318" y="1066"/>
                  </a:lnTo>
                  <a:lnTo>
                    <a:pt x="3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73;p56">
              <a:extLst>
                <a:ext uri="{FF2B5EF4-FFF2-40B4-BE49-F238E27FC236}">
                  <a16:creationId xmlns:a16="http://schemas.microsoft.com/office/drawing/2014/main" xmlns="" id="{B615CA1E-36F8-40A8-83CB-5E601E045DF8}"/>
                </a:ext>
              </a:extLst>
            </p:cNvPr>
            <p:cNvSpPr/>
            <p:nvPr/>
          </p:nvSpPr>
          <p:spPr>
            <a:xfrm>
              <a:off x="2558766" y="2739358"/>
              <a:ext cx="63641" cy="21910"/>
            </a:xfrm>
            <a:custGeom>
              <a:avLst/>
              <a:gdLst/>
              <a:ahLst/>
              <a:cxnLst/>
              <a:rect l="l" t="t" r="r" b="b"/>
              <a:pathLst>
                <a:path w="2225" h="766" extrusionOk="0">
                  <a:moveTo>
                    <a:pt x="0" y="0"/>
                  </a:moveTo>
                  <a:lnTo>
                    <a:pt x="0" y="765"/>
                  </a:lnTo>
                  <a:lnTo>
                    <a:pt x="2225" y="765"/>
                  </a:lnTo>
                  <a:lnTo>
                    <a:pt x="2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74;p56">
              <a:extLst>
                <a:ext uri="{FF2B5EF4-FFF2-40B4-BE49-F238E27FC236}">
                  <a16:creationId xmlns:a16="http://schemas.microsoft.com/office/drawing/2014/main" xmlns="" id="{41B2905E-CB9A-4E74-A1BB-7185919DE598}"/>
                </a:ext>
              </a:extLst>
            </p:cNvPr>
            <p:cNvSpPr/>
            <p:nvPr/>
          </p:nvSpPr>
          <p:spPr>
            <a:xfrm>
              <a:off x="2533568" y="2637279"/>
              <a:ext cx="66301" cy="52400"/>
            </a:xfrm>
            <a:custGeom>
              <a:avLst/>
              <a:gdLst/>
              <a:ahLst/>
              <a:cxnLst/>
              <a:rect l="l" t="t" r="r" b="b"/>
              <a:pathLst>
                <a:path w="2318" h="1832" extrusionOk="0">
                  <a:moveTo>
                    <a:pt x="1947" y="0"/>
                  </a:moveTo>
                  <a:lnTo>
                    <a:pt x="0" y="1159"/>
                  </a:lnTo>
                  <a:lnTo>
                    <a:pt x="394" y="1831"/>
                  </a:lnTo>
                  <a:lnTo>
                    <a:pt x="2318" y="765"/>
                  </a:lnTo>
                  <a:lnTo>
                    <a:pt x="1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75;p56">
              <a:extLst>
                <a:ext uri="{FF2B5EF4-FFF2-40B4-BE49-F238E27FC236}">
                  <a16:creationId xmlns:a16="http://schemas.microsoft.com/office/drawing/2014/main" xmlns="" id="{3C3476EC-2CE9-4521-B51A-58B379D80AB4}"/>
                </a:ext>
              </a:extLst>
            </p:cNvPr>
            <p:cNvSpPr/>
            <p:nvPr/>
          </p:nvSpPr>
          <p:spPr>
            <a:xfrm>
              <a:off x="2478539" y="2567691"/>
              <a:ext cx="52400" cy="66301"/>
            </a:xfrm>
            <a:custGeom>
              <a:avLst/>
              <a:gdLst/>
              <a:ahLst/>
              <a:cxnLst/>
              <a:rect l="l" t="t" r="r" b="b"/>
              <a:pathLst>
                <a:path w="1832" h="2318" extrusionOk="0">
                  <a:moveTo>
                    <a:pt x="1067" y="0"/>
                  </a:moveTo>
                  <a:lnTo>
                    <a:pt x="1" y="1947"/>
                  </a:lnTo>
                  <a:lnTo>
                    <a:pt x="673" y="2318"/>
                  </a:lnTo>
                  <a:lnTo>
                    <a:pt x="1832" y="394"/>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76;p56">
              <a:extLst>
                <a:ext uri="{FF2B5EF4-FFF2-40B4-BE49-F238E27FC236}">
                  <a16:creationId xmlns:a16="http://schemas.microsoft.com/office/drawing/2014/main" xmlns="" id="{F25AC0F3-4E0F-4150-BCC4-B7186ECA61CA}"/>
                </a:ext>
              </a:extLst>
            </p:cNvPr>
            <p:cNvSpPr/>
            <p:nvPr/>
          </p:nvSpPr>
          <p:spPr>
            <a:xfrm>
              <a:off x="2381780" y="2714160"/>
              <a:ext cx="71621" cy="188290"/>
            </a:xfrm>
            <a:custGeom>
              <a:avLst/>
              <a:gdLst/>
              <a:ahLst/>
              <a:cxnLst/>
              <a:rect l="l" t="t" r="r" b="b"/>
              <a:pathLst>
                <a:path w="2504" h="6583" extrusionOk="0">
                  <a:moveTo>
                    <a:pt x="1252" y="881"/>
                  </a:moveTo>
                  <a:cubicBezTo>
                    <a:pt x="1460" y="881"/>
                    <a:pt x="1646" y="1067"/>
                    <a:pt x="1646" y="1252"/>
                  </a:cubicBezTo>
                  <a:cubicBezTo>
                    <a:pt x="1646" y="1553"/>
                    <a:pt x="1460" y="1646"/>
                    <a:pt x="1252" y="1646"/>
                  </a:cubicBezTo>
                  <a:cubicBezTo>
                    <a:pt x="1066" y="1646"/>
                    <a:pt x="881" y="1553"/>
                    <a:pt x="881" y="1252"/>
                  </a:cubicBezTo>
                  <a:cubicBezTo>
                    <a:pt x="881" y="1067"/>
                    <a:pt x="1066" y="881"/>
                    <a:pt x="1252" y="881"/>
                  </a:cubicBezTo>
                  <a:close/>
                  <a:moveTo>
                    <a:pt x="1252" y="1"/>
                  </a:moveTo>
                  <a:cubicBezTo>
                    <a:pt x="580" y="1"/>
                    <a:pt x="0" y="580"/>
                    <a:pt x="0" y="1252"/>
                  </a:cubicBezTo>
                  <a:cubicBezTo>
                    <a:pt x="0" y="1832"/>
                    <a:pt x="394" y="2318"/>
                    <a:pt x="881" y="2411"/>
                  </a:cubicBezTo>
                  <a:lnTo>
                    <a:pt x="881" y="6582"/>
                  </a:lnTo>
                  <a:lnTo>
                    <a:pt x="1646" y="6582"/>
                  </a:lnTo>
                  <a:lnTo>
                    <a:pt x="1646" y="2411"/>
                  </a:lnTo>
                  <a:cubicBezTo>
                    <a:pt x="2132" y="2318"/>
                    <a:pt x="2503" y="1832"/>
                    <a:pt x="2503" y="1252"/>
                  </a:cubicBezTo>
                  <a:cubicBezTo>
                    <a:pt x="2503" y="580"/>
                    <a:pt x="1924" y="1"/>
                    <a:pt x="1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77;p56">
              <a:extLst>
                <a:ext uri="{FF2B5EF4-FFF2-40B4-BE49-F238E27FC236}">
                  <a16:creationId xmlns:a16="http://schemas.microsoft.com/office/drawing/2014/main" xmlns="" id="{A7B13244-EED5-4361-96E8-9D85FEAFEC5E}"/>
                </a:ext>
              </a:extLst>
            </p:cNvPr>
            <p:cNvSpPr/>
            <p:nvPr/>
          </p:nvSpPr>
          <p:spPr>
            <a:xfrm>
              <a:off x="2401001" y="2885856"/>
              <a:ext cx="80230" cy="66301"/>
            </a:xfrm>
            <a:custGeom>
              <a:avLst/>
              <a:gdLst/>
              <a:ahLst/>
              <a:cxnLst/>
              <a:rect l="l" t="t" r="r" b="b"/>
              <a:pathLst>
                <a:path w="2805" h="2318" extrusionOk="0">
                  <a:moveTo>
                    <a:pt x="580" y="0"/>
                  </a:moveTo>
                  <a:lnTo>
                    <a:pt x="0" y="1159"/>
                  </a:lnTo>
                  <a:lnTo>
                    <a:pt x="580" y="2318"/>
                  </a:lnTo>
                  <a:lnTo>
                    <a:pt x="2805" y="2318"/>
                  </a:lnTo>
                  <a:lnTo>
                    <a:pt x="28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78;p56">
              <a:extLst>
                <a:ext uri="{FF2B5EF4-FFF2-40B4-BE49-F238E27FC236}">
                  <a16:creationId xmlns:a16="http://schemas.microsoft.com/office/drawing/2014/main" xmlns="" id="{53D31B69-2E28-4E1F-90AD-7BBEB58FB063}"/>
                </a:ext>
              </a:extLst>
            </p:cNvPr>
            <p:cNvSpPr/>
            <p:nvPr/>
          </p:nvSpPr>
          <p:spPr>
            <a:xfrm>
              <a:off x="2353923" y="2885856"/>
              <a:ext cx="63669" cy="66301"/>
            </a:xfrm>
            <a:custGeom>
              <a:avLst/>
              <a:gdLst/>
              <a:ahLst/>
              <a:cxnLst/>
              <a:rect l="l" t="t" r="r" b="b"/>
              <a:pathLst>
                <a:path w="2226" h="2318" extrusionOk="0">
                  <a:moveTo>
                    <a:pt x="1" y="0"/>
                  </a:moveTo>
                  <a:lnTo>
                    <a:pt x="1" y="2318"/>
                  </a:lnTo>
                  <a:lnTo>
                    <a:pt x="2226" y="2318"/>
                  </a:lnTo>
                  <a:lnTo>
                    <a:pt x="2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706;p37">
            <a:extLst>
              <a:ext uri="{FF2B5EF4-FFF2-40B4-BE49-F238E27FC236}">
                <a16:creationId xmlns:a16="http://schemas.microsoft.com/office/drawing/2014/main" xmlns="" id="{2D52C060-4A34-4F38-99A5-BCAA324CBB1C}"/>
              </a:ext>
            </a:extLst>
          </p:cNvPr>
          <p:cNvGrpSpPr/>
          <p:nvPr/>
        </p:nvGrpSpPr>
        <p:grpSpPr>
          <a:xfrm>
            <a:off x="5353348" y="1092305"/>
            <a:ext cx="2816814" cy="2851236"/>
            <a:chOff x="991075" y="1881675"/>
            <a:chExt cx="737100" cy="737100"/>
          </a:xfrm>
        </p:grpSpPr>
        <p:sp>
          <p:nvSpPr>
            <p:cNvPr id="48" name="Google Shape;707;p37">
              <a:extLst>
                <a:ext uri="{FF2B5EF4-FFF2-40B4-BE49-F238E27FC236}">
                  <a16:creationId xmlns:a16="http://schemas.microsoft.com/office/drawing/2014/main" xmlns="" id="{2B97E651-72DA-4E32-AA5D-E1F99B35EEE3}"/>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8;p37">
              <a:extLst>
                <a:ext uri="{FF2B5EF4-FFF2-40B4-BE49-F238E27FC236}">
                  <a16:creationId xmlns:a16="http://schemas.microsoft.com/office/drawing/2014/main" xmlns="" id="{76AA637C-4E42-435A-B201-BFCAC77F830A}"/>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754;p43">
            <a:extLst>
              <a:ext uri="{FF2B5EF4-FFF2-40B4-BE49-F238E27FC236}">
                <a16:creationId xmlns:a16="http://schemas.microsoft.com/office/drawing/2014/main" xmlns="" id="{E7338AF2-FC44-4E75-B99F-B59C1114C107}"/>
              </a:ext>
            </a:extLst>
          </p:cNvPr>
          <p:cNvGrpSpPr/>
          <p:nvPr/>
        </p:nvGrpSpPr>
        <p:grpSpPr>
          <a:xfrm>
            <a:off x="6048206" y="1847978"/>
            <a:ext cx="1427098" cy="1447544"/>
            <a:chOff x="-27691025" y="3175300"/>
            <a:chExt cx="251275" cy="295375"/>
          </a:xfrm>
        </p:grpSpPr>
        <p:sp>
          <p:nvSpPr>
            <p:cNvPr id="51" name="Google Shape;1755;p43">
              <a:extLst>
                <a:ext uri="{FF2B5EF4-FFF2-40B4-BE49-F238E27FC236}">
                  <a16:creationId xmlns:a16="http://schemas.microsoft.com/office/drawing/2014/main" xmlns="" id="{62286B43-31A7-4D4B-BD94-B85AFF6756B9}"/>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756;p43">
              <a:extLst>
                <a:ext uri="{FF2B5EF4-FFF2-40B4-BE49-F238E27FC236}">
                  <a16:creationId xmlns:a16="http://schemas.microsoft.com/office/drawing/2014/main" xmlns="" id="{78E124E7-5FAC-48DA-ABCF-0D4107B3B46A}"/>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757;p43">
              <a:extLst>
                <a:ext uri="{FF2B5EF4-FFF2-40B4-BE49-F238E27FC236}">
                  <a16:creationId xmlns:a16="http://schemas.microsoft.com/office/drawing/2014/main" xmlns="" id="{2DA784C3-CFE9-4AA0-A3CF-850D8515D2C2}"/>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758;p43">
              <a:extLst>
                <a:ext uri="{FF2B5EF4-FFF2-40B4-BE49-F238E27FC236}">
                  <a16:creationId xmlns:a16="http://schemas.microsoft.com/office/drawing/2014/main" xmlns="" id="{43C12006-554B-4B15-B8A6-0FCC095F41A8}"/>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5" name="Google Shape;1913;p47">
            <a:extLst>
              <a:ext uri="{FF2B5EF4-FFF2-40B4-BE49-F238E27FC236}">
                <a16:creationId xmlns:a16="http://schemas.microsoft.com/office/drawing/2014/main" xmlns="" id="{9A629296-90DA-4DD5-B5E6-82F17FE477F4}"/>
              </a:ext>
            </a:extLst>
          </p:cNvPr>
          <p:cNvGrpSpPr/>
          <p:nvPr/>
        </p:nvGrpSpPr>
        <p:grpSpPr>
          <a:xfrm>
            <a:off x="6946095" y="1744340"/>
            <a:ext cx="561609" cy="588317"/>
            <a:chOff x="-23245675" y="3148525"/>
            <a:chExt cx="296150" cy="296150"/>
          </a:xfrm>
        </p:grpSpPr>
        <p:sp>
          <p:nvSpPr>
            <p:cNvPr id="56" name="Google Shape;1914;p47">
              <a:extLst>
                <a:ext uri="{FF2B5EF4-FFF2-40B4-BE49-F238E27FC236}">
                  <a16:creationId xmlns:a16="http://schemas.microsoft.com/office/drawing/2014/main" xmlns="" id="{63A72F72-6222-44E1-BC45-0C90CA954F05}"/>
                </a:ext>
              </a:extLst>
            </p:cNvPr>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915;p47">
              <a:extLst>
                <a:ext uri="{FF2B5EF4-FFF2-40B4-BE49-F238E27FC236}">
                  <a16:creationId xmlns:a16="http://schemas.microsoft.com/office/drawing/2014/main" xmlns="" id="{84C2F9EF-22F1-4ACA-B1EE-CE302E61453A}"/>
                </a:ext>
              </a:extLst>
            </p:cNvPr>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916;p47">
              <a:extLst>
                <a:ext uri="{FF2B5EF4-FFF2-40B4-BE49-F238E27FC236}">
                  <a16:creationId xmlns:a16="http://schemas.microsoft.com/office/drawing/2014/main" xmlns="" id="{4BD2ADA4-F910-4D83-9A2F-8D5C36A1FF3D}"/>
                </a:ext>
              </a:extLst>
            </p:cNvPr>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589;p39">
            <a:extLst>
              <a:ext uri="{FF2B5EF4-FFF2-40B4-BE49-F238E27FC236}">
                <a16:creationId xmlns:a16="http://schemas.microsoft.com/office/drawing/2014/main" xmlns="" id="{36A04359-9305-41EA-AB8A-E3070591B4FF}"/>
              </a:ext>
            </a:extLst>
          </p:cNvPr>
          <p:cNvGrpSpPr/>
          <p:nvPr/>
        </p:nvGrpSpPr>
        <p:grpSpPr>
          <a:xfrm>
            <a:off x="6623710" y="3982186"/>
            <a:ext cx="1612600" cy="236900"/>
            <a:chOff x="1278150" y="4212350"/>
            <a:chExt cx="1612600" cy="236900"/>
          </a:xfrm>
        </p:grpSpPr>
        <p:sp>
          <p:nvSpPr>
            <p:cNvPr id="62" name="Google Shape;590;p39">
              <a:extLst>
                <a:ext uri="{FF2B5EF4-FFF2-40B4-BE49-F238E27FC236}">
                  <a16:creationId xmlns:a16="http://schemas.microsoft.com/office/drawing/2014/main" xmlns="" id="{3EC7671F-A077-438E-802B-FD4F8584566C}"/>
                </a:ext>
              </a:extLst>
            </p:cNvPr>
            <p:cNvSpPr/>
            <p:nvPr/>
          </p:nvSpPr>
          <p:spPr>
            <a:xfrm>
              <a:off x="1278150" y="4212350"/>
              <a:ext cx="103486" cy="103486"/>
            </a:xfrm>
            <a:custGeom>
              <a:avLst/>
              <a:gdLst/>
              <a:ahLst/>
              <a:cxnLst/>
              <a:rect l="l" t="t" r="r" b="b"/>
              <a:pathLst>
                <a:path w="2954" h="2954" fill="none" extrusionOk="0">
                  <a:moveTo>
                    <a:pt x="2954" y="1477"/>
                  </a:moveTo>
                  <a:cubicBezTo>
                    <a:pt x="2954" y="2298"/>
                    <a:pt x="2299" y="2953"/>
                    <a:pt x="1477" y="2953"/>
                  </a:cubicBezTo>
                  <a:cubicBezTo>
                    <a:pt x="656" y="2953"/>
                    <a:pt x="1" y="2298"/>
                    <a:pt x="1" y="1477"/>
                  </a:cubicBezTo>
                  <a:cubicBezTo>
                    <a:pt x="1" y="655"/>
                    <a:pt x="656" y="0"/>
                    <a:pt x="1477" y="0"/>
                  </a:cubicBezTo>
                  <a:cubicBezTo>
                    <a:pt x="2299" y="0"/>
                    <a:pt x="2954" y="655"/>
                    <a:pt x="2954" y="1477"/>
                  </a:cubicBezTo>
                  <a:close/>
                </a:path>
              </a:pathLst>
            </a:custGeom>
            <a:noFill/>
            <a:ln w="9525"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591;p39">
              <a:extLst>
                <a:ext uri="{FF2B5EF4-FFF2-40B4-BE49-F238E27FC236}">
                  <a16:creationId xmlns:a16="http://schemas.microsoft.com/office/drawing/2014/main" xmlns="" id="{C76312A1-5C9B-4BC9-BEFE-1D0C27DB2957}"/>
                </a:ext>
              </a:extLst>
            </p:cNvPr>
            <p:cNvGrpSpPr/>
            <p:nvPr/>
          </p:nvGrpSpPr>
          <p:grpSpPr>
            <a:xfrm>
              <a:off x="2025475" y="4335500"/>
              <a:ext cx="865275" cy="113750"/>
              <a:chOff x="2025475" y="4335500"/>
              <a:chExt cx="865275" cy="113750"/>
            </a:xfrm>
          </p:grpSpPr>
          <p:sp>
            <p:nvSpPr>
              <p:cNvPr id="64" name="Google Shape;592;p39">
                <a:extLst>
                  <a:ext uri="{FF2B5EF4-FFF2-40B4-BE49-F238E27FC236}">
                    <a16:creationId xmlns:a16="http://schemas.microsoft.com/office/drawing/2014/main" xmlns="" id="{C2B73F96-E57D-4103-A448-54E2899A14E4}"/>
                  </a:ext>
                </a:extLst>
              </p:cNvPr>
              <p:cNvSpPr/>
              <p:nvPr/>
            </p:nvSpPr>
            <p:spPr>
              <a:xfrm>
                <a:off x="2025475" y="4449225"/>
                <a:ext cx="649800" cy="25"/>
              </a:xfrm>
              <a:custGeom>
                <a:avLst/>
                <a:gdLst/>
                <a:ahLst/>
                <a:cxnLst/>
                <a:rect l="l" t="t" r="r" b="b"/>
                <a:pathLst>
                  <a:path w="25992" h="1" fill="none" extrusionOk="0">
                    <a:moveTo>
                      <a:pt x="0" y="1"/>
                    </a:moveTo>
                    <a:lnTo>
                      <a:pt x="25991" y="1"/>
                    </a:lnTo>
                  </a:path>
                </a:pathLst>
              </a:custGeom>
              <a:noFill/>
              <a:ln w="9525"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93;p39">
                <a:extLst>
                  <a:ext uri="{FF2B5EF4-FFF2-40B4-BE49-F238E27FC236}">
                    <a16:creationId xmlns:a16="http://schemas.microsoft.com/office/drawing/2014/main" xmlns="" id="{4E10DB1C-6719-409F-9C01-AD4D056B9871}"/>
                  </a:ext>
                </a:extLst>
              </p:cNvPr>
              <p:cNvSpPr/>
              <p:nvPr/>
            </p:nvSpPr>
            <p:spPr>
              <a:xfrm>
                <a:off x="2508250" y="4335500"/>
                <a:ext cx="382500" cy="25"/>
              </a:xfrm>
              <a:custGeom>
                <a:avLst/>
                <a:gdLst/>
                <a:ahLst/>
                <a:cxnLst/>
                <a:rect l="l" t="t" r="r" b="b"/>
                <a:pathLst>
                  <a:path w="15300" h="1" fill="none" extrusionOk="0">
                    <a:moveTo>
                      <a:pt x="15300" y="1"/>
                    </a:moveTo>
                    <a:lnTo>
                      <a:pt x="0" y="1"/>
                    </a:lnTo>
                  </a:path>
                </a:pathLst>
              </a:custGeom>
              <a:noFill/>
              <a:ln w="9525"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 name="Google Shape;1003;p56">
            <a:extLst>
              <a:ext uri="{FF2B5EF4-FFF2-40B4-BE49-F238E27FC236}">
                <a16:creationId xmlns:a16="http://schemas.microsoft.com/office/drawing/2014/main" xmlns="" id="{851CB1B5-9E44-4A2B-AF33-2492FB5612C0}"/>
              </a:ext>
            </a:extLst>
          </p:cNvPr>
          <p:cNvGrpSpPr/>
          <p:nvPr/>
        </p:nvGrpSpPr>
        <p:grpSpPr>
          <a:xfrm>
            <a:off x="1513003" y="3778546"/>
            <a:ext cx="449500" cy="19675"/>
            <a:chOff x="3025950" y="3356200"/>
            <a:chExt cx="449500" cy="19675"/>
          </a:xfrm>
        </p:grpSpPr>
        <p:sp>
          <p:nvSpPr>
            <p:cNvPr id="76" name="Google Shape;1004;p56">
              <a:extLst>
                <a:ext uri="{FF2B5EF4-FFF2-40B4-BE49-F238E27FC236}">
                  <a16:creationId xmlns:a16="http://schemas.microsoft.com/office/drawing/2014/main" xmlns="" id="{2C732DCE-BE59-4081-B2D4-D203D88C0D9C}"/>
                </a:ext>
              </a:extLst>
            </p:cNvPr>
            <p:cNvSpPr/>
            <p:nvPr/>
          </p:nvSpPr>
          <p:spPr>
            <a:xfrm>
              <a:off x="3025950" y="3356200"/>
              <a:ext cx="19675" cy="19675"/>
            </a:xfrm>
            <a:custGeom>
              <a:avLst/>
              <a:gdLst/>
              <a:ahLst/>
              <a:cxnLst/>
              <a:rect l="l" t="t" r="r" b="b"/>
              <a:pathLst>
                <a:path w="787" h="787" extrusionOk="0">
                  <a:moveTo>
                    <a:pt x="394" y="0"/>
                  </a:moveTo>
                  <a:cubicBezTo>
                    <a:pt x="180" y="0"/>
                    <a:pt x="1" y="179"/>
                    <a:pt x="1" y="393"/>
                  </a:cubicBezTo>
                  <a:cubicBezTo>
                    <a:pt x="1" y="608"/>
                    <a:pt x="180" y="786"/>
                    <a:pt x="394" y="786"/>
                  </a:cubicBezTo>
                  <a:cubicBezTo>
                    <a:pt x="620" y="786"/>
                    <a:pt x="787" y="608"/>
                    <a:pt x="787" y="393"/>
                  </a:cubicBezTo>
                  <a:cubicBezTo>
                    <a:pt x="787"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05;p56">
              <a:extLst>
                <a:ext uri="{FF2B5EF4-FFF2-40B4-BE49-F238E27FC236}">
                  <a16:creationId xmlns:a16="http://schemas.microsoft.com/office/drawing/2014/main" xmlns="" id="{CAE0B460-177C-4B17-9747-3D7DB9F00ACD}"/>
                </a:ext>
              </a:extLst>
            </p:cNvPr>
            <p:cNvSpPr/>
            <p:nvPr/>
          </p:nvSpPr>
          <p:spPr>
            <a:xfrm>
              <a:off x="3133425" y="3356200"/>
              <a:ext cx="19650" cy="19675"/>
            </a:xfrm>
            <a:custGeom>
              <a:avLst/>
              <a:gdLst/>
              <a:ahLst/>
              <a:cxnLst/>
              <a:rect l="l" t="t" r="r" b="b"/>
              <a:pathLst>
                <a:path w="786" h="787" extrusionOk="0">
                  <a:moveTo>
                    <a:pt x="393" y="0"/>
                  </a:moveTo>
                  <a:cubicBezTo>
                    <a:pt x="179" y="0"/>
                    <a:pt x="0" y="179"/>
                    <a:pt x="0" y="393"/>
                  </a:cubicBezTo>
                  <a:cubicBezTo>
                    <a:pt x="0" y="608"/>
                    <a:pt x="179"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06;p56">
              <a:extLst>
                <a:ext uri="{FF2B5EF4-FFF2-40B4-BE49-F238E27FC236}">
                  <a16:creationId xmlns:a16="http://schemas.microsoft.com/office/drawing/2014/main" xmlns="" id="{2A0EB800-C18D-4BF7-9E43-12B078E8F2E7}"/>
                </a:ext>
              </a:extLst>
            </p:cNvPr>
            <p:cNvSpPr/>
            <p:nvPr/>
          </p:nvSpPr>
          <p:spPr>
            <a:xfrm>
              <a:off x="3240875" y="3356200"/>
              <a:ext cx="19675" cy="19675"/>
            </a:xfrm>
            <a:custGeom>
              <a:avLst/>
              <a:gdLst/>
              <a:ahLst/>
              <a:cxnLst/>
              <a:rect l="l" t="t" r="r" b="b"/>
              <a:pathLst>
                <a:path w="787" h="787" extrusionOk="0">
                  <a:moveTo>
                    <a:pt x="393" y="0"/>
                  </a:moveTo>
                  <a:cubicBezTo>
                    <a:pt x="167" y="0"/>
                    <a:pt x="0" y="179"/>
                    <a:pt x="0" y="393"/>
                  </a:cubicBezTo>
                  <a:cubicBezTo>
                    <a:pt x="0" y="608"/>
                    <a:pt x="167" y="786"/>
                    <a:pt x="393" y="786"/>
                  </a:cubicBezTo>
                  <a:cubicBezTo>
                    <a:pt x="607" y="786"/>
                    <a:pt x="786" y="608"/>
                    <a:pt x="786" y="393"/>
                  </a:cubicBezTo>
                  <a:cubicBezTo>
                    <a:pt x="786" y="179"/>
                    <a:pt x="607" y="0"/>
                    <a:pt x="39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07;p56">
              <a:extLst>
                <a:ext uri="{FF2B5EF4-FFF2-40B4-BE49-F238E27FC236}">
                  <a16:creationId xmlns:a16="http://schemas.microsoft.com/office/drawing/2014/main" xmlns="" id="{D30AD4F6-3607-47EE-9320-40B7777942C2}"/>
                </a:ext>
              </a:extLst>
            </p:cNvPr>
            <p:cNvSpPr/>
            <p:nvPr/>
          </p:nvSpPr>
          <p:spPr>
            <a:xfrm>
              <a:off x="3348025" y="3356200"/>
              <a:ext cx="19975" cy="19675"/>
            </a:xfrm>
            <a:custGeom>
              <a:avLst/>
              <a:gdLst/>
              <a:ahLst/>
              <a:cxnLst/>
              <a:rect l="l" t="t" r="r" b="b"/>
              <a:pathLst>
                <a:path w="799" h="787" extrusionOk="0">
                  <a:moveTo>
                    <a:pt x="405" y="0"/>
                  </a:moveTo>
                  <a:cubicBezTo>
                    <a:pt x="179" y="0"/>
                    <a:pt x="1" y="179"/>
                    <a:pt x="1" y="393"/>
                  </a:cubicBezTo>
                  <a:cubicBezTo>
                    <a:pt x="1" y="608"/>
                    <a:pt x="179" y="786"/>
                    <a:pt x="405" y="786"/>
                  </a:cubicBezTo>
                  <a:cubicBezTo>
                    <a:pt x="620" y="786"/>
                    <a:pt x="798" y="608"/>
                    <a:pt x="798" y="393"/>
                  </a:cubicBezTo>
                  <a:cubicBezTo>
                    <a:pt x="798" y="179"/>
                    <a:pt x="620" y="0"/>
                    <a:pt x="40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08;p56">
              <a:extLst>
                <a:ext uri="{FF2B5EF4-FFF2-40B4-BE49-F238E27FC236}">
                  <a16:creationId xmlns:a16="http://schemas.microsoft.com/office/drawing/2014/main" xmlns="" id="{8C4955CB-89DD-4F45-9D6C-91E9BAB5E111}"/>
                </a:ext>
              </a:extLst>
            </p:cNvPr>
            <p:cNvSpPr/>
            <p:nvPr/>
          </p:nvSpPr>
          <p:spPr>
            <a:xfrm>
              <a:off x="3455475" y="3356200"/>
              <a:ext cx="19975" cy="19675"/>
            </a:xfrm>
            <a:custGeom>
              <a:avLst/>
              <a:gdLst/>
              <a:ahLst/>
              <a:cxnLst/>
              <a:rect l="l" t="t" r="r" b="b"/>
              <a:pathLst>
                <a:path w="799" h="787" extrusionOk="0">
                  <a:moveTo>
                    <a:pt x="394" y="0"/>
                  </a:moveTo>
                  <a:cubicBezTo>
                    <a:pt x="179" y="0"/>
                    <a:pt x="1" y="179"/>
                    <a:pt x="1" y="393"/>
                  </a:cubicBezTo>
                  <a:cubicBezTo>
                    <a:pt x="1" y="608"/>
                    <a:pt x="179" y="786"/>
                    <a:pt x="394" y="786"/>
                  </a:cubicBezTo>
                  <a:cubicBezTo>
                    <a:pt x="620" y="786"/>
                    <a:pt x="798" y="608"/>
                    <a:pt x="798" y="393"/>
                  </a:cubicBezTo>
                  <a:cubicBezTo>
                    <a:pt x="798" y="179"/>
                    <a:pt x="620" y="0"/>
                    <a:pt x="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1542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1301632" y="1529667"/>
            <a:ext cx="1296999" cy="1185042"/>
            <a:chOff x="971068" y="1883200"/>
            <a:chExt cx="757102" cy="738924"/>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71068" y="1885024"/>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0" name="Google Shape;730;p37">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731" name="Google Shape;731;p37"/>
          <p:cNvSpPr txBox="1">
            <a:spLocks noGrp="1"/>
          </p:cNvSpPr>
          <p:nvPr>
            <p:ph type="title" idx="6"/>
          </p:nvPr>
        </p:nvSpPr>
        <p:spPr>
          <a:xfrm>
            <a:off x="681925" y="465043"/>
            <a:ext cx="191009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/TUJUAN </a:t>
            </a:r>
          </a:p>
        </p:txBody>
      </p:sp>
      <p:sp>
        <p:nvSpPr>
          <p:cNvPr id="733" name="Google Shape;733;p37"/>
          <p:cNvSpPr txBox="1">
            <a:spLocks noGrp="1"/>
          </p:cNvSpPr>
          <p:nvPr>
            <p:ph type="subTitle" idx="1"/>
          </p:nvPr>
        </p:nvSpPr>
        <p:spPr>
          <a:xfrm>
            <a:off x="896445" y="2834125"/>
            <a:ext cx="2176200" cy="9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a:t>
            </a:r>
            <a:r>
              <a:rPr lang="en" dirty="0"/>
              <a:t>Me</a:t>
            </a:r>
            <a:r>
              <a:rPr lang="id-ID" dirty="0"/>
              <a:t>ndeteksi seseorang terkena penyakit diabetes</a:t>
            </a:r>
            <a:endParaRPr dirty="0"/>
          </a:p>
        </p:txBody>
      </p:sp>
      <p:sp>
        <p:nvSpPr>
          <p:cNvPr id="735" name="Google Shape;735;p37"/>
          <p:cNvSpPr txBox="1">
            <a:spLocks noGrp="1"/>
          </p:cNvSpPr>
          <p:nvPr>
            <p:ph type="subTitle" idx="3"/>
          </p:nvPr>
        </p:nvSpPr>
        <p:spPr>
          <a:xfrm>
            <a:off x="3483900" y="3023137"/>
            <a:ext cx="2176200" cy="9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/Dapat meneliti seseorang terkena diabetes melalui jenis tipe penyakit</a:t>
            </a:r>
            <a:endParaRPr dirty="0"/>
          </a:p>
        </p:txBody>
      </p:sp>
      <p:sp>
        <p:nvSpPr>
          <p:cNvPr id="737" name="Google Shape;737;p37"/>
          <p:cNvSpPr txBox="1">
            <a:spLocks noGrp="1"/>
          </p:cNvSpPr>
          <p:nvPr>
            <p:ph type="subTitle" idx="5"/>
          </p:nvPr>
        </p:nvSpPr>
        <p:spPr>
          <a:xfrm>
            <a:off x="6071355" y="3023162"/>
            <a:ext cx="2176200" cy="13677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/Membantu tenaga medis dan mempermudah masyarakat jika ingin mendeteksi penyakit</a:t>
            </a:r>
            <a:endParaRPr dirty="0"/>
          </a:p>
        </p:txBody>
      </p:sp>
      <p:sp>
        <p:nvSpPr>
          <p:cNvPr id="782" name="Google Shape;782;p37">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706;p37">
            <a:extLst>
              <a:ext uri="{FF2B5EF4-FFF2-40B4-BE49-F238E27FC236}">
                <a16:creationId xmlns:a16="http://schemas.microsoft.com/office/drawing/2014/main" xmlns="" id="{C2D67217-4551-4C5C-B704-77EF4A83B6A3}"/>
              </a:ext>
            </a:extLst>
          </p:cNvPr>
          <p:cNvGrpSpPr/>
          <p:nvPr/>
        </p:nvGrpSpPr>
        <p:grpSpPr>
          <a:xfrm>
            <a:off x="3974632" y="1514157"/>
            <a:ext cx="1262733" cy="1182117"/>
            <a:chOff x="991075" y="1881675"/>
            <a:chExt cx="737100" cy="737100"/>
          </a:xfrm>
        </p:grpSpPr>
        <p:sp>
          <p:nvSpPr>
            <p:cNvPr id="95" name="Google Shape;707;p37">
              <a:extLst>
                <a:ext uri="{FF2B5EF4-FFF2-40B4-BE49-F238E27FC236}">
                  <a16:creationId xmlns:a16="http://schemas.microsoft.com/office/drawing/2014/main" xmlns="" id="{B63A5E8D-7552-4E4E-AC5A-4AFD28ED959E}"/>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08;p37">
              <a:extLst>
                <a:ext uri="{FF2B5EF4-FFF2-40B4-BE49-F238E27FC236}">
                  <a16:creationId xmlns:a16="http://schemas.microsoft.com/office/drawing/2014/main" xmlns="" id="{6FB7596A-FD16-478C-BFCB-84CF05C144EE}"/>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706;p37">
            <a:extLst>
              <a:ext uri="{FF2B5EF4-FFF2-40B4-BE49-F238E27FC236}">
                <a16:creationId xmlns:a16="http://schemas.microsoft.com/office/drawing/2014/main" xmlns="" id="{054DC0F0-F72B-4565-BFCF-72B44C2B48F5}"/>
              </a:ext>
            </a:extLst>
          </p:cNvPr>
          <p:cNvGrpSpPr/>
          <p:nvPr/>
        </p:nvGrpSpPr>
        <p:grpSpPr>
          <a:xfrm>
            <a:off x="6532750" y="1514157"/>
            <a:ext cx="1262733" cy="1182117"/>
            <a:chOff x="991075" y="1881675"/>
            <a:chExt cx="737100" cy="737100"/>
          </a:xfrm>
        </p:grpSpPr>
        <p:sp>
          <p:nvSpPr>
            <p:cNvPr id="101" name="Google Shape;707;p37">
              <a:extLst>
                <a:ext uri="{FF2B5EF4-FFF2-40B4-BE49-F238E27FC236}">
                  <a16:creationId xmlns:a16="http://schemas.microsoft.com/office/drawing/2014/main" xmlns="" id="{FA889F0F-9411-45B6-A2F8-D56FD9282344}"/>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08;p37">
              <a:extLst>
                <a:ext uri="{FF2B5EF4-FFF2-40B4-BE49-F238E27FC236}">
                  <a16:creationId xmlns:a16="http://schemas.microsoft.com/office/drawing/2014/main" xmlns="" id="{D0D9CA07-3993-4669-8B68-5AAA917C6BC4}"/>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962;p49">
            <a:extLst>
              <a:ext uri="{FF2B5EF4-FFF2-40B4-BE49-F238E27FC236}">
                <a16:creationId xmlns:a16="http://schemas.microsoft.com/office/drawing/2014/main" xmlns="" id="{AE7A8AAE-DCC7-4ED9-A9F3-7FEA37D8CA5F}"/>
              </a:ext>
            </a:extLst>
          </p:cNvPr>
          <p:cNvGrpSpPr/>
          <p:nvPr/>
        </p:nvGrpSpPr>
        <p:grpSpPr>
          <a:xfrm>
            <a:off x="4272313" y="1889194"/>
            <a:ext cx="667370" cy="430679"/>
            <a:chOff x="-26573400" y="3224125"/>
            <a:chExt cx="295375" cy="190625"/>
          </a:xfrm>
          <a:solidFill>
            <a:schemeClr val="accent2"/>
          </a:solidFill>
        </p:grpSpPr>
        <p:sp>
          <p:nvSpPr>
            <p:cNvPr id="106" name="Google Shape;1963;p49">
              <a:extLst>
                <a:ext uri="{FF2B5EF4-FFF2-40B4-BE49-F238E27FC236}">
                  <a16:creationId xmlns:a16="http://schemas.microsoft.com/office/drawing/2014/main" xmlns="" id="{A38433AE-14FD-4409-84E8-4AEBDF379640}"/>
                </a:ext>
              </a:extLst>
            </p:cNvPr>
            <p:cNvSpPr/>
            <p:nvPr/>
          </p:nvSpPr>
          <p:spPr>
            <a:xfrm>
              <a:off x="-26330800" y="3327900"/>
              <a:ext cx="52775" cy="68750"/>
            </a:xfrm>
            <a:custGeom>
              <a:avLst/>
              <a:gdLst/>
              <a:ahLst/>
              <a:cxnLst/>
              <a:rect l="l" t="t" r="r" b="b"/>
              <a:pathLst>
                <a:path w="2111" h="2750" extrusionOk="0">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64;p49">
              <a:extLst>
                <a:ext uri="{FF2B5EF4-FFF2-40B4-BE49-F238E27FC236}">
                  <a16:creationId xmlns:a16="http://schemas.microsoft.com/office/drawing/2014/main" xmlns="" id="{206FE750-9503-4055-B606-13EFFC35C611}"/>
                </a:ext>
              </a:extLst>
            </p:cNvPr>
            <p:cNvSpPr/>
            <p:nvPr/>
          </p:nvSpPr>
          <p:spPr>
            <a:xfrm>
              <a:off x="-26573400" y="3224125"/>
              <a:ext cx="293025" cy="190625"/>
            </a:xfrm>
            <a:custGeom>
              <a:avLst/>
              <a:gdLst/>
              <a:ahLst/>
              <a:cxnLst/>
              <a:rect l="l" t="t" r="r" b="b"/>
              <a:pathLst>
                <a:path w="11721" h="7625" extrusionOk="0">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957;p49">
            <a:extLst>
              <a:ext uri="{FF2B5EF4-FFF2-40B4-BE49-F238E27FC236}">
                <a16:creationId xmlns:a16="http://schemas.microsoft.com/office/drawing/2014/main" xmlns="" id="{ABD535A8-1295-4DC6-9B3F-3499AF08A618}"/>
              </a:ext>
            </a:extLst>
          </p:cNvPr>
          <p:cNvGrpSpPr/>
          <p:nvPr/>
        </p:nvGrpSpPr>
        <p:grpSpPr>
          <a:xfrm>
            <a:off x="1720215" y="1819375"/>
            <a:ext cx="487566" cy="570315"/>
            <a:chOff x="1034263" y="1766172"/>
            <a:chExt cx="298736" cy="349479"/>
          </a:xfrm>
          <a:solidFill>
            <a:srgbClr val="92D050"/>
          </a:solidFill>
        </p:grpSpPr>
        <p:sp>
          <p:nvSpPr>
            <p:cNvPr id="109" name="Google Shape;1958;p49">
              <a:extLst>
                <a:ext uri="{FF2B5EF4-FFF2-40B4-BE49-F238E27FC236}">
                  <a16:creationId xmlns:a16="http://schemas.microsoft.com/office/drawing/2014/main" xmlns="" id="{8FA42D43-7B00-40C4-AEF5-75FC908962C3}"/>
                </a:ext>
              </a:extLst>
            </p:cNvPr>
            <p:cNvSpPr/>
            <p:nvPr/>
          </p:nvSpPr>
          <p:spPr>
            <a:xfrm>
              <a:off x="1251489" y="1766172"/>
              <a:ext cx="54339" cy="53440"/>
            </a:xfrm>
            <a:custGeom>
              <a:avLst/>
              <a:gdLst/>
              <a:ahLst/>
              <a:cxnLst/>
              <a:rect l="l" t="t" r="r" b="b"/>
              <a:pathLst>
                <a:path w="1668" h="1638" extrusionOk="0">
                  <a:moveTo>
                    <a:pt x="432" y="1"/>
                  </a:moveTo>
                  <a:cubicBezTo>
                    <a:pt x="352" y="1"/>
                    <a:pt x="274" y="31"/>
                    <a:pt x="215" y="90"/>
                  </a:cubicBezTo>
                  <a:lnTo>
                    <a:pt x="1" y="304"/>
                  </a:lnTo>
                  <a:lnTo>
                    <a:pt x="1310" y="1638"/>
                  </a:lnTo>
                  <a:lnTo>
                    <a:pt x="1548" y="1424"/>
                  </a:lnTo>
                  <a:cubicBezTo>
                    <a:pt x="1668" y="1305"/>
                    <a:pt x="1668" y="1090"/>
                    <a:pt x="1548" y="971"/>
                  </a:cubicBezTo>
                  <a:lnTo>
                    <a:pt x="667" y="90"/>
                  </a:lnTo>
                  <a:cubicBezTo>
                    <a:pt x="596" y="31"/>
                    <a:pt x="513" y="1"/>
                    <a:pt x="4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2D050"/>
                </a:solidFill>
              </a:endParaRPr>
            </a:p>
          </p:txBody>
        </p:sp>
        <p:sp>
          <p:nvSpPr>
            <p:cNvPr id="110" name="Google Shape;1959;p49">
              <a:extLst>
                <a:ext uri="{FF2B5EF4-FFF2-40B4-BE49-F238E27FC236}">
                  <a16:creationId xmlns:a16="http://schemas.microsoft.com/office/drawing/2014/main" xmlns="" id="{673D035C-1CCC-4D18-80FC-82C87E20C738}"/>
                </a:ext>
              </a:extLst>
            </p:cNvPr>
            <p:cNvSpPr/>
            <p:nvPr/>
          </p:nvSpPr>
          <p:spPr>
            <a:xfrm>
              <a:off x="1110299" y="1906623"/>
              <a:ext cx="54339" cy="53440"/>
            </a:xfrm>
            <a:custGeom>
              <a:avLst/>
              <a:gdLst/>
              <a:ahLst/>
              <a:cxnLst/>
              <a:rect l="l" t="t" r="r" b="b"/>
              <a:pathLst>
                <a:path w="1668" h="1638" extrusionOk="0">
                  <a:moveTo>
                    <a:pt x="358" y="0"/>
                  </a:moveTo>
                  <a:lnTo>
                    <a:pt x="119" y="215"/>
                  </a:lnTo>
                  <a:cubicBezTo>
                    <a:pt x="0" y="334"/>
                    <a:pt x="0" y="524"/>
                    <a:pt x="119" y="667"/>
                  </a:cubicBezTo>
                  <a:lnTo>
                    <a:pt x="1024" y="1548"/>
                  </a:lnTo>
                  <a:cubicBezTo>
                    <a:pt x="1084" y="1608"/>
                    <a:pt x="1161" y="1637"/>
                    <a:pt x="1239" y="1637"/>
                  </a:cubicBezTo>
                  <a:cubicBezTo>
                    <a:pt x="1316" y="1637"/>
                    <a:pt x="1393" y="1608"/>
                    <a:pt x="1453" y="1548"/>
                  </a:cubicBezTo>
                  <a:lnTo>
                    <a:pt x="1667" y="1334"/>
                  </a:lnTo>
                  <a:lnTo>
                    <a:pt x="35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2D050"/>
                </a:solidFill>
              </a:endParaRPr>
            </a:p>
          </p:txBody>
        </p:sp>
        <p:sp>
          <p:nvSpPr>
            <p:cNvPr id="111" name="Google Shape;1960;p49">
              <a:extLst>
                <a:ext uri="{FF2B5EF4-FFF2-40B4-BE49-F238E27FC236}">
                  <a16:creationId xmlns:a16="http://schemas.microsoft.com/office/drawing/2014/main" xmlns="" id="{37E698A1-00B8-4CBF-91BF-C1E5E74EBBF6}"/>
                </a:ext>
              </a:extLst>
            </p:cNvPr>
            <p:cNvSpPr/>
            <p:nvPr/>
          </p:nvSpPr>
          <p:spPr>
            <a:xfrm>
              <a:off x="1125024" y="1780168"/>
              <a:ext cx="166829" cy="165115"/>
            </a:xfrm>
            <a:custGeom>
              <a:avLst/>
              <a:gdLst/>
              <a:ahLst/>
              <a:cxnLst/>
              <a:rect l="l" t="t" r="r" b="b"/>
              <a:pathLst>
                <a:path w="5121" h="5061" extrusionOk="0">
                  <a:moveTo>
                    <a:pt x="3001" y="0"/>
                  </a:moveTo>
                  <a:cubicBezTo>
                    <a:pt x="2924" y="0"/>
                    <a:pt x="2847" y="30"/>
                    <a:pt x="2787" y="90"/>
                  </a:cubicBezTo>
                  <a:lnTo>
                    <a:pt x="144" y="2757"/>
                  </a:lnTo>
                  <a:cubicBezTo>
                    <a:pt x="1" y="2876"/>
                    <a:pt x="1" y="3090"/>
                    <a:pt x="144" y="3209"/>
                  </a:cubicBezTo>
                  <a:lnTo>
                    <a:pt x="1882" y="4972"/>
                  </a:lnTo>
                  <a:cubicBezTo>
                    <a:pt x="1942" y="5031"/>
                    <a:pt x="2025" y="5061"/>
                    <a:pt x="2108" y="5061"/>
                  </a:cubicBezTo>
                  <a:cubicBezTo>
                    <a:pt x="2192" y="5061"/>
                    <a:pt x="2275" y="5031"/>
                    <a:pt x="2335" y="4972"/>
                  </a:cubicBezTo>
                  <a:lnTo>
                    <a:pt x="5002" y="2328"/>
                  </a:lnTo>
                  <a:cubicBezTo>
                    <a:pt x="5121" y="2185"/>
                    <a:pt x="5121" y="1995"/>
                    <a:pt x="5002" y="1876"/>
                  </a:cubicBezTo>
                  <a:lnTo>
                    <a:pt x="3216" y="90"/>
                  </a:lnTo>
                  <a:cubicBezTo>
                    <a:pt x="3156" y="30"/>
                    <a:pt x="3079" y="0"/>
                    <a:pt x="30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2D050"/>
                </a:solidFill>
              </a:endParaRPr>
            </a:p>
          </p:txBody>
        </p:sp>
        <p:sp>
          <p:nvSpPr>
            <p:cNvPr id="112" name="Google Shape;1961;p49">
              <a:extLst>
                <a:ext uri="{FF2B5EF4-FFF2-40B4-BE49-F238E27FC236}">
                  <a16:creationId xmlns:a16="http://schemas.microsoft.com/office/drawing/2014/main" xmlns="" id="{BE551A66-7C80-4C30-ACE6-D7D2EB32FDDB}"/>
                </a:ext>
              </a:extLst>
            </p:cNvPr>
            <p:cNvSpPr/>
            <p:nvPr/>
          </p:nvSpPr>
          <p:spPr>
            <a:xfrm>
              <a:off x="1034263" y="1878630"/>
              <a:ext cx="298736" cy="237021"/>
            </a:xfrm>
            <a:custGeom>
              <a:avLst/>
              <a:gdLst/>
              <a:ahLst/>
              <a:cxnLst/>
              <a:rect l="l" t="t" r="r" b="b"/>
              <a:pathLst>
                <a:path w="9170" h="7265" extrusionOk="0">
                  <a:moveTo>
                    <a:pt x="7955" y="1"/>
                  </a:moveTo>
                  <a:lnTo>
                    <a:pt x="6597" y="1358"/>
                  </a:lnTo>
                  <a:cubicBezTo>
                    <a:pt x="7216" y="2382"/>
                    <a:pt x="6907" y="3692"/>
                    <a:pt x="5930" y="4335"/>
                  </a:cubicBezTo>
                  <a:cubicBezTo>
                    <a:pt x="5549" y="4156"/>
                    <a:pt x="5138" y="4067"/>
                    <a:pt x="4728" y="4067"/>
                  </a:cubicBezTo>
                  <a:cubicBezTo>
                    <a:pt x="4317" y="4067"/>
                    <a:pt x="3906" y="4156"/>
                    <a:pt x="3525" y="4335"/>
                  </a:cubicBezTo>
                  <a:cubicBezTo>
                    <a:pt x="3192" y="4121"/>
                    <a:pt x="2906" y="3811"/>
                    <a:pt x="2739" y="3454"/>
                  </a:cubicBezTo>
                  <a:lnTo>
                    <a:pt x="3001" y="3454"/>
                  </a:lnTo>
                  <a:cubicBezTo>
                    <a:pt x="3168" y="3454"/>
                    <a:pt x="3287" y="3335"/>
                    <a:pt x="3335" y="3192"/>
                  </a:cubicBezTo>
                  <a:cubicBezTo>
                    <a:pt x="3358" y="3001"/>
                    <a:pt x="3215" y="2835"/>
                    <a:pt x="3025" y="2811"/>
                  </a:cubicBezTo>
                  <a:lnTo>
                    <a:pt x="358" y="2811"/>
                  </a:lnTo>
                  <a:cubicBezTo>
                    <a:pt x="191" y="2811"/>
                    <a:pt x="72" y="2930"/>
                    <a:pt x="24" y="3073"/>
                  </a:cubicBezTo>
                  <a:cubicBezTo>
                    <a:pt x="0" y="3263"/>
                    <a:pt x="143" y="3430"/>
                    <a:pt x="334" y="3454"/>
                  </a:cubicBezTo>
                  <a:lnTo>
                    <a:pt x="763" y="3454"/>
                  </a:lnTo>
                  <a:cubicBezTo>
                    <a:pt x="929" y="4145"/>
                    <a:pt x="1286" y="4811"/>
                    <a:pt x="1787" y="5335"/>
                  </a:cubicBezTo>
                  <a:lnTo>
                    <a:pt x="953" y="5335"/>
                  </a:lnTo>
                  <a:cubicBezTo>
                    <a:pt x="786" y="5335"/>
                    <a:pt x="643" y="5478"/>
                    <a:pt x="643" y="5645"/>
                  </a:cubicBezTo>
                  <a:lnTo>
                    <a:pt x="643" y="6931"/>
                  </a:lnTo>
                  <a:cubicBezTo>
                    <a:pt x="643" y="7121"/>
                    <a:pt x="786" y="7264"/>
                    <a:pt x="953" y="7264"/>
                  </a:cubicBezTo>
                  <a:lnTo>
                    <a:pt x="8478" y="7264"/>
                  </a:lnTo>
                  <a:cubicBezTo>
                    <a:pt x="8645" y="7264"/>
                    <a:pt x="8788" y="7121"/>
                    <a:pt x="8788" y="6931"/>
                  </a:cubicBezTo>
                  <a:lnTo>
                    <a:pt x="8788" y="5645"/>
                  </a:lnTo>
                  <a:cubicBezTo>
                    <a:pt x="8788" y="5454"/>
                    <a:pt x="8645" y="5311"/>
                    <a:pt x="8455" y="5311"/>
                  </a:cubicBezTo>
                  <a:lnTo>
                    <a:pt x="7645" y="5311"/>
                  </a:lnTo>
                  <a:cubicBezTo>
                    <a:pt x="9050" y="3859"/>
                    <a:pt x="9169" y="1620"/>
                    <a:pt x="79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2D050"/>
                </a:solidFill>
              </a:endParaRPr>
            </a:p>
          </p:txBody>
        </p:sp>
      </p:grpSp>
      <p:grpSp>
        <p:nvGrpSpPr>
          <p:cNvPr id="113" name="Google Shape;1965;p49">
            <a:extLst>
              <a:ext uri="{FF2B5EF4-FFF2-40B4-BE49-F238E27FC236}">
                <a16:creationId xmlns:a16="http://schemas.microsoft.com/office/drawing/2014/main" xmlns="" id="{91A262CB-F862-4F12-BE2B-9615014C350E}"/>
              </a:ext>
            </a:extLst>
          </p:cNvPr>
          <p:cNvGrpSpPr/>
          <p:nvPr/>
        </p:nvGrpSpPr>
        <p:grpSpPr>
          <a:xfrm>
            <a:off x="6881170" y="1840138"/>
            <a:ext cx="572557" cy="569488"/>
            <a:chOff x="-24353075" y="3891250"/>
            <a:chExt cx="293800" cy="292225"/>
          </a:xfrm>
          <a:solidFill>
            <a:schemeClr val="accent6">
              <a:lumMod val="40000"/>
              <a:lumOff val="60000"/>
            </a:schemeClr>
          </a:solidFill>
        </p:grpSpPr>
        <p:sp>
          <p:nvSpPr>
            <p:cNvPr id="114" name="Google Shape;1966;p49">
              <a:extLst>
                <a:ext uri="{FF2B5EF4-FFF2-40B4-BE49-F238E27FC236}">
                  <a16:creationId xmlns:a16="http://schemas.microsoft.com/office/drawing/2014/main" xmlns="" id="{DCBBEFC8-F138-4846-99C7-9911F20E8A03}"/>
                </a:ext>
              </a:extLst>
            </p:cNvPr>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67;p49">
              <a:extLst>
                <a:ext uri="{FF2B5EF4-FFF2-40B4-BE49-F238E27FC236}">
                  <a16:creationId xmlns:a16="http://schemas.microsoft.com/office/drawing/2014/main" xmlns="" id="{0D714A55-66E4-49B1-94E3-D3BC316BBD5D}"/>
                </a:ext>
              </a:extLst>
            </p:cNvPr>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1534;p51">
            <a:extLst>
              <a:ext uri="{FF2B5EF4-FFF2-40B4-BE49-F238E27FC236}">
                <a16:creationId xmlns:a16="http://schemas.microsoft.com/office/drawing/2014/main" xmlns="" id="{F888633D-366D-4BD2-9772-E283D5FF4180}"/>
              </a:ext>
            </a:extLst>
          </p:cNvPr>
          <p:cNvSpPr/>
          <p:nvPr/>
        </p:nvSpPr>
        <p:spPr>
          <a:xfrm>
            <a:off x="823998" y="995152"/>
            <a:ext cx="7526201" cy="63900"/>
          </a:xfrm>
          <a:prstGeom prst="roundRect">
            <a:avLst>
              <a:gd name="adj" fmla="val 37419"/>
            </a:avLst>
          </a:prstGeom>
          <a:gradFill>
            <a:gsLst>
              <a:gs pos="0">
                <a:srgbClr val="E9A984"/>
              </a:gs>
              <a:gs pos="100000">
                <a:srgbClr val="E57C85"/>
              </a:gs>
            </a:gsLst>
            <a:lin ang="2698631" scaled="0"/>
          </a:gradFill>
          <a:ln>
            <a:noFill/>
          </a:ln>
          <a:effectLst>
            <a:outerShdw blurRad="57150" dist="19050" dir="5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36"/>
          <p:cNvGrpSpPr/>
          <p:nvPr/>
        </p:nvGrpSpPr>
        <p:grpSpPr>
          <a:xfrm rot="5400000">
            <a:off x="1374423" y="1682353"/>
            <a:ext cx="2376289" cy="1933510"/>
            <a:chOff x="6007752" y="1813287"/>
            <a:chExt cx="2279633" cy="1173460"/>
          </a:xfrm>
        </p:grpSpPr>
        <p:sp>
          <p:nvSpPr>
            <p:cNvPr id="643" name="Google Shape;643;p36"/>
            <p:cNvSpPr/>
            <p:nvPr/>
          </p:nvSpPr>
          <p:spPr>
            <a:xfrm>
              <a:off x="6007752" y="1813287"/>
              <a:ext cx="790000" cy="555800"/>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6007752" y="2430831"/>
              <a:ext cx="1641713" cy="555916"/>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6859503" y="1813287"/>
              <a:ext cx="789971" cy="555800"/>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7728138" y="1813287"/>
              <a:ext cx="559247" cy="258120"/>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7728138" y="2131674"/>
              <a:ext cx="559247" cy="855073"/>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36"/>
          <p:cNvSpPr/>
          <p:nvPr/>
        </p:nvSpPr>
        <p:spPr>
          <a:xfrm>
            <a:off x="1040525" y="1580625"/>
            <a:ext cx="1355700" cy="678900"/>
          </a:xfrm>
          <a:prstGeom prst="roundRect">
            <a:avLst>
              <a:gd name="adj" fmla="val 8585"/>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5" name="Google Shape;665;p36"/>
          <p:cNvSpPr txBox="1">
            <a:spLocks noGrp="1"/>
          </p:cNvSpPr>
          <p:nvPr>
            <p:ph type="title"/>
          </p:nvPr>
        </p:nvSpPr>
        <p:spPr>
          <a:xfrm>
            <a:off x="4437900" y="830961"/>
            <a:ext cx="3617700" cy="6516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a:t>
            </a:r>
            <a:r>
              <a:rPr lang="id-ID" sz="3000" dirty="0"/>
              <a:t>MANFAAT</a:t>
            </a:r>
            <a:endParaRPr sz="3000" dirty="0"/>
          </a:p>
        </p:txBody>
      </p:sp>
      <p:sp>
        <p:nvSpPr>
          <p:cNvPr id="666" name="Google Shape;666;p36"/>
          <p:cNvSpPr txBox="1">
            <a:spLocks noGrp="1"/>
          </p:cNvSpPr>
          <p:nvPr>
            <p:ph type="subTitle" idx="1"/>
          </p:nvPr>
        </p:nvSpPr>
        <p:spPr>
          <a:xfrm>
            <a:off x="3928051" y="1902725"/>
            <a:ext cx="4236236" cy="204469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1" dirty="0" err="1" smtClean="0"/>
              <a:t>Dengan</a:t>
            </a:r>
            <a:r>
              <a:rPr lang="en-US" b="1" dirty="0" smtClean="0"/>
              <a:t> </a:t>
            </a:r>
            <a:r>
              <a:rPr lang="en-US" b="1" dirty="0" err="1" smtClean="0"/>
              <a:t>memanfaatkan</a:t>
            </a:r>
            <a:r>
              <a:rPr lang="en-US" b="1" dirty="0" smtClean="0"/>
              <a:t> Diabetes Detector, </a:t>
            </a:r>
            <a:r>
              <a:rPr lang="en-US" b="1" dirty="0" err="1" smtClean="0"/>
              <a:t>kita</a:t>
            </a:r>
            <a:r>
              <a:rPr lang="en-US" b="1" dirty="0" smtClean="0"/>
              <a:t> </a:t>
            </a:r>
            <a:r>
              <a:rPr lang="en-US" b="1" dirty="0" err="1" smtClean="0"/>
              <a:t>bisa</a:t>
            </a:r>
            <a:r>
              <a:rPr lang="en-US" b="1" dirty="0" smtClean="0"/>
              <a:t> </a:t>
            </a:r>
            <a:r>
              <a:rPr lang="en-US" b="1" dirty="0" err="1" smtClean="0"/>
              <a:t>memberikan</a:t>
            </a:r>
            <a:r>
              <a:rPr lang="en-US" b="1" dirty="0" smtClean="0"/>
              <a:t> </a:t>
            </a:r>
            <a:r>
              <a:rPr lang="en-US" b="1" dirty="0" err="1" smtClean="0"/>
              <a:t>informasi</a:t>
            </a:r>
            <a:r>
              <a:rPr lang="en-US" b="1" dirty="0" smtClean="0"/>
              <a:t> </a:t>
            </a:r>
            <a:r>
              <a:rPr lang="en-US" b="1" dirty="0" err="1" smtClean="0"/>
              <a:t>kepada</a:t>
            </a:r>
            <a:r>
              <a:rPr lang="en-US" b="1" dirty="0" smtClean="0"/>
              <a:t> </a:t>
            </a:r>
            <a:r>
              <a:rPr lang="en-US" b="1" dirty="0" err="1" smtClean="0"/>
              <a:t>khalayak</a:t>
            </a:r>
            <a:r>
              <a:rPr lang="en-US" b="1" dirty="0" smtClean="0"/>
              <a:t> </a:t>
            </a:r>
            <a:r>
              <a:rPr lang="en-US" b="1" dirty="0" err="1" smtClean="0"/>
              <a:t>umum</a:t>
            </a:r>
            <a:r>
              <a:rPr lang="en-US" b="1" dirty="0" smtClean="0"/>
              <a:t> </a:t>
            </a:r>
            <a:r>
              <a:rPr lang="en-US" b="1" dirty="0" err="1" smtClean="0"/>
              <a:t>tentang</a:t>
            </a:r>
            <a:r>
              <a:rPr lang="en-US" b="1" dirty="0" smtClean="0"/>
              <a:t> </a:t>
            </a:r>
            <a:r>
              <a:rPr lang="en-US" b="1" dirty="0" err="1" smtClean="0"/>
              <a:t>faktor</a:t>
            </a:r>
            <a:r>
              <a:rPr lang="en-US" b="1" dirty="0" smtClean="0"/>
              <a:t> </a:t>
            </a:r>
            <a:r>
              <a:rPr lang="en-US" b="1" dirty="0" err="1" smtClean="0"/>
              <a:t>apa</a:t>
            </a:r>
            <a:r>
              <a:rPr lang="en-US" b="1" dirty="0" smtClean="0"/>
              <a:t> </a:t>
            </a:r>
            <a:r>
              <a:rPr lang="en-US" b="1" dirty="0" err="1" smtClean="0"/>
              <a:t>saja</a:t>
            </a:r>
            <a:r>
              <a:rPr lang="en-US" b="1" dirty="0" smtClean="0"/>
              <a:t> yang </a:t>
            </a:r>
            <a:r>
              <a:rPr lang="en-US" b="1" dirty="0" err="1" smtClean="0"/>
              <a:t>menyebabkan</a:t>
            </a:r>
            <a:r>
              <a:rPr lang="en-US" b="1" dirty="0" smtClean="0"/>
              <a:t> diabetes. </a:t>
            </a:r>
            <a:r>
              <a:rPr lang="en-US" b="1" dirty="0" err="1" smtClean="0"/>
              <a:t>Sehingga</a:t>
            </a:r>
            <a:r>
              <a:rPr lang="en-US" b="1" dirty="0" smtClean="0"/>
              <a:t> </a:t>
            </a:r>
            <a:r>
              <a:rPr lang="en-US" b="1" dirty="0" err="1" smtClean="0"/>
              <a:t>kita</a:t>
            </a:r>
            <a:r>
              <a:rPr lang="en-US" b="1" dirty="0" smtClean="0"/>
              <a:t> </a:t>
            </a:r>
            <a:r>
              <a:rPr lang="en-US" b="1" dirty="0" err="1" smtClean="0"/>
              <a:t>bisa</a:t>
            </a:r>
            <a:r>
              <a:rPr lang="en-US" b="1" dirty="0" smtClean="0"/>
              <a:t> </a:t>
            </a:r>
            <a:r>
              <a:rPr lang="en-US" b="1" dirty="0" err="1" smtClean="0"/>
              <a:t>melakukan</a:t>
            </a:r>
            <a:r>
              <a:rPr lang="en-US" b="1" dirty="0" smtClean="0"/>
              <a:t> </a:t>
            </a:r>
            <a:r>
              <a:rPr lang="en-US" b="1" dirty="0" err="1" smtClean="0"/>
              <a:t>pencegahan</a:t>
            </a:r>
            <a:r>
              <a:rPr lang="en-US" b="1" dirty="0" smtClean="0"/>
              <a:t> </a:t>
            </a:r>
            <a:r>
              <a:rPr lang="en-US" b="1" dirty="0" err="1" smtClean="0"/>
              <a:t>terhadap</a:t>
            </a:r>
            <a:r>
              <a:rPr lang="en-US" b="1" dirty="0" smtClean="0"/>
              <a:t> diabetes </a:t>
            </a:r>
            <a:r>
              <a:rPr lang="en-US" b="1" dirty="0" err="1" smtClean="0"/>
              <a:t>ini</a:t>
            </a:r>
            <a:r>
              <a:rPr lang="en-US" b="1" dirty="0" smtClean="0"/>
              <a:t> </a:t>
            </a:r>
            <a:r>
              <a:rPr lang="en-US" b="1" dirty="0" err="1" smtClean="0"/>
              <a:t>contohnya</a:t>
            </a:r>
            <a:r>
              <a:rPr lang="en-US" b="1" dirty="0" smtClean="0"/>
              <a:t> </a:t>
            </a:r>
            <a:r>
              <a:rPr lang="en-US" b="1" dirty="0" err="1" smtClean="0"/>
              <a:t>rutin</a:t>
            </a:r>
            <a:r>
              <a:rPr lang="en-US" b="1" dirty="0" smtClean="0"/>
              <a:t> </a:t>
            </a:r>
            <a:r>
              <a:rPr lang="en-US" b="1" dirty="0" err="1" smtClean="0"/>
              <a:t>berolahraga</a:t>
            </a:r>
            <a:r>
              <a:rPr lang="en-US" b="1" dirty="0" smtClean="0"/>
              <a:t>, </a:t>
            </a:r>
            <a:r>
              <a:rPr lang="en-US" b="1" dirty="0" err="1" smtClean="0"/>
              <a:t>mengurangi</a:t>
            </a:r>
            <a:r>
              <a:rPr lang="en-US" b="1" dirty="0" smtClean="0"/>
              <a:t> </a:t>
            </a:r>
            <a:r>
              <a:rPr lang="en-US" b="1" dirty="0" err="1" smtClean="0"/>
              <a:t>makanan</a:t>
            </a:r>
            <a:r>
              <a:rPr lang="en-US" b="1" dirty="0" smtClean="0"/>
              <a:t> </a:t>
            </a:r>
            <a:r>
              <a:rPr lang="en-US" b="1" dirty="0" err="1" smtClean="0"/>
              <a:t>manis</a:t>
            </a:r>
            <a:r>
              <a:rPr lang="en-US" b="1" dirty="0" smtClean="0"/>
              <a:t>, </a:t>
            </a:r>
            <a:r>
              <a:rPr lang="en-US" b="1" dirty="0" err="1" smtClean="0"/>
              <a:t>dan</a:t>
            </a:r>
            <a:r>
              <a:rPr lang="en-US" b="1" dirty="0" smtClean="0"/>
              <a:t> </a:t>
            </a:r>
            <a:r>
              <a:rPr lang="en-US" b="1" dirty="0" err="1" smtClean="0"/>
              <a:t>sebagainya</a:t>
            </a:r>
            <a:r>
              <a:rPr lang="en-US" b="1" dirty="0" smtClean="0"/>
              <a:t>. </a:t>
            </a:r>
            <a:r>
              <a:rPr lang="en-US" b="1" dirty="0" err="1" smtClean="0"/>
              <a:t>Sehingga</a:t>
            </a:r>
            <a:r>
              <a:rPr lang="en-US" b="1" dirty="0" smtClean="0"/>
              <a:t> </a:t>
            </a:r>
            <a:r>
              <a:rPr lang="en-US" b="1" dirty="0" err="1" smtClean="0"/>
              <a:t>tingkat</a:t>
            </a:r>
            <a:r>
              <a:rPr lang="en-US" b="1" dirty="0" smtClean="0"/>
              <a:t> </a:t>
            </a:r>
            <a:r>
              <a:rPr lang="en-US" b="1" dirty="0" err="1" smtClean="0"/>
              <a:t>kasus</a:t>
            </a:r>
            <a:r>
              <a:rPr lang="en-US" b="1" dirty="0" smtClean="0"/>
              <a:t> diabetes di </a:t>
            </a:r>
            <a:r>
              <a:rPr lang="en-US" b="1" dirty="0" err="1" smtClean="0"/>
              <a:t>sekitar</a:t>
            </a:r>
            <a:r>
              <a:rPr lang="en-US" b="1" dirty="0" smtClean="0"/>
              <a:t> </a:t>
            </a:r>
            <a:r>
              <a:rPr lang="en-US" b="1" dirty="0" err="1" smtClean="0"/>
              <a:t>kita</a:t>
            </a:r>
            <a:r>
              <a:rPr lang="en-US" b="1" dirty="0" smtClean="0"/>
              <a:t> </a:t>
            </a:r>
            <a:r>
              <a:rPr lang="en-US" b="1" dirty="0" err="1" smtClean="0"/>
              <a:t>bisa</a:t>
            </a:r>
            <a:r>
              <a:rPr lang="en-US" b="1" dirty="0" smtClean="0"/>
              <a:t> </a:t>
            </a:r>
            <a:r>
              <a:rPr lang="en-US" b="1" dirty="0" err="1" smtClean="0"/>
              <a:t>menurun</a:t>
            </a:r>
            <a:r>
              <a:rPr lang="en-US" b="1" dirty="0" smtClean="0"/>
              <a:t>.</a:t>
            </a:r>
            <a:endParaRPr b="1" dirty="0"/>
          </a:p>
        </p:txBody>
      </p:sp>
      <p:cxnSp>
        <p:nvCxnSpPr>
          <p:cNvPr id="667" name="Google Shape;667;p36"/>
          <p:cNvCxnSpPr/>
          <p:nvPr/>
        </p:nvCxnSpPr>
        <p:spPr>
          <a:xfrm>
            <a:off x="3558000" y="1207138"/>
            <a:ext cx="740100" cy="0"/>
          </a:xfrm>
          <a:prstGeom prst="straightConnector1">
            <a:avLst/>
          </a:prstGeom>
          <a:noFill/>
          <a:ln w="9525" cap="flat" cmpd="sng">
            <a:solidFill>
              <a:schemeClr val="dk2"/>
            </a:solidFill>
            <a:prstDash val="solid"/>
            <a:round/>
            <a:headEnd type="none" w="med" len="med"/>
            <a:tailEnd type="stealth" w="med" len="med"/>
          </a:ln>
        </p:spPr>
      </p:cxnSp>
      <p:sp>
        <p:nvSpPr>
          <p:cNvPr id="668" name="Google Shape;668;p36"/>
          <p:cNvSpPr/>
          <p:nvPr/>
        </p:nvSpPr>
        <p:spPr>
          <a:xfrm>
            <a:off x="1205320" y="1690193"/>
            <a:ext cx="325435" cy="325864"/>
          </a:xfrm>
          <a:custGeom>
            <a:avLst/>
            <a:gdLst/>
            <a:ahLst/>
            <a:cxnLst/>
            <a:rect l="l" t="t" r="r" b="b"/>
            <a:pathLst>
              <a:path w="7589" h="7599" extrusionOk="0">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324030" y="1718502"/>
            <a:ext cx="106649" cy="106820"/>
          </a:xfrm>
          <a:custGeom>
            <a:avLst/>
            <a:gdLst/>
            <a:ahLst/>
            <a:cxnLst/>
            <a:rect l="l" t="t" r="r" b="b"/>
            <a:pathLst>
              <a:path w="2487" h="2491" extrusionOk="0">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265024" y="1865463"/>
            <a:ext cx="224619" cy="131349"/>
          </a:xfrm>
          <a:custGeom>
            <a:avLst/>
            <a:gdLst/>
            <a:ahLst/>
            <a:cxnLst/>
            <a:rect l="l" t="t" r="r" b="b"/>
            <a:pathLst>
              <a:path w="5238" h="3063" extrusionOk="0">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6"/>
          <p:cNvGrpSpPr/>
          <p:nvPr/>
        </p:nvGrpSpPr>
        <p:grpSpPr>
          <a:xfrm>
            <a:off x="1214633" y="2037681"/>
            <a:ext cx="1007698" cy="131347"/>
            <a:chOff x="1397158" y="2606681"/>
            <a:chExt cx="1007698" cy="131347"/>
          </a:xfrm>
        </p:grpSpPr>
        <p:sp>
          <p:nvSpPr>
            <p:cNvPr id="672" name="Google Shape;672;p36"/>
            <p:cNvSpPr/>
            <p:nvPr/>
          </p:nvSpPr>
          <p:spPr>
            <a:xfrm>
              <a:off x="1397158" y="2606681"/>
              <a:ext cx="144062" cy="131347"/>
            </a:xfrm>
            <a:custGeom>
              <a:avLst/>
              <a:gdLst/>
              <a:ahLst/>
              <a:cxnLst/>
              <a:rect l="l" t="t" r="r" b="b"/>
              <a:pathLst>
                <a:path w="3923" h="3577" extrusionOk="0">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613003" y="2606681"/>
              <a:ext cx="144062" cy="131347"/>
            </a:xfrm>
            <a:custGeom>
              <a:avLst/>
              <a:gdLst/>
              <a:ahLst/>
              <a:cxnLst/>
              <a:rect l="l" t="t" r="r" b="b"/>
              <a:pathLst>
                <a:path w="3923" h="3577" extrusionOk="0">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28847" y="2606681"/>
              <a:ext cx="144062" cy="131347"/>
            </a:xfrm>
            <a:custGeom>
              <a:avLst/>
              <a:gdLst/>
              <a:ahLst/>
              <a:cxnLst/>
              <a:rect l="l" t="t" r="r" b="b"/>
              <a:pathLst>
                <a:path w="3923" h="3577" extrusionOk="0">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2044692" y="2606681"/>
              <a:ext cx="144283" cy="131347"/>
            </a:xfrm>
            <a:custGeom>
              <a:avLst/>
              <a:gdLst/>
              <a:ahLst/>
              <a:cxnLst/>
              <a:rect l="l" t="t" r="r" b="b"/>
              <a:pathLst>
                <a:path w="3929" h="3577" extrusionOk="0">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2260757" y="2606681"/>
              <a:ext cx="144099" cy="131347"/>
            </a:xfrm>
            <a:custGeom>
              <a:avLst/>
              <a:gdLst/>
              <a:ahLst/>
              <a:cxnLst/>
              <a:rect l="l" t="t" r="r" b="b"/>
              <a:pathLst>
                <a:path w="3924" h="3577" extrusionOk="0">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36"/>
          <p:cNvSpPr/>
          <p:nvPr/>
        </p:nvSpPr>
        <p:spPr>
          <a:xfrm>
            <a:off x="1646325" y="1726150"/>
            <a:ext cx="576015" cy="38928"/>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646325" y="1814558"/>
            <a:ext cx="576015" cy="38868"/>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1646325" y="1902726"/>
            <a:ext cx="481479" cy="38898"/>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36"/>
          <p:cNvGrpSpPr/>
          <p:nvPr/>
        </p:nvGrpSpPr>
        <p:grpSpPr>
          <a:xfrm>
            <a:off x="1884725" y="2724775"/>
            <a:ext cx="1355700" cy="262500"/>
            <a:chOff x="1884725" y="2724775"/>
            <a:chExt cx="1355700" cy="262500"/>
          </a:xfrm>
        </p:grpSpPr>
        <p:sp>
          <p:nvSpPr>
            <p:cNvPr id="681" name="Google Shape;681;p36"/>
            <p:cNvSpPr/>
            <p:nvPr/>
          </p:nvSpPr>
          <p:spPr>
            <a:xfrm>
              <a:off x="1884725" y="2724775"/>
              <a:ext cx="1355700" cy="262500"/>
            </a:xfrm>
            <a:prstGeom prst="roundRect">
              <a:avLst>
                <a:gd name="adj" fmla="val 23686"/>
              </a:avLst>
            </a:prstGeom>
            <a:gradFill>
              <a:gsLst>
                <a:gs pos="0">
                  <a:schemeClr val="lt1"/>
                </a:gs>
                <a:gs pos="100000">
                  <a:schemeClr val="dk2"/>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2176700" y="2836550"/>
              <a:ext cx="964615"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2176700" y="2836550"/>
              <a:ext cx="463839"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983825" y="2792040"/>
              <a:ext cx="133214" cy="127937"/>
            </a:xfrm>
            <a:custGeom>
              <a:avLst/>
              <a:gdLst/>
              <a:ahLst/>
              <a:cxnLst/>
              <a:rect l="l" t="t" r="r" b="b"/>
              <a:pathLst>
                <a:path w="9517" h="9140" extrusionOk="0">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36"/>
          <p:cNvGrpSpPr/>
          <p:nvPr/>
        </p:nvGrpSpPr>
        <p:grpSpPr>
          <a:xfrm>
            <a:off x="1251920" y="3452543"/>
            <a:ext cx="694832" cy="494692"/>
            <a:chOff x="3336290" y="764021"/>
            <a:chExt cx="810300" cy="576900"/>
          </a:xfrm>
        </p:grpSpPr>
        <p:sp>
          <p:nvSpPr>
            <p:cNvPr id="686" name="Google Shape;686;p36"/>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6"/>
          <p:cNvGrpSpPr/>
          <p:nvPr/>
        </p:nvGrpSpPr>
        <p:grpSpPr>
          <a:xfrm>
            <a:off x="2895002" y="3452544"/>
            <a:ext cx="767672" cy="251306"/>
            <a:chOff x="6394925" y="2541508"/>
            <a:chExt cx="736800" cy="241200"/>
          </a:xfrm>
        </p:grpSpPr>
        <p:sp>
          <p:nvSpPr>
            <p:cNvPr id="690" name="Google Shape;690;p36"/>
            <p:cNvSpPr/>
            <p:nvPr/>
          </p:nvSpPr>
          <p:spPr>
            <a:xfrm rot="-5400000">
              <a:off x="6642725" y="2293708"/>
              <a:ext cx="241200" cy="736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rot="-5400000">
              <a:off x="6465199"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rot="-5400000">
              <a:off x="6686966"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rot="-5400000">
              <a:off x="6908732"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6"/>
          <p:cNvSpPr/>
          <p:nvPr/>
        </p:nvSpPr>
        <p:spPr>
          <a:xfrm>
            <a:off x="3333299" y="1699552"/>
            <a:ext cx="440861" cy="44104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3435392" y="1812376"/>
            <a:ext cx="236675" cy="215400"/>
          </a:xfrm>
          <a:custGeom>
            <a:avLst/>
            <a:gdLst/>
            <a:ahLst/>
            <a:cxnLst/>
            <a:rect l="l" t="t" r="r" b="b"/>
            <a:pathLst>
              <a:path w="9467" h="8616" extrusionOk="0">
                <a:moveTo>
                  <a:pt x="4733" y="1"/>
                </a:moveTo>
                <a:cubicBezTo>
                  <a:pt x="4606" y="1"/>
                  <a:pt x="4480" y="48"/>
                  <a:pt x="4383" y="142"/>
                </a:cubicBezTo>
                <a:lnTo>
                  <a:pt x="210" y="4131"/>
                </a:lnTo>
                <a:cubicBezTo>
                  <a:pt x="10" y="4325"/>
                  <a:pt x="0" y="4648"/>
                  <a:pt x="194" y="4847"/>
                </a:cubicBezTo>
                <a:cubicBezTo>
                  <a:pt x="295" y="4952"/>
                  <a:pt x="429" y="5005"/>
                  <a:pt x="564" y="5005"/>
                </a:cubicBezTo>
                <a:cubicBezTo>
                  <a:pt x="690" y="5005"/>
                  <a:pt x="817" y="4959"/>
                  <a:pt x="916" y="4867"/>
                </a:cubicBezTo>
                <a:lnTo>
                  <a:pt x="4730" y="1211"/>
                </a:lnTo>
                <a:lnTo>
                  <a:pt x="8551" y="4867"/>
                </a:lnTo>
                <a:cubicBezTo>
                  <a:pt x="8648" y="4959"/>
                  <a:pt x="8776" y="5005"/>
                  <a:pt x="8903" y="5005"/>
                </a:cubicBezTo>
                <a:cubicBezTo>
                  <a:pt x="9037" y="5005"/>
                  <a:pt x="9170" y="4955"/>
                  <a:pt x="9271" y="4847"/>
                </a:cubicBezTo>
                <a:cubicBezTo>
                  <a:pt x="9467" y="4648"/>
                  <a:pt x="9456" y="4325"/>
                  <a:pt x="9257" y="4131"/>
                </a:cubicBezTo>
                <a:lnTo>
                  <a:pt x="5084" y="142"/>
                </a:lnTo>
                <a:cubicBezTo>
                  <a:pt x="4986" y="48"/>
                  <a:pt x="4860" y="1"/>
                  <a:pt x="4733" y="1"/>
                </a:cubicBezTo>
                <a:close/>
                <a:moveTo>
                  <a:pt x="4730" y="2203"/>
                </a:moveTo>
                <a:lnTo>
                  <a:pt x="1355" y="5434"/>
                </a:lnTo>
                <a:lnTo>
                  <a:pt x="1355" y="8616"/>
                </a:lnTo>
                <a:lnTo>
                  <a:pt x="3928" y="8616"/>
                </a:lnTo>
                <a:lnTo>
                  <a:pt x="3928" y="6529"/>
                </a:lnTo>
                <a:lnTo>
                  <a:pt x="5539" y="6529"/>
                </a:lnTo>
                <a:lnTo>
                  <a:pt x="5539" y="8616"/>
                </a:lnTo>
                <a:lnTo>
                  <a:pt x="8106" y="8616"/>
                </a:lnTo>
                <a:lnTo>
                  <a:pt x="8106" y="5434"/>
                </a:lnTo>
                <a:lnTo>
                  <a:pt x="4730" y="2203"/>
                </a:ln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3118883" y="1853125"/>
            <a:ext cx="133828" cy="133884"/>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2904474" y="1853125"/>
            <a:ext cx="133828" cy="133884"/>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grpSp>
        <p:nvGrpSpPr>
          <p:cNvPr id="1268" name="Google Shape;1268;p47"/>
          <p:cNvGrpSpPr/>
          <p:nvPr/>
        </p:nvGrpSpPr>
        <p:grpSpPr>
          <a:xfrm>
            <a:off x="7386908" y="2519813"/>
            <a:ext cx="737100" cy="737100"/>
            <a:chOff x="991075" y="1881675"/>
            <a:chExt cx="737100" cy="737100"/>
          </a:xfrm>
        </p:grpSpPr>
        <p:sp>
          <p:nvSpPr>
            <p:cNvPr id="1269" name="Google Shape;1269;p4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47"/>
          <p:cNvSpPr txBox="1">
            <a:spLocks noGrp="1"/>
          </p:cNvSpPr>
          <p:nvPr>
            <p:ph type="body" idx="1"/>
          </p:nvPr>
        </p:nvSpPr>
        <p:spPr>
          <a:xfrm>
            <a:off x="2601777" y="1750216"/>
            <a:ext cx="1236599" cy="311797"/>
          </a:xfrm>
          <a:prstGeom prst="rect">
            <a:avLst/>
          </a:prstGeom>
        </p:spPr>
        <p:txBody>
          <a:bodyPr spcFirstLastPara="1" wrap="square" lIns="91425" tIns="91425" rIns="91425" bIns="91425" anchor="ctr" anchorCtr="0">
            <a:noAutofit/>
          </a:bodyPr>
          <a:lstStyle/>
          <a:p>
            <a:pPr marL="311150" indent="-285750">
              <a:buSzPts val="1400"/>
            </a:pPr>
            <a:r>
              <a:rPr lang="id-ID" dirty="0"/>
              <a:t>Step 1</a:t>
            </a:r>
            <a:r>
              <a:rPr lang="en" dirty="0">
                <a:solidFill>
                  <a:schemeClr val="dk2"/>
                </a:solidFill>
              </a:rPr>
              <a:t> </a:t>
            </a:r>
            <a:endParaRPr dirty="0">
              <a:solidFill>
                <a:schemeClr val="dk2"/>
              </a:solidFill>
            </a:endParaRPr>
          </a:p>
        </p:txBody>
      </p:sp>
      <p:sp>
        <p:nvSpPr>
          <p:cNvPr id="1275" name="Google Shape;1275;p47"/>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1276" name="Google Shape;1276;p47"/>
          <p:cNvGrpSpPr/>
          <p:nvPr/>
        </p:nvGrpSpPr>
        <p:grpSpPr>
          <a:xfrm>
            <a:off x="299286" y="189025"/>
            <a:ext cx="133205" cy="119344"/>
            <a:chOff x="222150" y="185025"/>
            <a:chExt cx="170100" cy="152400"/>
          </a:xfrm>
        </p:grpSpPr>
        <p:cxnSp>
          <p:nvCxnSpPr>
            <p:cNvPr id="1277" name="Google Shape;1277;p4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78" name="Google Shape;1278;p4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79" name="Google Shape;1279;p4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280" name="Google Shape;1280;p47"/>
          <p:cNvGrpSpPr/>
          <p:nvPr/>
        </p:nvGrpSpPr>
        <p:grpSpPr>
          <a:xfrm>
            <a:off x="286625" y="3999999"/>
            <a:ext cx="145867" cy="958251"/>
            <a:chOff x="286625" y="3923799"/>
            <a:chExt cx="145867" cy="958251"/>
          </a:xfrm>
        </p:grpSpPr>
        <p:sp>
          <p:nvSpPr>
            <p:cNvPr id="1281" name="Google Shape;1281;p4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2" name="Google Shape;1282;p47"/>
            <p:cNvGrpSpPr/>
            <p:nvPr/>
          </p:nvGrpSpPr>
          <p:grpSpPr>
            <a:xfrm>
              <a:off x="298112" y="4342643"/>
              <a:ext cx="110182" cy="126862"/>
              <a:chOff x="281100" y="2027800"/>
              <a:chExt cx="140700" cy="162000"/>
            </a:xfrm>
          </p:grpSpPr>
          <p:sp>
            <p:nvSpPr>
              <p:cNvPr id="1283" name="Google Shape;1283;p4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4" name="Google Shape;1284;p47"/>
              <p:cNvGrpSpPr/>
              <p:nvPr/>
            </p:nvGrpSpPr>
            <p:grpSpPr>
              <a:xfrm>
                <a:off x="308875" y="2088450"/>
                <a:ext cx="85200" cy="40700"/>
                <a:chOff x="308875" y="2087000"/>
                <a:chExt cx="85200" cy="40700"/>
              </a:xfrm>
            </p:grpSpPr>
            <p:cxnSp>
              <p:nvCxnSpPr>
                <p:cNvPr id="1285" name="Google Shape;1285;p4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286" name="Google Shape;1286;p4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87" name="Google Shape;1287;p47"/>
            <p:cNvGrpSpPr/>
            <p:nvPr/>
          </p:nvGrpSpPr>
          <p:grpSpPr>
            <a:xfrm>
              <a:off x="286625" y="3923799"/>
              <a:ext cx="133200" cy="133200"/>
              <a:chOff x="286625" y="3648899"/>
              <a:chExt cx="133200" cy="133200"/>
            </a:xfrm>
          </p:grpSpPr>
          <p:sp>
            <p:nvSpPr>
              <p:cNvPr id="1288" name="Google Shape;1288;p4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0" name="Google Shape;1290;p47">
            <a:hlinkClick r:id="rId3" action="ppaction://hlinksldjump"/>
          </p:cNvPr>
          <p:cNvSpPr txBox="1">
            <a:spLocks noGrp="1"/>
          </p:cNvSpPr>
          <p:nvPr>
            <p:ph type="subTitle" idx="4294967295"/>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1291" name="Google Shape;1291;p4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STEP BY STEP</a:t>
            </a:r>
            <a:endParaRPr dirty="0"/>
          </a:p>
        </p:txBody>
      </p:sp>
      <p:sp>
        <p:nvSpPr>
          <p:cNvPr id="1292" name="Google Shape;1292;p47">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47"/>
          <p:cNvGrpSpPr/>
          <p:nvPr/>
        </p:nvGrpSpPr>
        <p:grpSpPr>
          <a:xfrm>
            <a:off x="7819199" y="752550"/>
            <a:ext cx="604800" cy="147600"/>
            <a:chOff x="7688649" y="828750"/>
            <a:chExt cx="604800" cy="147600"/>
          </a:xfrm>
        </p:grpSpPr>
        <p:sp>
          <p:nvSpPr>
            <p:cNvPr id="1297" name="Google Shape;1297;p4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47"/>
          <p:cNvCxnSpPr>
            <a:cxnSpLocks/>
            <a:stCxn id="167" idx="2"/>
          </p:cNvCxnSpPr>
          <p:nvPr/>
        </p:nvCxnSpPr>
        <p:spPr>
          <a:xfrm rot="5400000" flipH="1">
            <a:off x="2479299" y="3648062"/>
            <a:ext cx="1168453" cy="461168"/>
          </a:xfrm>
          <a:prstGeom prst="bentConnector5">
            <a:avLst>
              <a:gd name="adj1" fmla="val 82675"/>
              <a:gd name="adj2" fmla="val 214644"/>
              <a:gd name="adj3" fmla="val 63342"/>
            </a:avLst>
          </a:prstGeom>
          <a:noFill/>
          <a:ln w="9525" cap="flat" cmpd="sng">
            <a:solidFill>
              <a:schemeClr val="dk2"/>
            </a:solidFill>
            <a:prstDash val="solid"/>
            <a:round/>
            <a:headEnd type="none" w="med" len="med"/>
            <a:tailEnd type="none" w="med" len="med"/>
          </a:ln>
        </p:spPr>
      </p:cxnSp>
      <p:cxnSp>
        <p:nvCxnSpPr>
          <p:cNvPr id="1360" name="Google Shape;1360;p47"/>
          <p:cNvCxnSpPr>
            <a:cxnSpLocks/>
          </p:cNvCxnSpPr>
          <p:nvPr/>
        </p:nvCxnSpPr>
        <p:spPr>
          <a:xfrm>
            <a:off x="4201645" y="2136789"/>
            <a:ext cx="1136750" cy="434961"/>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61" name="Google Shape;1361;p47"/>
          <p:cNvCxnSpPr>
            <a:cxnSpLocks/>
          </p:cNvCxnSpPr>
          <p:nvPr/>
        </p:nvCxnSpPr>
        <p:spPr>
          <a:xfrm rot="10800000" flipV="1">
            <a:off x="3901597" y="4028687"/>
            <a:ext cx="1632429" cy="38289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62" name="Google Shape;1362;p47"/>
          <p:cNvCxnSpPr>
            <a:cxnSpLocks/>
          </p:cNvCxnSpPr>
          <p:nvPr/>
        </p:nvCxnSpPr>
        <p:spPr>
          <a:xfrm rot="5400000" flipH="1" flipV="1">
            <a:off x="5135955" y="3087259"/>
            <a:ext cx="1333738" cy="545340"/>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103" name="Google Shape;7970;p66">
            <a:extLst>
              <a:ext uri="{FF2B5EF4-FFF2-40B4-BE49-F238E27FC236}">
                <a16:creationId xmlns:a16="http://schemas.microsoft.com/office/drawing/2014/main" xmlns="" id="{5101E4D4-1083-4A5B-89A8-BAC9020DBFE5}"/>
              </a:ext>
            </a:extLst>
          </p:cNvPr>
          <p:cNvGrpSpPr/>
          <p:nvPr/>
        </p:nvGrpSpPr>
        <p:grpSpPr>
          <a:xfrm>
            <a:off x="1907486" y="1909449"/>
            <a:ext cx="2492917" cy="2306666"/>
            <a:chOff x="2659856" y="1821049"/>
            <a:chExt cx="1222532" cy="1214094"/>
          </a:xfrm>
        </p:grpSpPr>
        <p:sp>
          <p:nvSpPr>
            <p:cNvPr id="104" name="Google Shape;7971;p66">
              <a:extLst>
                <a:ext uri="{FF2B5EF4-FFF2-40B4-BE49-F238E27FC236}">
                  <a16:creationId xmlns:a16="http://schemas.microsoft.com/office/drawing/2014/main" xmlns="" id="{4A84466A-BED0-4C4C-9D4C-54549DC5814E}"/>
                </a:ext>
              </a:extLst>
            </p:cNvPr>
            <p:cNvSpPr/>
            <p:nvPr/>
          </p:nvSpPr>
          <p:spPr>
            <a:xfrm>
              <a:off x="2924833" y="1858423"/>
              <a:ext cx="867188"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972;p66">
              <a:extLst>
                <a:ext uri="{FF2B5EF4-FFF2-40B4-BE49-F238E27FC236}">
                  <a16:creationId xmlns:a16="http://schemas.microsoft.com/office/drawing/2014/main" xmlns="" id="{EADC4BE5-B368-4AFA-A1D1-A308F57AD370}"/>
                </a:ext>
              </a:extLst>
            </p:cNvPr>
            <p:cNvSpPr/>
            <p:nvPr/>
          </p:nvSpPr>
          <p:spPr>
            <a:xfrm>
              <a:off x="2842065" y="1821049"/>
              <a:ext cx="248482" cy="26810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982;p66">
              <a:extLst>
                <a:ext uri="{FF2B5EF4-FFF2-40B4-BE49-F238E27FC236}">
                  <a16:creationId xmlns:a16="http://schemas.microsoft.com/office/drawing/2014/main" xmlns="" id="{E1773928-8AFB-4813-BA82-4B6CE1C92518}"/>
                </a:ext>
              </a:extLst>
            </p:cNvPr>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983;p66">
              <a:extLst>
                <a:ext uri="{FF2B5EF4-FFF2-40B4-BE49-F238E27FC236}">
                  <a16:creationId xmlns:a16="http://schemas.microsoft.com/office/drawing/2014/main" xmlns="" id="{7C5AF691-9D59-40BD-922F-1AE679DF1E69}"/>
                </a:ext>
              </a:extLst>
            </p:cNvPr>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984;p66">
              <a:extLst>
                <a:ext uri="{FF2B5EF4-FFF2-40B4-BE49-F238E27FC236}">
                  <a16:creationId xmlns:a16="http://schemas.microsoft.com/office/drawing/2014/main" xmlns="" id="{DC17AFEC-B251-4B04-B230-5B183DEDE2B3}"/>
                </a:ext>
              </a:extLst>
            </p:cNvPr>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994;p66">
              <a:extLst>
                <a:ext uri="{FF2B5EF4-FFF2-40B4-BE49-F238E27FC236}">
                  <a16:creationId xmlns:a16="http://schemas.microsoft.com/office/drawing/2014/main" xmlns="" id="{970AB7AD-4764-4BD4-AD02-827F00A3FC9F}"/>
                </a:ext>
              </a:extLst>
            </p:cNvPr>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995;p66">
              <a:extLst>
                <a:ext uri="{FF2B5EF4-FFF2-40B4-BE49-F238E27FC236}">
                  <a16:creationId xmlns:a16="http://schemas.microsoft.com/office/drawing/2014/main" xmlns="" id="{C1349618-5CBA-4E66-B84F-1BBF78721BAB}"/>
                </a:ext>
              </a:extLst>
            </p:cNvPr>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996;p66">
              <a:extLst>
                <a:ext uri="{FF2B5EF4-FFF2-40B4-BE49-F238E27FC236}">
                  <a16:creationId xmlns:a16="http://schemas.microsoft.com/office/drawing/2014/main" xmlns="" id="{EC0F1DC8-FC60-447A-96B5-5302EB1C7DB8}"/>
                </a:ext>
              </a:extLst>
            </p:cNvPr>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003;p66">
              <a:extLst>
                <a:ext uri="{FF2B5EF4-FFF2-40B4-BE49-F238E27FC236}">
                  <a16:creationId xmlns:a16="http://schemas.microsoft.com/office/drawing/2014/main" xmlns="" id="{098354AE-5DE7-41FA-9135-BA5ABC11435F}"/>
                </a:ext>
              </a:extLst>
            </p:cNvPr>
            <p:cNvSpPr/>
            <p:nvPr/>
          </p:nvSpPr>
          <p:spPr>
            <a:xfrm>
              <a:off x="3633885" y="1821049"/>
              <a:ext cx="248503" cy="26810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274;p47">
            <a:extLst>
              <a:ext uri="{FF2B5EF4-FFF2-40B4-BE49-F238E27FC236}">
                <a16:creationId xmlns:a16="http://schemas.microsoft.com/office/drawing/2014/main" xmlns="" id="{A11333F3-E96C-4E9C-A507-C720ADE2F9C8}"/>
              </a:ext>
            </a:extLst>
          </p:cNvPr>
          <p:cNvSpPr txBox="1">
            <a:spLocks/>
          </p:cNvSpPr>
          <p:nvPr/>
        </p:nvSpPr>
        <p:spPr>
          <a:xfrm>
            <a:off x="2623811" y="2005868"/>
            <a:ext cx="1522540" cy="311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1pPr>
            <a:lvl2pPr marL="914400" marR="0" lvl="1"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2pPr>
            <a:lvl3pPr marL="1371600" marR="0" lvl="2"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3pPr>
            <a:lvl4pPr marL="1828800" marR="0" lvl="3"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6pPr>
            <a:lvl7pPr marL="3200400" marR="0" lvl="6"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7pPr>
            <a:lvl8pPr marL="3657600" marR="0" lvl="7"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8pPr>
            <a:lvl9pPr marL="4114800" marR="0" lvl="8" indent="-266700" algn="l" rtl="0">
              <a:lnSpc>
                <a:spcPct val="115000"/>
              </a:lnSpc>
              <a:spcBef>
                <a:spcPts val="0"/>
              </a:spcBef>
              <a:spcAft>
                <a:spcPts val="0"/>
              </a:spcAft>
              <a:buClr>
                <a:schemeClr val="dk2"/>
              </a:buClr>
              <a:buSzPts val="600"/>
              <a:buFont typeface="Open Sans"/>
              <a:buChar char="■"/>
              <a:defRPr sz="1400" b="0" i="0" u="none" strike="noStrike" cap="none">
                <a:solidFill>
                  <a:schemeClr val="dk2"/>
                </a:solidFill>
                <a:latin typeface="Fira Code"/>
                <a:ea typeface="Fira Code"/>
                <a:cs typeface="Fira Code"/>
                <a:sym typeface="Fira Code"/>
              </a:defRPr>
            </a:lvl9pPr>
          </a:lstStyle>
          <a:p>
            <a:pPr marL="25400" indent="0">
              <a:buSzPts val="1400"/>
              <a:buNone/>
            </a:pPr>
            <a:r>
              <a:rPr lang="id-ID" sz="1000" dirty="0">
                <a:solidFill>
                  <a:schemeClr val="tx1"/>
                </a:solidFill>
              </a:rPr>
              <a:t>Koneksi Github</a:t>
            </a:r>
          </a:p>
        </p:txBody>
      </p:sp>
      <p:sp>
        <p:nvSpPr>
          <p:cNvPr id="138" name="Google Shape;1274;p47">
            <a:extLst>
              <a:ext uri="{FF2B5EF4-FFF2-40B4-BE49-F238E27FC236}">
                <a16:creationId xmlns:a16="http://schemas.microsoft.com/office/drawing/2014/main" xmlns="" id="{075CC4F4-C5EC-4106-A149-E748C8E87C75}"/>
              </a:ext>
            </a:extLst>
          </p:cNvPr>
          <p:cNvSpPr txBox="1">
            <a:spLocks/>
          </p:cNvSpPr>
          <p:nvPr/>
        </p:nvSpPr>
        <p:spPr>
          <a:xfrm>
            <a:off x="5355598" y="2094653"/>
            <a:ext cx="1236599" cy="311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1pPr>
            <a:lvl2pPr marL="914400" marR="0" lvl="1"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2pPr>
            <a:lvl3pPr marL="1371600" marR="0" lvl="2"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3pPr>
            <a:lvl4pPr marL="1828800" marR="0" lvl="3"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6pPr>
            <a:lvl7pPr marL="3200400" marR="0" lvl="6"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7pPr>
            <a:lvl8pPr marL="3657600" marR="0" lvl="7"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8pPr>
            <a:lvl9pPr marL="4114800" marR="0" lvl="8" indent="-266700" algn="l" rtl="0">
              <a:lnSpc>
                <a:spcPct val="115000"/>
              </a:lnSpc>
              <a:spcBef>
                <a:spcPts val="0"/>
              </a:spcBef>
              <a:spcAft>
                <a:spcPts val="0"/>
              </a:spcAft>
              <a:buClr>
                <a:schemeClr val="dk2"/>
              </a:buClr>
              <a:buSzPts val="600"/>
              <a:buFont typeface="Open Sans"/>
              <a:buChar char="■"/>
              <a:defRPr sz="1400" b="0" i="0" u="none" strike="noStrike" cap="none">
                <a:solidFill>
                  <a:schemeClr val="dk2"/>
                </a:solidFill>
                <a:latin typeface="Fira Code"/>
                <a:ea typeface="Fira Code"/>
                <a:cs typeface="Fira Code"/>
                <a:sym typeface="Fira Code"/>
              </a:defRPr>
            </a:lvl9pPr>
          </a:lstStyle>
          <a:p>
            <a:pPr marL="311150" indent="-285750">
              <a:buSzPts val="1400"/>
            </a:pPr>
            <a:r>
              <a:rPr lang="id-ID" dirty="0"/>
              <a:t>Step 2 </a:t>
            </a:r>
          </a:p>
        </p:txBody>
      </p:sp>
      <p:sp>
        <p:nvSpPr>
          <p:cNvPr id="140" name="Google Shape;7972;p66">
            <a:extLst>
              <a:ext uri="{FF2B5EF4-FFF2-40B4-BE49-F238E27FC236}">
                <a16:creationId xmlns:a16="http://schemas.microsoft.com/office/drawing/2014/main" xmlns="" id="{0E33CAAF-D042-4E53-8A17-FB198BFEE868}"/>
              </a:ext>
            </a:extLst>
          </p:cNvPr>
          <p:cNvSpPr/>
          <p:nvPr/>
        </p:nvSpPr>
        <p:spPr>
          <a:xfrm>
            <a:off x="5036726" y="2264693"/>
            <a:ext cx="506690" cy="50937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971;p66">
            <a:extLst>
              <a:ext uri="{FF2B5EF4-FFF2-40B4-BE49-F238E27FC236}">
                <a16:creationId xmlns:a16="http://schemas.microsoft.com/office/drawing/2014/main" xmlns="" id="{EFD8289E-9F10-42EE-A27B-2B3EF1B2484B}"/>
              </a:ext>
            </a:extLst>
          </p:cNvPr>
          <p:cNvSpPr/>
          <p:nvPr/>
        </p:nvSpPr>
        <p:spPr>
          <a:xfrm>
            <a:off x="5111475" y="2344778"/>
            <a:ext cx="1768320" cy="367364"/>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74;p47">
            <a:extLst>
              <a:ext uri="{FF2B5EF4-FFF2-40B4-BE49-F238E27FC236}">
                <a16:creationId xmlns:a16="http://schemas.microsoft.com/office/drawing/2014/main" xmlns="" id="{C949A477-8678-4656-A8E3-1A90B9B238FA}"/>
              </a:ext>
            </a:extLst>
          </p:cNvPr>
          <p:cNvSpPr txBox="1">
            <a:spLocks/>
          </p:cNvSpPr>
          <p:nvPr/>
        </p:nvSpPr>
        <p:spPr>
          <a:xfrm>
            <a:off x="5362860" y="2360063"/>
            <a:ext cx="1522540" cy="311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1pPr>
            <a:lvl2pPr marL="914400" marR="0" lvl="1"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2pPr>
            <a:lvl3pPr marL="1371600" marR="0" lvl="2"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3pPr>
            <a:lvl4pPr marL="1828800" marR="0" lvl="3"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6pPr>
            <a:lvl7pPr marL="3200400" marR="0" lvl="6"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7pPr>
            <a:lvl8pPr marL="3657600" marR="0" lvl="7"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8pPr>
            <a:lvl9pPr marL="4114800" marR="0" lvl="8" indent="-266700" algn="l" rtl="0">
              <a:lnSpc>
                <a:spcPct val="115000"/>
              </a:lnSpc>
              <a:spcBef>
                <a:spcPts val="0"/>
              </a:spcBef>
              <a:spcAft>
                <a:spcPts val="0"/>
              </a:spcAft>
              <a:buClr>
                <a:schemeClr val="dk2"/>
              </a:buClr>
              <a:buSzPts val="600"/>
              <a:buFont typeface="Open Sans"/>
              <a:buChar char="■"/>
              <a:defRPr sz="1400" b="0" i="0" u="none" strike="noStrike" cap="none">
                <a:solidFill>
                  <a:schemeClr val="dk2"/>
                </a:solidFill>
                <a:latin typeface="Fira Code"/>
                <a:ea typeface="Fira Code"/>
                <a:cs typeface="Fira Code"/>
                <a:sym typeface="Fira Code"/>
              </a:defRPr>
            </a:lvl9pPr>
          </a:lstStyle>
          <a:p>
            <a:pPr marL="25400" indent="0">
              <a:buSzPts val="1400"/>
              <a:buNone/>
            </a:pPr>
            <a:r>
              <a:rPr lang="id-ID" sz="1000" dirty="0">
                <a:solidFill>
                  <a:schemeClr val="tx1"/>
                </a:solidFill>
              </a:rPr>
              <a:t>Import Library</a:t>
            </a:r>
          </a:p>
        </p:txBody>
      </p:sp>
      <p:sp>
        <p:nvSpPr>
          <p:cNvPr id="144" name="Google Shape;8003;p66">
            <a:extLst>
              <a:ext uri="{FF2B5EF4-FFF2-40B4-BE49-F238E27FC236}">
                <a16:creationId xmlns:a16="http://schemas.microsoft.com/office/drawing/2014/main" xmlns="" id="{E8D3935E-8539-46F2-A44A-75C0547589C3}"/>
              </a:ext>
            </a:extLst>
          </p:cNvPr>
          <p:cNvSpPr/>
          <p:nvPr/>
        </p:nvSpPr>
        <p:spPr>
          <a:xfrm>
            <a:off x="6494173" y="2267161"/>
            <a:ext cx="506733" cy="50937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74;p47">
            <a:extLst>
              <a:ext uri="{FF2B5EF4-FFF2-40B4-BE49-F238E27FC236}">
                <a16:creationId xmlns:a16="http://schemas.microsoft.com/office/drawing/2014/main" xmlns="" id="{CBD4FA40-9241-4509-8671-C6E3381E7B5B}"/>
              </a:ext>
            </a:extLst>
          </p:cNvPr>
          <p:cNvSpPr txBox="1">
            <a:spLocks/>
          </p:cNvSpPr>
          <p:nvPr/>
        </p:nvSpPr>
        <p:spPr>
          <a:xfrm>
            <a:off x="6560675" y="3339971"/>
            <a:ext cx="1236599" cy="311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1pPr>
            <a:lvl2pPr marL="914400" marR="0" lvl="1"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2pPr>
            <a:lvl3pPr marL="1371600" marR="0" lvl="2"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3pPr>
            <a:lvl4pPr marL="1828800" marR="0" lvl="3"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6pPr>
            <a:lvl7pPr marL="3200400" marR="0" lvl="6"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7pPr>
            <a:lvl8pPr marL="3657600" marR="0" lvl="7"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8pPr>
            <a:lvl9pPr marL="4114800" marR="0" lvl="8" indent="-266700" algn="l" rtl="0">
              <a:lnSpc>
                <a:spcPct val="115000"/>
              </a:lnSpc>
              <a:spcBef>
                <a:spcPts val="0"/>
              </a:spcBef>
              <a:spcAft>
                <a:spcPts val="0"/>
              </a:spcAft>
              <a:buClr>
                <a:schemeClr val="dk2"/>
              </a:buClr>
              <a:buSzPts val="600"/>
              <a:buFont typeface="Open Sans"/>
              <a:buChar char="■"/>
              <a:defRPr sz="1400" b="0" i="0" u="none" strike="noStrike" cap="none">
                <a:solidFill>
                  <a:schemeClr val="dk2"/>
                </a:solidFill>
                <a:latin typeface="Fira Code"/>
                <a:ea typeface="Fira Code"/>
                <a:cs typeface="Fira Code"/>
                <a:sym typeface="Fira Code"/>
              </a:defRPr>
            </a:lvl9pPr>
          </a:lstStyle>
          <a:p>
            <a:pPr marL="311150" indent="-285750">
              <a:buSzPts val="1400"/>
            </a:pPr>
            <a:r>
              <a:rPr lang="id-ID" dirty="0"/>
              <a:t>Step 3 </a:t>
            </a:r>
          </a:p>
        </p:txBody>
      </p:sp>
      <p:sp>
        <p:nvSpPr>
          <p:cNvPr id="152" name="Google Shape;7971;p66">
            <a:extLst>
              <a:ext uri="{FF2B5EF4-FFF2-40B4-BE49-F238E27FC236}">
                <a16:creationId xmlns:a16="http://schemas.microsoft.com/office/drawing/2014/main" xmlns="" id="{600C0B6C-FF79-4207-B55E-0506E3A1E42B}"/>
              </a:ext>
            </a:extLst>
          </p:cNvPr>
          <p:cNvSpPr/>
          <p:nvPr/>
        </p:nvSpPr>
        <p:spPr>
          <a:xfrm>
            <a:off x="4888107" y="3294419"/>
            <a:ext cx="1768320" cy="367364"/>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972;p66">
            <a:extLst>
              <a:ext uri="{FF2B5EF4-FFF2-40B4-BE49-F238E27FC236}">
                <a16:creationId xmlns:a16="http://schemas.microsoft.com/office/drawing/2014/main" xmlns="" id="{3D578FDE-4F3D-4283-8CFF-9733F842F629}"/>
              </a:ext>
            </a:extLst>
          </p:cNvPr>
          <p:cNvSpPr/>
          <p:nvPr/>
        </p:nvSpPr>
        <p:spPr>
          <a:xfrm>
            <a:off x="4805556" y="3212105"/>
            <a:ext cx="506690" cy="50937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003;p66">
            <a:extLst>
              <a:ext uri="{FF2B5EF4-FFF2-40B4-BE49-F238E27FC236}">
                <a16:creationId xmlns:a16="http://schemas.microsoft.com/office/drawing/2014/main" xmlns="" id="{E688D9B4-AD37-4723-9D34-4C32FD92C9A9}"/>
              </a:ext>
            </a:extLst>
          </p:cNvPr>
          <p:cNvSpPr/>
          <p:nvPr/>
        </p:nvSpPr>
        <p:spPr>
          <a:xfrm>
            <a:off x="6230262" y="3216813"/>
            <a:ext cx="506733" cy="50937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74;p47">
            <a:extLst>
              <a:ext uri="{FF2B5EF4-FFF2-40B4-BE49-F238E27FC236}">
                <a16:creationId xmlns:a16="http://schemas.microsoft.com/office/drawing/2014/main" xmlns="" id="{BC56B29F-50D5-4109-A371-40BEFDDAABD2}"/>
              </a:ext>
            </a:extLst>
          </p:cNvPr>
          <p:cNvSpPr txBox="1">
            <a:spLocks/>
          </p:cNvSpPr>
          <p:nvPr/>
        </p:nvSpPr>
        <p:spPr>
          <a:xfrm>
            <a:off x="5058906" y="3336070"/>
            <a:ext cx="1487836" cy="311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1pPr>
            <a:lvl2pPr marL="914400" marR="0" lvl="1"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2pPr>
            <a:lvl3pPr marL="1371600" marR="0" lvl="2"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3pPr>
            <a:lvl4pPr marL="1828800" marR="0" lvl="3"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6pPr>
            <a:lvl7pPr marL="3200400" marR="0" lvl="6"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7pPr>
            <a:lvl8pPr marL="3657600" marR="0" lvl="7"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8pPr>
            <a:lvl9pPr marL="4114800" marR="0" lvl="8" indent="-266700" algn="l" rtl="0">
              <a:lnSpc>
                <a:spcPct val="115000"/>
              </a:lnSpc>
              <a:spcBef>
                <a:spcPts val="0"/>
              </a:spcBef>
              <a:spcAft>
                <a:spcPts val="0"/>
              </a:spcAft>
              <a:buClr>
                <a:schemeClr val="dk2"/>
              </a:buClr>
              <a:buSzPts val="600"/>
              <a:buFont typeface="Open Sans"/>
              <a:buChar char="■"/>
              <a:defRPr sz="1400" b="0" i="0" u="none" strike="noStrike" cap="none">
                <a:solidFill>
                  <a:schemeClr val="dk2"/>
                </a:solidFill>
                <a:latin typeface="Fira Code"/>
                <a:ea typeface="Fira Code"/>
                <a:cs typeface="Fira Code"/>
                <a:sym typeface="Fira Code"/>
              </a:defRPr>
            </a:lvl9pPr>
          </a:lstStyle>
          <a:p>
            <a:pPr marL="25400" indent="0">
              <a:buSzPts val="1400"/>
              <a:buNone/>
            </a:pPr>
            <a:r>
              <a:rPr lang="id-ID" sz="900" dirty="0">
                <a:solidFill>
                  <a:schemeClr val="tx1"/>
                </a:solidFill>
              </a:rPr>
              <a:t>Menyiapkan </a:t>
            </a:r>
            <a:r>
              <a:rPr lang="id-ID" sz="900" dirty="0" smtClean="0">
                <a:solidFill>
                  <a:schemeClr val="tx1"/>
                </a:solidFill>
              </a:rPr>
              <a:t>Dat</a:t>
            </a:r>
            <a:r>
              <a:rPr lang="en-US" sz="900" dirty="0">
                <a:solidFill>
                  <a:schemeClr val="tx1"/>
                </a:solidFill>
              </a:rPr>
              <a:t>a</a:t>
            </a:r>
            <a:r>
              <a:rPr lang="id-ID" sz="900" dirty="0" smtClean="0">
                <a:solidFill>
                  <a:schemeClr val="tx1"/>
                </a:solidFill>
              </a:rPr>
              <a:t>set</a:t>
            </a:r>
            <a:endParaRPr lang="id-ID" sz="900" dirty="0">
              <a:solidFill>
                <a:schemeClr val="tx1"/>
              </a:solidFill>
            </a:endParaRPr>
          </a:p>
        </p:txBody>
      </p:sp>
      <p:pic>
        <p:nvPicPr>
          <p:cNvPr id="162" name="Picture 161">
            <a:extLst>
              <a:ext uri="{FF2B5EF4-FFF2-40B4-BE49-F238E27FC236}">
                <a16:creationId xmlns:a16="http://schemas.microsoft.com/office/drawing/2014/main" xmlns="" id="{C066C144-6095-4F44-9052-353A75749849}"/>
              </a:ext>
            </a:extLst>
          </p:cNvPr>
          <p:cNvPicPr>
            <a:picLocks noChangeAspect="1"/>
          </p:cNvPicPr>
          <p:nvPr/>
        </p:nvPicPr>
        <p:blipFill>
          <a:blip r:embed="rId6"/>
          <a:stretch>
            <a:fillRect/>
          </a:stretch>
        </p:blipFill>
        <p:spPr>
          <a:xfrm>
            <a:off x="7410312" y="2554703"/>
            <a:ext cx="681391" cy="681391"/>
          </a:xfrm>
          <a:prstGeom prst="rect">
            <a:avLst/>
          </a:prstGeom>
        </p:spPr>
      </p:pic>
      <p:sp>
        <p:nvSpPr>
          <p:cNvPr id="164" name="Google Shape;7971;p66">
            <a:extLst>
              <a:ext uri="{FF2B5EF4-FFF2-40B4-BE49-F238E27FC236}">
                <a16:creationId xmlns:a16="http://schemas.microsoft.com/office/drawing/2014/main" xmlns="" id="{D367CBF1-75A1-4F83-91D1-EABADA89789C}"/>
              </a:ext>
            </a:extLst>
          </p:cNvPr>
          <p:cNvSpPr/>
          <p:nvPr/>
        </p:nvSpPr>
        <p:spPr>
          <a:xfrm>
            <a:off x="2451274" y="4111761"/>
            <a:ext cx="1768320" cy="367364"/>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972;p66">
            <a:extLst>
              <a:ext uri="{FF2B5EF4-FFF2-40B4-BE49-F238E27FC236}">
                <a16:creationId xmlns:a16="http://schemas.microsoft.com/office/drawing/2014/main" xmlns="" id="{5999E2B7-8114-4537-9810-D5127823517C}"/>
              </a:ext>
            </a:extLst>
          </p:cNvPr>
          <p:cNvSpPr/>
          <p:nvPr/>
        </p:nvSpPr>
        <p:spPr>
          <a:xfrm>
            <a:off x="2378623" y="4040755"/>
            <a:ext cx="506690" cy="50937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003;p66">
            <a:extLst>
              <a:ext uri="{FF2B5EF4-FFF2-40B4-BE49-F238E27FC236}">
                <a16:creationId xmlns:a16="http://schemas.microsoft.com/office/drawing/2014/main" xmlns="" id="{C7E0611A-AE55-4171-BC06-1A4F943BE199}"/>
              </a:ext>
            </a:extLst>
          </p:cNvPr>
          <p:cNvSpPr/>
          <p:nvPr/>
        </p:nvSpPr>
        <p:spPr>
          <a:xfrm>
            <a:off x="3785512" y="4036329"/>
            <a:ext cx="506733" cy="50937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74;p47">
            <a:extLst>
              <a:ext uri="{FF2B5EF4-FFF2-40B4-BE49-F238E27FC236}">
                <a16:creationId xmlns:a16="http://schemas.microsoft.com/office/drawing/2014/main" xmlns="" id="{9DA51389-D1B8-42E9-ADEA-AF0D65EF9C5E}"/>
              </a:ext>
            </a:extLst>
          </p:cNvPr>
          <p:cNvSpPr txBox="1">
            <a:spLocks/>
          </p:cNvSpPr>
          <p:nvPr/>
        </p:nvSpPr>
        <p:spPr>
          <a:xfrm>
            <a:off x="2532840" y="4151075"/>
            <a:ext cx="1522540" cy="311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1pPr>
            <a:lvl2pPr marL="914400" marR="0" lvl="1"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2pPr>
            <a:lvl3pPr marL="1371600" marR="0" lvl="2"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3pPr>
            <a:lvl4pPr marL="1828800" marR="0" lvl="3"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6pPr>
            <a:lvl7pPr marL="3200400" marR="0" lvl="6"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7pPr>
            <a:lvl8pPr marL="3657600" marR="0" lvl="7"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8pPr>
            <a:lvl9pPr marL="4114800" marR="0" lvl="8" indent="-266700" algn="l" rtl="0">
              <a:lnSpc>
                <a:spcPct val="115000"/>
              </a:lnSpc>
              <a:spcBef>
                <a:spcPts val="0"/>
              </a:spcBef>
              <a:spcAft>
                <a:spcPts val="0"/>
              </a:spcAft>
              <a:buClr>
                <a:schemeClr val="dk2"/>
              </a:buClr>
              <a:buSzPts val="600"/>
              <a:buFont typeface="Open Sans"/>
              <a:buChar char="■"/>
              <a:defRPr sz="1400" b="0" i="0" u="none" strike="noStrike" cap="none">
                <a:solidFill>
                  <a:schemeClr val="dk2"/>
                </a:solidFill>
                <a:latin typeface="Fira Code"/>
                <a:ea typeface="Fira Code"/>
                <a:cs typeface="Fira Code"/>
                <a:sym typeface="Fira Code"/>
              </a:defRPr>
            </a:lvl9pPr>
          </a:lstStyle>
          <a:p>
            <a:pPr marL="25400" indent="0">
              <a:buSzPts val="1400"/>
              <a:buNone/>
            </a:pPr>
            <a:r>
              <a:rPr lang="id-ID" sz="900" dirty="0">
                <a:solidFill>
                  <a:schemeClr val="tx1"/>
                </a:solidFill>
              </a:rPr>
              <a:t>Menggunakan Library K-Means</a:t>
            </a:r>
          </a:p>
        </p:txBody>
      </p:sp>
      <p:sp>
        <p:nvSpPr>
          <p:cNvPr id="177" name="Google Shape;1274;p47">
            <a:extLst>
              <a:ext uri="{FF2B5EF4-FFF2-40B4-BE49-F238E27FC236}">
                <a16:creationId xmlns:a16="http://schemas.microsoft.com/office/drawing/2014/main" xmlns="" id="{EE76E590-7567-4ED4-A861-8F01C439EFB3}"/>
              </a:ext>
            </a:extLst>
          </p:cNvPr>
          <p:cNvSpPr txBox="1">
            <a:spLocks/>
          </p:cNvSpPr>
          <p:nvPr/>
        </p:nvSpPr>
        <p:spPr>
          <a:xfrm>
            <a:off x="3130128" y="3760386"/>
            <a:ext cx="1236599" cy="311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1pPr>
            <a:lvl2pPr marL="914400" marR="0" lvl="1"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2pPr>
            <a:lvl3pPr marL="1371600" marR="0" lvl="2"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3pPr>
            <a:lvl4pPr marL="1828800" marR="0" lvl="3"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6pPr>
            <a:lvl7pPr marL="3200400" marR="0" lvl="6"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7pPr>
            <a:lvl8pPr marL="3657600" marR="0" lvl="7"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8pPr>
            <a:lvl9pPr marL="4114800" marR="0" lvl="8" indent="-266700" algn="l" rtl="0">
              <a:lnSpc>
                <a:spcPct val="115000"/>
              </a:lnSpc>
              <a:spcBef>
                <a:spcPts val="0"/>
              </a:spcBef>
              <a:spcAft>
                <a:spcPts val="0"/>
              </a:spcAft>
              <a:buClr>
                <a:schemeClr val="dk2"/>
              </a:buClr>
              <a:buSzPts val="600"/>
              <a:buFont typeface="Open Sans"/>
              <a:buChar char="■"/>
              <a:defRPr sz="1400" b="0" i="0" u="none" strike="noStrike" cap="none">
                <a:solidFill>
                  <a:schemeClr val="dk2"/>
                </a:solidFill>
                <a:latin typeface="Fira Code"/>
                <a:ea typeface="Fira Code"/>
                <a:cs typeface="Fira Code"/>
                <a:sym typeface="Fira Code"/>
              </a:defRPr>
            </a:lvl9pPr>
          </a:lstStyle>
          <a:p>
            <a:pPr marL="311150" indent="-285750">
              <a:buSzPts val="1400"/>
            </a:pPr>
            <a:r>
              <a:rPr lang="id-ID" dirty="0"/>
              <a:t>Step 4 </a:t>
            </a:r>
          </a:p>
        </p:txBody>
      </p:sp>
      <p:sp>
        <p:nvSpPr>
          <p:cNvPr id="193" name="Google Shape;7971;p66">
            <a:extLst>
              <a:ext uri="{FF2B5EF4-FFF2-40B4-BE49-F238E27FC236}">
                <a16:creationId xmlns:a16="http://schemas.microsoft.com/office/drawing/2014/main" xmlns="" id="{1A03BAD8-81E0-419B-AA22-D64E85C4A2C5}"/>
              </a:ext>
            </a:extLst>
          </p:cNvPr>
          <p:cNvSpPr/>
          <p:nvPr/>
        </p:nvSpPr>
        <p:spPr>
          <a:xfrm>
            <a:off x="1033439" y="3006530"/>
            <a:ext cx="1768320" cy="367364"/>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003;p66">
            <a:extLst>
              <a:ext uri="{FF2B5EF4-FFF2-40B4-BE49-F238E27FC236}">
                <a16:creationId xmlns:a16="http://schemas.microsoft.com/office/drawing/2014/main" xmlns="" id="{BBC0FDA7-5752-4622-9E85-9235EDE126B1}"/>
              </a:ext>
            </a:extLst>
          </p:cNvPr>
          <p:cNvSpPr/>
          <p:nvPr/>
        </p:nvSpPr>
        <p:spPr>
          <a:xfrm>
            <a:off x="2357950" y="2943259"/>
            <a:ext cx="506733" cy="509377"/>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972;p66">
            <a:extLst>
              <a:ext uri="{FF2B5EF4-FFF2-40B4-BE49-F238E27FC236}">
                <a16:creationId xmlns:a16="http://schemas.microsoft.com/office/drawing/2014/main" xmlns="" id="{743573C0-2D99-4CCE-9A77-AB16F9D64A81}"/>
              </a:ext>
            </a:extLst>
          </p:cNvPr>
          <p:cNvSpPr/>
          <p:nvPr/>
        </p:nvSpPr>
        <p:spPr>
          <a:xfrm>
            <a:off x="986605" y="2935523"/>
            <a:ext cx="506690" cy="509377"/>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74;p47">
            <a:extLst>
              <a:ext uri="{FF2B5EF4-FFF2-40B4-BE49-F238E27FC236}">
                <a16:creationId xmlns:a16="http://schemas.microsoft.com/office/drawing/2014/main" xmlns="" id="{2BC34F6C-9BAB-459C-80FA-07D78881B771}"/>
              </a:ext>
            </a:extLst>
          </p:cNvPr>
          <p:cNvSpPr txBox="1">
            <a:spLocks/>
          </p:cNvSpPr>
          <p:nvPr/>
        </p:nvSpPr>
        <p:spPr>
          <a:xfrm>
            <a:off x="1133817" y="3034314"/>
            <a:ext cx="1620395" cy="311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1pPr>
            <a:lvl2pPr marL="914400" marR="0" lvl="1"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2pPr>
            <a:lvl3pPr marL="1371600" marR="0" lvl="2"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3pPr>
            <a:lvl4pPr marL="1828800" marR="0" lvl="3"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6pPr>
            <a:lvl7pPr marL="3200400" marR="0" lvl="6"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7pPr>
            <a:lvl8pPr marL="3657600" marR="0" lvl="7"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8pPr>
            <a:lvl9pPr marL="4114800" marR="0" lvl="8" indent="-266700" algn="l" rtl="0">
              <a:lnSpc>
                <a:spcPct val="115000"/>
              </a:lnSpc>
              <a:spcBef>
                <a:spcPts val="0"/>
              </a:spcBef>
              <a:spcAft>
                <a:spcPts val="0"/>
              </a:spcAft>
              <a:buClr>
                <a:schemeClr val="dk2"/>
              </a:buClr>
              <a:buSzPts val="600"/>
              <a:buFont typeface="Open Sans"/>
              <a:buChar char="■"/>
              <a:defRPr sz="1400" b="0" i="0" u="none" strike="noStrike" cap="none">
                <a:solidFill>
                  <a:schemeClr val="dk2"/>
                </a:solidFill>
                <a:latin typeface="Fira Code"/>
                <a:ea typeface="Fira Code"/>
                <a:cs typeface="Fira Code"/>
                <a:sym typeface="Fira Code"/>
              </a:defRPr>
            </a:lvl9pPr>
          </a:lstStyle>
          <a:p>
            <a:pPr marL="25400" indent="0">
              <a:buSzPts val="1400"/>
              <a:buNone/>
            </a:pPr>
            <a:r>
              <a:rPr lang="id-ID" sz="1000" dirty="0">
                <a:solidFill>
                  <a:schemeClr val="tx1"/>
                </a:solidFill>
              </a:rPr>
              <a:t>Menampilkan Output</a:t>
            </a:r>
          </a:p>
        </p:txBody>
      </p:sp>
      <p:sp>
        <p:nvSpPr>
          <p:cNvPr id="197" name="Google Shape;1274;p47">
            <a:extLst>
              <a:ext uri="{FF2B5EF4-FFF2-40B4-BE49-F238E27FC236}">
                <a16:creationId xmlns:a16="http://schemas.microsoft.com/office/drawing/2014/main" xmlns="" id="{EAB40AB5-AD56-478B-A4A3-FED1DD1E1D19}"/>
              </a:ext>
            </a:extLst>
          </p:cNvPr>
          <p:cNvSpPr txBox="1">
            <a:spLocks/>
          </p:cNvSpPr>
          <p:nvPr/>
        </p:nvSpPr>
        <p:spPr>
          <a:xfrm>
            <a:off x="1311587" y="2774357"/>
            <a:ext cx="1236599" cy="311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1pPr>
            <a:lvl2pPr marL="914400" marR="0" lvl="1"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2pPr>
            <a:lvl3pPr marL="1371600" marR="0" lvl="2"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3pPr>
            <a:lvl4pPr marL="1828800" marR="0" lvl="3" indent="-279400" algn="l" rtl="0">
              <a:lnSpc>
                <a:spcPct val="115000"/>
              </a:lnSpc>
              <a:spcBef>
                <a:spcPts val="0"/>
              </a:spcBef>
              <a:spcAft>
                <a:spcPts val="0"/>
              </a:spcAft>
              <a:buClr>
                <a:schemeClr val="dk2"/>
              </a:buClr>
              <a:buSzPts val="800"/>
              <a:buFont typeface="Open Sans"/>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Open Sans"/>
              <a:buChar char="■"/>
              <a:defRPr sz="1400" b="0" i="0" u="none" strike="noStrike" cap="none">
                <a:solidFill>
                  <a:schemeClr val="dk2"/>
                </a:solidFill>
                <a:latin typeface="Fira Code"/>
                <a:ea typeface="Fira Code"/>
                <a:cs typeface="Fira Code"/>
                <a:sym typeface="Fira Code"/>
              </a:defRPr>
            </a:lvl6pPr>
            <a:lvl7pPr marL="3200400" marR="0" lvl="6"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7pPr>
            <a:lvl8pPr marL="3657600" marR="0" lvl="7" indent="-273050" algn="l" rtl="0">
              <a:lnSpc>
                <a:spcPct val="115000"/>
              </a:lnSpc>
              <a:spcBef>
                <a:spcPts val="0"/>
              </a:spcBef>
              <a:spcAft>
                <a:spcPts val="0"/>
              </a:spcAft>
              <a:buClr>
                <a:schemeClr val="dk2"/>
              </a:buClr>
              <a:buSzPts val="700"/>
              <a:buFont typeface="Open Sans"/>
              <a:buChar char="○"/>
              <a:defRPr sz="1400" b="0" i="0" u="none" strike="noStrike" cap="none">
                <a:solidFill>
                  <a:schemeClr val="dk2"/>
                </a:solidFill>
                <a:latin typeface="Fira Code"/>
                <a:ea typeface="Fira Code"/>
                <a:cs typeface="Fira Code"/>
                <a:sym typeface="Fira Code"/>
              </a:defRPr>
            </a:lvl8pPr>
            <a:lvl9pPr marL="4114800" marR="0" lvl="8" indent="-266700" algn="l" rtl="0">
              <a:lnSpc>
                <a:spcPct val="115000"/>
              </a:lnSpc>
              <a:spcBef>
                <a:spcPts val="0"/>
              </a:spcBef>
              <a:spcAft>
                <a:spcPts val="0"/>
              </a:spcAft>
              <a:buClr>
                <a:schemeClr val="dk2"/>
              </a:buClr>
              <a:buSzPts val="600"/>
              <a:buFont typeface="Open Sans"/>
              <a:buChar char="■"/>
              <a:defRPr sz="1400" b="0" i="0" u="none" strike="noStrike" cap="none">
                <a:solidFill>
                  <a:schemeClr val="dk2"/>
                </a:solidFill>
                <a:latin typeface="Fira Code"/>
                <a:ea typeface="Fira Code"/>
                <a:cs typeface="Fira Code"/>
                <a:sym typeface="Fira Code"/>
              </a:defRPr>
            </a:lvl9pPr>
          </a:lstStyle>
          <a:p>
            <a:pPr marL="311150" indent="-285750">
              <a:buSzPts val="1400"/>
            </a:pPr>
            <a:r>
              <a:rPr lang="id-ID" dirty="0"/>
              <a:t>Step 5 </a:t>
            </a:r>
          </a:p>
        </p:txBody>
      </p:sp>
      <p:cxnSp>
        <p:nvCxnSpPr>
          <p:cNvPr id="209" name="Google Shape;1361;p47">
            <a:extLst>
              <a:ext uri="{FF2B5EF4-FFF2-40B4-BE49-F238E27FC236}">
                <a16:creationId xmlns:a16="http://schemas.microsoft.com/office/drawing/2014/main" xmlns="" id="{4E8A5888-45AC-4E9E-810B-0EFBAB608E8D}"/>
              </a:ext>
            </a:extLst>
          </p:cNvPr>
          <p:cNvCxnSpPr>
            <a:cxnSpLocks/>
          </p:cNvCxnSpPr>
          <p:nvPr/>
        </p:nvCxnSpPr>
        <p:spPr>
          <a:xfrm rot="10800000" flipV="1">
            <a:off x="1298779" y="2207977"/>
            <a:ext cx="1149029" cy="805200"/>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213" name="Google Shape;7970;p66">
            <a:extLst>
              <a:ext uri="{FF2B5EF4-FFF2-40B4-BE49-F238E27FC236}">
                <a16:creationId xmlns:a16="http://schemas.microsoft.com/office/drawing/2014/main" xmlns="" id="{3B3F5532-0856-432E-A63B-B038112B8F4F}"/>
              </a:ext>
            </a:extLst>
          </p:cNvPr>
          <p:cNvGrpSpPr/>
          <p:nvPr/>
        </p:nvGrpSpPr>
        <p:grpSpPr>
          <a:xfrm>
            <a:off x="1033440" y="1383735"/>
            <a:ext cx="7271453" cy="3147504"/>
            <a:chOff x="-270760" y="2271344"/>
            <a:chExt cx="3242324" cy="1319036"/>
          </a:xfrm>
        </p:grpSpPr>
        <p:sp>
          <p:nvSpPr>
            <p:cNvPr id="216" name="Google Shape;7973;p66">
              <a:extLst>
                <a:ext uri="{FF2B5EF4-FFF2-40B4-BE49-F238E27FC236}">
                  <a16:creationId xmlns:a16="http://schemas.microsoft.com/office/drawing/2014/main" xmlns="" id="{A7C5C4B2-AD56-4FAF-B1D7-E61CAFA0DAFB}"/>
                </a:ext>
              </a:extLst>
            </p:cNvPr>
            <p:cNvSpPr/>
            <p:nvPr/>
          </p:nvSpPr>
          <p:spPr>
            <a:xfrm>
              <a:off x="2726356" y="3024889"/>
              <a:ext cx="2582" cy="9932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979;p66">
              <a:extLst>
                <a:ext uri="{FF2B5EF4-FFF2-40B4-BE49-F238E27FC236}">
                  <a16:creationId xmlns:a16="http://schemas.microsoft.com/office/drawing/2014/main" xmlns="" id="{C36F4053-B4F1-4C85-8E68-C125688B822A}"/>
                </a:ext>
              </a:extLst>
            </p:cNvPr>
            <p:cNvSpPr/>
            <p:nvPr/>
          </p:nvSpPr>
          <p:spPr>
            <a:xfrm>
              <a:off x="2718685" y="3113966"/>
              <a:ext cx="17919" cy="17924"/>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982;p66">
              <a:extLst>
                <a:ext uri="{FF2B5EF4-FFF2-40B4-BE49-F238E27FC236}">
                  <a16:creationId xmlns:a16="http://schemas.microsoft.com/office/drawing/2014/main" xmlns="" id="{0577F250-2762-40A4-B1BB-00BCC10D1221}"/>
                </a:ext>
              </a:extLst>
            </p:cNvPr>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983;p66">
              <a:extLst>
                <a:ext uri="{FF2B5EF4-FFF2-40B4-BE49-F238E27FC236}">
                  <a16:creationId xmlns:a16="http://schemas.microsoft.com/office/drawing/2014/main" xmlns="" id="{7B9E9679-16B7-49F5-8B09-4089A0780907}"/>
                </a:ext>
              </a:extLst>
            </p:cNvPr>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984;p66">
              <a:extLst>
                <a:ext uri="{FF2B5EF4-FFF2-40B4-BE49-F238E27FC236}">
                  <a16:creationId xmlns:a16="http://schemas.microsoft.com/office/drawing/2014/main" xmlns="" id="{962136C3-8024-4CB3-B380-5503736B839B}"/>
                </a:ext>
              </a:extLst>
            </p:cNvPr>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985;p66">
              <a:extLst>
                <a:ext uri="{FF2B5EF4-FFF2-40B4-BE49-F238E27FC236}">
                  <a16:creationId xmlns:a16="http://schemas.microsoft.com/office/drawing/2014/main" xmlns="" id="{AB8778BF-274C-4A49-88CC-5667C1C33702}"/>
                </a:ext>
              </a:extLst>
            </p:cNvPr>
            <p:cNvSpPr/>
            <p:nvPr/>
          </p:nvSpPr>
          <p:spPr>
            <a:xfrm>
              <a:off x="2726356" y="2667807"/>
              <a:ext cx="2582" cy="99322"/>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7991;p66">
              <a:extLst>
                <a:ext uri="{FF2B5EF4-FFF2-40B4-BE49-F238E27FC236}">
                  <a16:creationId xmlns:a16="http://schemas.microsoft.com/office/drawing/2014/main" xmlns="" id="{6F14F583-B4D2-4104-97BE-C221F4EE664F}"/>
                </a:ext>
              </a:extLst>
            </p:cNvPr>
            <p:cNvSpPr/>
            <p:nvPr/>
          </p:nvSpPr>
          <p:spPr>
            <a:xfrm>
              <a:off x="2718685" y="2660136"/>
              <a:ext cx="17919" cy="17919"/>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994;p66">
              <a:extLst>
                <a:ext uri="{FF2B5EF4-FFF2-40B4-BE49-F238E27FC236}">
                  <a16:creationId xmlns:a16="http://schemas.microsoft.com/office/drawing/2014/main" xmlns="" id="{BEBDF337-1CDB-4EDA-815B-B01D439D2935}"/>
                </a:ext>
              </a:extLst>
            </p:cNvPr>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995;p66">
              <a:extLst>
                <a:ext uri="{FF2B5EF4-FFF2-40B4-BE49-F238E27FC236}">
                  <a16:creationId xmlns:a16="http://schemas.microsoft.com/office/drawing/2014/main" xmlns="" id="{D66CBD99-8D4C-46EF-9E0D-66CCB1AFC4AB}"/>
                </a:ext>
              </a:extLst>
            </p:cNvPr>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996;p66">
              <a:extLst>
                <a:ext uri="{FF2B5EF4-FFF2-40B4-BE49-F238E27FC236}">
                  <a16:creationId xmlns:a16="http://schemas.microsoft.com/office/drawing/2014/main" xmlns="" id="{E2D18702-2162-49ED-9272-734DA22AD7C4}"/>
                </a:ext>
              </a:extLst>
            </p:cNvPr>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997;p66">
              <a:extLst>
                <a:ext uri="{FF2B5EF4-FFF2-40B4-BE49-F238E27FC236}">
                  <a16:creationId xmlns:a16="http://schemas.microsoft.com/office/drawing/2014/main" xmlns="" id="{FB641A97-9D05-435E-BE75-8B3BE365084B}"/>
                </a:ext>
              </a:extLst>
            </p:cNvPr>
            <p:cNvSpPr/>
            <p:nvPr/>
          </p:nvSpPr>
          <p:spPr>
            <a:xfrm>
              <a:off x="-270760" y="2271344"/>
              <a:ext cx="163753" cy="1291"/>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999;p66">
              <a:extLst>
                <a:ext uri="{FF2B5EF4-FFF2-40B4-BE49-F238E27FC236}">
                  <a16:creationId xmlns:a16="http://schemas.microsoft.com/office/drawing/2014/main" xmlns="" id="{10E0D204-246B-44C6-950C-B9B25187F503}"/>
                </a:ext>
              </a:extLst>
            </p:cNvPr>
            <p:cNvSpPr/>
            <p:nvPr/>
          </p:nvSpPr>
          <p:spPr>
            <a:xfrm>
              <a:off x="2807811" y="3589089"/>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8001;p66">
              <a:extLst>
                <a:ext uri="{FF2B5EF4-FFF2-40B4-BE49-F238E27FC236}">
                  <a16:creationId xmlns:a16="http://schemas.microsoft.com/office/drawing/2014/main" xmlns="" id="{7AA8AF37-F606-4DA7-8628-8F6D1735925E}"/>
                </a:ext>
              </a:extLst>
            </p:cNvPr>
            <p:cNvSpPr/>
            <p:nvPr/>
          </p:nvSpPr>
          <p:spPr>
            <a:xfrm>
              <a:off x="2695630" y="3550630"/>
              <a:ext cx="163758" cy="1291"/>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8002;p66">
              <a:extLst>
                <a:ext uri="{FF2B5EF4-FFF2-40B4-BE49-F238E27FC236}">
                  <a16:creationId xmlns:a16="http://schemas.microsoft.com/office/drawing/2014/main" xmlns="" id="{B5250807-9FAB-4153-9939-68053EA24B4B}"/>
                </a:ext>
              </a:extLst>
            </p:cNvPr>
            <p:cNvSpPr/>
            <p:nvPr/>
          </p:nvSpPr>
          <p:spPr>
            <a:xfrm>
              <a:off x="-178678" y="2302906"/>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1534;p51">
            <a:extLst>
              <a:ext uri="{FF2B5EF4-FFF2-40B4-BE49-F238E27FC236}">
                <a16:creationId xmlns:a16="http://schemas.microsoft.com/office/drawing/2014/main" xmlns="" id="{86649BF5-D2CC-4972-A8B6-1ED1CF311D44}"/>
              </a:ext>
            </a:extLst>
          </p:cNvPr>
          <p:cNvSpPr/>
          <p:nvPr/>
        </p:nvSpPr>
        <p:spPr>
          <a:xfrm>
            <a:off x="808899" y="1031735"/>
            <a:ext cx="7526201" cy="63900"/>
          </a:xfrm>
          <a:prstGeom prst="roundRect">
            <a:avLst>
              <a:gd name="adj" fmla="val 37419"/>
            </a:avLst>
          </a:prstGeom>
          <a:gradFill>
            <a:gsLst>
              <a:gs pos="0">
                <a:srgbClr val="E9A984"/>
              </a:gs>
              <a:gs pos="100000">
                <a:srgbClr val="E57C85"/>
              </a:gs>
            </a:gsLst>
            <a:lin ang="2698631" scaled="0"/>
          </a:gradFill>
          <a:ln>
            <a:noFill/>
          </a:ln>
          <a:effectLst>
            <a:outerShdw blurRad="57150" dist="19050" dir="5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448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TotalTime>
  <Words>756</Words>
  <Application>Microsoft Office PowerPoint</Application>
  <PresentationFormat>On-screen Show (16:9)</PresentationFormat>
  <Paragraphs>148</Paragraphs>
  <Slides>28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Fira Code Light</vt:lpstr>
      <vt:lpstr>Bebas Neue</vt:lpstr>
      <vt:lpstr>Oswald</vt:lpstr>
      <vt:lpstr>Open Sans</vt:lpstr>
      <vt:lpstr>Fira Code</vt:lpstr>
      <vt:lpstr>Roboto Condensed Light</vt:lpstr>
      <vt:lpstr>How to Code Workshop by Slidesgo</vt:lpstr>
      <vt:lpstr>DIABETES DETECTOR </vt:lpstr>
      <vt:lpstr>&lt; OUR TEAM :</vt:lpstr>
      <vt:lpstr>/Business Concepts</vt:lpstr>
      <vt:lpstr>/BUSINESS CONCEPTS</vt:lpstr>
      <vt:lpstr>/ BUSINESS CONCEPTS </vt:lpstr>
      <vt:lpstr>JADI, DIABETES DETECTOR merupakan alat atau pengembangan dalam machine learning yang berfungsi untuk mengetahui penyebab adanya penyakit diabetes pada masyarakat dan bertujuan untuk bisa mengurangi angka kasus diabetes di Indonesia.  </vt:lpstr>
      <vt:lpstr>/TUJUAN </vt:lpstr>
      <vt:lpstr>/MANFAAT</vt:lpstr>
      <vt:lpstr>/STEP BY STEP</vt:lpstr>
      <vt:lpstr>/PROGRAMMING TOOLS</vt:lpstr>
      <vt:lpstr>/DATA UNDERSTANDING          /atribute data</vt:lpstr>
      <vt:lpstr>/DATA PREPARATION</vt:lpstr>
      <vt:lpstr>/STEP 1</vt:lpstr>
      <vt:lpstr>/STEP 2</vt:lpstr>
      <vt:lpstr>/STEP 3</vt:lpstr>
      <vt:lpstr>/Menampilkan Dataset</vt:lpstr>
      <vt:lpstr>PowerPoint Presentation</vt:lpstr>
      <vt:lpstr>/MODELLING</vt:lpstr>
      <vt:lpstr>/Menampilkan Dataset dalam  Scatter Plot</vt:lpstr>
      <vt:lpstr>/STEP 4</vt:lpstr>
      <vt:lpstr>/Menampilkan Hasil Label Data Point</vt:lpstr>
      <vt:lpstr>/STEP 5</vt:lpstr>
      <vt:lpstr>/VISUALISASI KLUSTERISASI dan Centroid</vt:lpstr>
      <vt:lpstr>/VISUALISASI KLUSTERISASI dengan menampilkan centroid dengan warna hitam </vt:lpstr>
      <vt:lpstr>/CONCLUSION</vt:lpstr>
      <vt:lpstr>/References </vt:lpstr>
      <vt:lpstr>Akun GitHub kami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DETECTOR </dc:title>
  <cp:lastModifiedBy>USER</cp:lastModifiedBy>
  <cp:revision>20</cp:revision>
  <dcterms:modified xsi:type="dcterms:W3CDTF">2022-03-29T04:21:53Z</dcterms:modified>
</cp:coreProperties>
</file>