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0" r:id="rId2"/>
    <p:sldId id="257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CE02CE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00A189-97D4-4257-B69E-CD0C44C17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AC53CE5-38AB-43D7-A9C3-1079A0BD5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D4F3A34-3261-4FB6-A63F-11835105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FFA6-CF69-4981-8916-CE36E726E54F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F5DC9E5-0ABE-4912-864B-333E65F5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14AA8E-5A10-4ACE-BE8C-FE6F889F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B6CA-47E1-4704-B025-2B2C2D3174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082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ACC30B-479C-46E3-8B7F-F8CE0105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5E9F849-5F60-4925-9D36-4E931EC1D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70DBA19-4BAC-4752-8C0F-234F5F3E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FFA6-CF69-4981-8916-CE36E726E54F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52BEB70-B6AE-4EE2-BA32-AC256E78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AC5690-9480-42A9-828A-5F1DB4A7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B6CA-47E1-4704-B025-2B2C2D3174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833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3AAA869-8CF3-4B25-AE7B-A0E2EEE99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770DC9C-E908-4244-84D9-D0D7E305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74D209-F9D2-4A07-AE42-C330AD72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FFA6-CF69-4981-8916-CE36E726E54F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FFAC0A7-482C-4094-828E-1AB83287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0DC808-179A-479C-866A-D2F128E0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B6CA-47E1-4704-B025-2B2C2D3174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947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32718C-B523-4E36-A97E-8B7DC1CA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C257F2-9E9E-4B15-B1A7-6421CAA96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0F7E1FB-5555-479D-8256-223E3629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FFA6-CF69-4981-8916-CE36E726E54F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29771A-9D4A-4896-8151-83C27759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C5F21B8-9432-4070-887A-0238FA5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B6CA-47E1-4704-B025-2B2C2D3174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615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40B2CF-7EEB-451D-87E0-4CE4AA54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03348E2-12CB-432F-BAAC-28A0AAF96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6AFA421-357E-492B-83FF-7A18A08F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FFA6-CF69-4981-8916-CE36E726E54F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A8ED97-517B-454D-BF45-692970F8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8669B71-EE3A-475F-98AD-2DAD8F0C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B6CA-47E1-4704-B025-2B2C2D3174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920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F06253-89F2-40F6-A8EC-5B227251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9BF25D-E346-4532-83B7-AB5E97D16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5BDC3D7-92A1-4C2B-B421-EC7FB326D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C8E5BE6-EE5A-4152-A80A-625F61D6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FFA6-CF69-4981-8916-CE36E726E54F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9461A24-E17D-4A57-A04E-CA5C400D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1115A17-9FC3-4D4A-8971-3C08C639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B6CA-47E1-4704-B025-2B2C2D3174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093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77B1E2-186D-4E18-8431-8D0B768A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8C848D0-BB4C-4EFB-8F9C-9E010CC4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553D06C-556C-4E39-B675-26B126173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40FF383-22F3-4E05-BE8A-F99D2ABE6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75E3A3D-E5A9-4843-A5FB-E4AEEEA97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B10310D-8EFB-4848-9F8A-783864B8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FFA6-CF69-4981-8916-CE36E726E54F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874D9F6-CB15-4D34-A591-800049E2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BE894DB-F443-4EC0-8949-5059A932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B6CA-47E1-4704-B025-2B2C2D3174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508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E139E9-1198-4CC6-8D50-BF9D9ED0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BEE0CB0-E0BD-4999-989A-31E6DD6F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FFA6-CF69-4981-8916-CE36E726E54F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F8B368B-383A-4CBD-B11D-3F579C25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4E87275-8DD2-49D3-B77A-31FA456A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B6CA-47E1-4704-B025-2B2C2D3174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019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B27CAE7-EE43-4EF3-9A4F-708902C1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FFA6-CF69-4981-8916-CE36E726E54F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6ED6435-30C3-4533-8E23-E015B0F4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DB80EA7-ABDC-450A-89DE-1705B6EF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B6CA-47E1-4704-B025-2B2C2D3174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923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04EFD8-0C97-4F4A-AF5D-5FB9603B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1D0ADC-81CE-4174-9946-14866AB98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4A2259B-7216-41E1-9D09-8131B119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80E5054-C454-4114-9B27-66CF2CB8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FFA6-CF69-4981-8916-CE36E726E54F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F4C055A-4ED1-441A-B709-C7347F41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25608A4-343A-4C6B-B58A-96B7F774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B6CA-47E1-4704-B025-2B2C2D3174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893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E51E91-A339-471C-81FF-2727BC21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79F2A73-9CC0-4BCE-AB5C-AC8D95A59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64753DB-6615-4331-967C-8452965BF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105EBF-0500-4746-B7CE-EE193C6E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FFA6-CF69-4981-8916-CE36E726E54F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EB211B9-E3BA-45FA-A2B3-AE104224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E7E72B1-C51E-413C-9254-4808868E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B6CA-47E1-4704-B025-2B2C2D3174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116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3B39EEF-44DD-4414-B2A8-E74D6F78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6EE1574-1586-411E-9F8D-C73143A3B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40A5AA7-BC88-4721-9270-C6A2FA0E1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AFFA6-CF69-4981-8916-CE36E726E54F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34B464-F1B9-48B5-9D72-2C1A310FD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6C1B438-EF0F-4D00-986F-4680C62B0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4B6CA-47E1-4704-B025-2B2C2D3174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7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2920DE9-6474-40AD-BEAC-EB4629FAB4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253D8841-F3A9-43A2-B93E-C8C54966E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" t="366" r="1796" b="840"/>
          <a:stretch/>
        </p:blipFill>
        <p:spPr>
          <a:xfrm>
            <a:off x="1957388" y="1352551"/>
            <a:ext cx="8277224" cy="5073136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3AE226C-A818-4029-B54F-6FBF1D0024A9}"/>
              </a:ext>
            </a:extLst>
          </p:cNvPr>
          <p:cNvSpPr txBox="1"/>
          <p:nvPr/>
        </p:nvSpPr>
        <p:spPr>
          <a:xfrm>
            <a:off x="180975" y="336888"/>
            <a:ext cx="583882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i="1" dirty="0">
                <a:solidFill>
                  <a:srgbClr val="FF66FF"/>
                </a:solidFill>
              </a:rPr>
              <a:t>Music Player</a:t>
            </a:r>
            <a:endParaRPr lang="he-IL" sz="6000" i="1" dirty="0">
              <a:solidFill>
                <a:srgbClr val="FF66FF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ADCA205-5553-4071-A1F2-2FDA1F037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299" y="254675"/>
            <a:ext cx="3624626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6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0D1DD77-E0B7-4262-9633-D0F5B944840A}"/>
              </a:ext>
            </a:extLst>
          </p:cNvPr>
          <p:cNvSpPr txBox="1"/>
          <p:nvPr/>
        </p:nvSpPr>
        <p:spPr>
          <a:xfrm>
            <a:off x="621365" y="308344"/>
            <a:ext cx="972670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6000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The hierarchy of the project</a:t>
            </a:r>
            <a:endParaRPr lang="he-IL" sz="6000" i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A4F9BBC7-8800-416E-97FA-F7C8870ADCA4}"/>
              </a:ext>
            </a:extLst>
          </p:cNvPr>
          <p:cNvSpPr/>
          <p:nvPr/>
        </p:nvSpPr>
        <p:spPr>
          <a:xfrm>
            <a:off x="4599453" y="1487187"/>
            <a:ext cx="3081057" cy="6185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Class Music – Abstract Class</a:t>
            </a:r>
            <a:endParaRPr lang="he-I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2684581-3253-4A52-B1C6-EE2271BD63AA}"/>
              </a:ext>
            </a:extLst>
          </p:cNvPr>
          <p:cNvSpPr/>
          <p:nvPr/>
        </p:nvSpPr>
        <p:spPr>
          <a:xfrm>
            <a:off x="8720137" y="3108528"/>
            <a:ext cx="1750640" cy="640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ssistant" panose="020B0604020202020204" pitchFamily="2" charset="-79"/>
                <a:cs typeface="Assistant" panose="020B0604020202020204" pitchFamily="2" charset="-79"/>
              </a:rPr>
              <a:t>genre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85D4BBFA-2B58-4689-BEC4-9ABBD62CCD3B}"/>
              </a:ext>
            </a:extLst>
          </p:cNvPr>
          <p:cNvSpPr/>
          <p:nvPr/>
        </p:nvSpPr>
        <p:spPr>
          <a:xfrm>
            <a:off x="1604965" y="3108528"/>
            <a:ext cx="1640265" cy="640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My Playlist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D005132-823C-4040-A692-495331B403A4}"/>
              </a:ext>
            </a:extLst>
          </p:cNvPr>
          <p:cNvSpPr/>
          <p:nvPr/>
        </p:nvSpPr>
        <p:spPr>
          <a:xfrm>
            <a:off x="10719546" y="5624762"/>
            <a:ext cx="1093693" cy="510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Pop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3609CC3-756B-4DFA-81E4-78D4B32A172B}"/>
              </a:ext>
            </a:extLst>
          </p:cNvPr>
          <p:cNvSpPr/>
          <p:nvPr/>
        </p:nvSpPr>
        <p:spPr>
          <a:xfrm>
            <a:off x="9377084" y="5624762"/>
            <a:ext cx="1093693" cy="510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Rock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293EE20C-B213-4847-A395-7A68DD2D0575}"/>
              </a:ext>
            </a:extLst>
          </p:cNvPr>
          <p:cNvSpPr/>
          <p:nvPr/>
        </p:nvSpPr>
        <p:spPr>
          <a:xfrm>
            <a:off x="7950294" y="5624762"/>
            <a:ext cx="1093693" cy="510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classic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64BEE2A-3166-402F-BA77-022C7D0A6A32}"/>
              </a:ext>
            </a:extLst>
          </p:cNvPr>
          <p:cNvSpPr/>
          <p:nvPr/>
        </p:nvSpPr>
        <p:spPr>
          <a:xfrm>
            <a:off x="5153728" y="3136328"/>
            <a:ext cx="1657910" cy="61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ssistant" panose="020B0604020202020204" pitchFamily="2" charset="-79"/>
                <a:cs typeface="Assistant" panose="020B0604020202020204" pitchFamily="2" charset="-79"/>
              </a:rPr>
              <a:t>Artist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FC7CA6B9-C754-43D2-9EE4-E8966D0D8A96}"/>
              </a:ext>
            </a:extLst>
          </p:cNvPr>
          <p:cNvCxnSpPr>
            <a:cxnSpLocks/>
          </p:cNvCxnSpPr>
          <p:nvPr/>
        </p:nvCxnSpPr>
        <p:spPr>
          <a:xfrm>
            <a:off x="7760633" y="2105752"/>
            <a:ext cx="1022815" cy="9231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65DCFCD-EB9F-488D-9833-018390BC593A}"/>
              </a:ext>
            </a:extLst>
          </p:cNvPr>
          <p:cNvCxnSpPr>
            <a:cxnSpLocks/>
          </p:cNvCxnSpPr>
          <p:nvPr/>
        </p:nvCxnSpPr>
        <p:spPr>
          <a:xfrm flipH="1">
            <a:off x="3086100" y="2105752"/>
            <a:ext cx="1450042" cy="9231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628A96DC-6150-4F32-96C2-9F54073FD8D6}"/>
              </a:ext>
            </a:extLst>
          </p:cNvPr>
          <p:cNvCxnSpPr>
            <a:cxnSpLocks/>
          </p:cNvCxnSpPr>
          <p:nvPr/>
        </p:nvCxnSpPr>
        <p:spPr>
          <a:xfrm>
            <a:off x="9923930" y="3842858"/>
            <a:ext cx="0" cy="1664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CEF111E2-0808-401A-946A-469309C96AF9}"/>
              </a:ext>
            </a:extLst>
          </p:cNvPr>
          <p:cNvCxnSpPr>
            <a:cxnSpLocks/>
          </p:cNvCxnSpPr>
          <p:nvPr/>
        </p:nvCxnSpPr>
        <p:spPr>
          <a:xfrm flipH="1">
            <a:off x="8824912" y="3842858"/>
            <a:ext cx="409575" cy="1664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23F11FD7-5FA2-4F00-969F-AD109F55ED99}"/>
              </a:ext>
            </a:extLst>
          </p:cNvPr>
          <p:cNvCxnSpPr>
            <a:cxnSpLocks/>
          </p:cNvCxnSpPr>
          <p:nvPr/>
        </p:nvCxnSpPr>
        <p:spPr>
          <a:xfrm>
            <a:off x="6017988" y="2161554"/>
            <a:ext cx="0" cy="8115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A257FFAA-FF6D-4A32-9C6A-F4AD6041B953}"/>
              </a:ext>
            </a:extLst>
          </p:cNvPr>
          <p:cNvCxnSpPr>
            <a:cxnSpLocks/>
          </p:cNvCxnSpPr>
          <p:nvPr/>
        </p:nvCxnSpPr>
        <p:spPr>
          <a:xfrm>
            <a:off x="10424961" y="3842858"/>
            <a:ext cx="709764" cy="1664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2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126803B-29CC-489F-B29F-54BFB670768A}"/>
              </a:ext>
            </a:extLst>
          </p:cNvPr>
          <p:cNvSpPr txBox="1"/>
          <p:nvPr/>
        </p:nvSpPr>
        <p:spPr>
          <a:xfrm>
            <a:off x="708212" y="1362157"/>
            <a:ext cx="10775576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2000" i="1" dirty="0">
              <a:latin typeface="+mj-lt"/>
            </a:endParaRPr>
          </a:p>
          <a:p>
            <a:pPr algn="l"/>
            <a:r>
              <a:rPr lang="en-US" sz="2000" b="1" i="1" dirty="0">
                <a:latin typeface="+mj-lt"/>
              </a:rPr>
              <a:t>Class Music </a:t>
            </a:r>
            <a:r>
              <a:rPr lang="en-US" sz="2000" i="1" dirty="0">
                <a:latin typeface="+mj-lt"/>
              </a:rPr>
              <a:t>is an abstract class that has the functions: Play, Stop, </a:t>
            </a:r>
            <a:r>
              <a:rPr lang="en-US" sz="2000" i="1" dirty="0" err="1">
                <a:latin typeface="+mj-lt"/>
              </a:rPr>
              <a:t>PlayNext</a:t>
            </a:r>
            <a:r>
              <a:rPr lang="en-US" sz="2000" i="1" dirty="0">
                <a:latin typeface="+mj-lt"/>
              </a:rPr>
              <a:t> , </a:t>
            </a:r>
            <a:r>
              <a:rPr lang="en-US" sz="2000" i="1" dirty="0" err="1">
                <a:latin typeface="+mj-lt"/>
              </a:rPr>
              <a:t>PlayPrevious</a:t>
            </a:r>
            <a:r>
              <a:rPr lang="en-US" sz="2000" i="1" dirty="0">
                <a:latin typeface="+mj-lt"/>
              </a:rPr>
              <a:t>, Display, Shaffle and </a:t>
            </a:r>
            <a:r>
              <a:rPr lang="en-US" sz="2000" i="1" dirty="0" err="1">
                <a:latin typeface="+mj-lt"/>
              </a:rPr>
              <a:t>CurrentSong</a:t>
            </a:r>
            <a:r>
              <a:rPr lang="en-US" sz="2000" i="1" dirty="0">
                <a:latin typeface="+mj-lt"/>
              </a:rPr>
              <a:t>.</a:t>
            </a:r>
            <a:endParaRPr lang="he-IL" sz="2000" i="1" dirty="0">
              <a:latin typeface="+mj-lt"/>
            </a:endParaRPr>
          </a:p>
          <a:p>
            <a:pPr algn="l"/>
            <a:endParaRPr lang="en-US" sz="2000" i="1" dirty="0">
              <a:latin typeface="+mj-lt"/>
            </a:endParaRPr>
          </a:p>
          <a:p>
            <a:pPr algn="l"/>
            <a:r>
              <a:rPr lang="en-US" sz="2000" i="1" dirty="0">
                <a:latin typeface="+mj-lt"/>
              </a:rPr>
              <a:t>We override those function in the </a:t>
            </a:r>
            <a:r>
              <a:rPr lang="en-US" sz="2000" b="1" i="1" dirty="0">
                <a:latin typeface="+mj-lt"/>
              </a:rPr>
              <a:t>Genre class</a:t>
            </a:r>
            <a:r>
              <a:rPr lang="en-US" sz="2000" i="1" dirty="0">
                <a:latin typeface="+mj-lt"/>
              </a:rPr>
              <a:t>- we adapted it to work for every genre. In addition we implement a virtual function that represent the instrument of the genre.</a:t>
            </a:r>
          </a:p>
          <a:p>
            <a:pPr algn="l"/>
            <a:r>
              <a:rPr lang="en-US" sz="2000" b="1" i="1" dirty="0">
                <a:latin typeface="+mj-lt"/>
              </a:rPr>
              <a:t>Pop, Rock and classic classes </a:t>
            </a:r>
            <a:r>
              <a:rPr lang="en-US" sz="2000" i="1" dirty="0">
                <a:latin typeface="+mj-lt"/>
              </a:rPr>
              <a:t>heiresses from genre class and uses his functions. </a:t>
            </a:r>
          </a:p>
          <a:p>
            <a:pPr algn="l"/>
            <a:r>
              <a:rPr lang="en-US" sz="2000" i="1" dirty="0">
                <a:latin typeface="+mj-lt"/>
              </a:rPr>
              <a:t>What is the different between the genres?</a:t>
            </a:r>
          </a:p>
          <a:p>
            <a:pPr algn="l"/>
            <a:r>
              <a:rPr lang="en-US" sz="2000" i="1" dirty="0">
                <a:latin typeface="+mj-lt"/>
              </a:rPr>
              <a:t>1. The instrument.</a:t>
            </a:r>
          </a:p>
          <a:p>
            <a:pPr algn="l"/>
            <a:r>
              <a:rPr lang="en-US" sz="2000" i="1" dirty="0">
                <a:latin typeface="+mj-lt"/>
              </a:rPr>
              <a:t>2. Every genre has a different queue of songs.</a:t>
            </a:r>
            <a:endParaRPr lang="he-IL" sz="2000" i="1" dirty="0">
              <a:latin typeface="+mj-lt"/>
            </a:endParaRPr>
          </a:p>
          <a:p>
            <a:pPr algn="l"/>
            <a:endParaRPr lang="en-US" sz="2000" i="1" dirty="0">
              <a:latin typeface="+mj-lt"/>
            </a:endParaRPr>
          </a:p>
          <a:p>
            <a:pPr algn="l"/>
            <a:r>
              <a:rPr lang="en-US" sz="2000" b="1" i="1" dirty="0">
                <a:latin typeface="+mj-lt"/>
              </a:rPr>
              <a:t>Artist class </a:t>
            </a:r>
            <a:r>
              <a:rPr lang="en-US" sz="2000" i="1" dirty="0">
                <a:latin typeface="+mj-lt"/>
              </a:rPr>
              <a:t>heir from music class –</a:t>
            </a:r>
            <a:r>
              <a:rPr lang="en-US" sz="2000" b="0" i="1" dirty="0">
                <a:effectLst/>
                <a:latin typeface="+mj-lt"/>
              </a:rPr>
              <a:t> we override </a:t>
            </a:r>
            <a:r>
              <a:rPr lang="en-US" sz="2000" i="1" dirty="0">
                <a:latin typeface="+mj-lt"/>
              </a:rPr>
              <a:t>the functions to work to a specific artist that the account type.</a:t>
            </a:r>
          </a:p>
          <a:p>
            <a:pPr algn="l"/>
            <a:r>
              <a:rPr lang="en-US" sz="2000" b="1" i="1" dirty="0">
                <a:latin typeface="+mj-lt"/>
              </a:rPr>
              <a:t>Playlist class </a:t>
            </a:r>
            <a:r>
              <a:rPr lang="en-US" sz="2000" i="1" dirty="0">
                <a:latin typeface="+mj-lt"/>
              </a:rPr>
              <a:t>heir from music class - we override the functions of music and implement save, remove and load functions.</a:t>
            </a:r>
          </a:p>
          <a:p>
            <a:pPr algn="l"/>
            <a:r>
              <a:rPr lang="en-US" sz="2000" i="1" dirty="0">
                <a:latin typeface="+mj-lt"/>
              </a:rPr>
              <a:t> 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83A3DA5-7080-4347-9E7E-250D934191B9}"/>
              </a:ext>
            </a:extLst>
          </p:cNvPr>
          <p:cNvSpPr txBox="1"/>
          <p:nvPr/>
        </p:nvSpPr>
        <p:spPr>
          <a:xfrm>
            <a:off x="1649507" y="531160"/>
            <a:ext cx="817581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i="1" dirty="0">
                <a:solidFill>
                  <a:srgbClr val="FF66FF"/>
                </a:solidFill>
              </a:rPr>
              <a:t>Explanation of the hierarchy</a:t>
            </a:r>
          </a:p>
        </p:txBody>
      </p:sp>
    </p:spTree>
    <p:extLst>
      <p:ext uri="{BB962C8B-B14F-4D97-AF65-F5344CB8AC3E}">
        <p14:creationId xmlns:p14="http://schemas.microsoft.com/office/powerpoint/2010/main" val="420477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62362DB-9926-4519-AC37-C2CC55F45E36}"/>
              </a:ext>
            </a:extLst>
          </p:cNvPr>
          <p:cNvSpPr txBox="1"/>
          <p:nvPr/>
        </p:nvSpPr>
        <p:spPr>
          <a:xfrm>
            <a:off x="911599" y="1619249"/>
            <a:ext cx="5934635" cy="418576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i="1" dirty="0">
                <a:latin typeface="+mj-lt"/>
              </a:rPr>
              <a:t>The search box has two capabilities:</a:t>
            </a:r>
          </a:p>
          <a:p>
            <a:pPr algn="l" rtl="0"/>
            <a:endParaRPr lang="en-US" sz="2800" i="1" dirty="0">
              <a:latin typeface="+mj-lt"/>
            </a:endParaRPr>
          </a:p>
          <a:p>
            <a:pPr marL="342900" indent="-342900" algn="l" rtl="0">
              <a:buAutoNum type="arabicPeriod"/>
            </a:pPr>
            <a:r>
              <a:rPr lang="en-US" sz="2400" i="1" dirty="0">
                <a:latin typeface="+mj-lt"/>
              </a:rPr>
              <a:t>Press on the search box will open a combo box with the genres after press on specific genre its will represent a list of the songs in this genre.</a:t>
            </a:r>
          </a:p>
          <a:p>
            <a:pPr marL="342900" indent="-342900" algn="l" rtl="0">
              <a:buAutoNum type="arabicPeriod"/>
            </a:pPr>
            <a:endParaRPr lang="en-US" sz="2400" i="1" dirty="0">
              <a:latin typeface="+mj-lt"/>
            </a:endParaRPr>
          </a:p>
          <a:p>
            <a:pPr marL="342900" indent="-342900" algn="l" rtl="0">
              <a:buAutoNum type="arabicPeriod"/>
            </a:pPr>
            <a:r>
              <a:rPr lang="en-US" sz="2400" i="1" dirty="0">
                <a:latin typeface="+mj-lt"/>
              </a:rPr>
              <a:t>Type a specific artist will represent a list with the songs of this artist. If the artist is not exist in the app it will show correct message.</a:t>
            </a:r>
          </a:p>
          <a:p>
            <a:pPr marL="342900" indent="-342900" algn="l" rtl="0">
              <a:buAutoNum type="arabicPeriod"/>
            </a:pPr>
            <a:endParaRPr lang="he-IL" dirty="0">
              <a:latin typeface="+mj-lt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6681ECC-C77F-4FC2-9CA5-5A2D3E06E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12" t="9234" b="71841"/>
          <a:stretch/>
        </p:blipFill>
        <p:spPr>
          <a:xfrm>
            <a:off x="7381519" y="1619249"/>
            <a:ext cx="4206279" cy="1461268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2487D81-FA0A-4214-878E-4B3B5C916158}"/>
              </a:ext>
            </a:extLst>
          </p:cNvPr>
          <p:cNvSpPr txBox="1"/>
          <p:nvPr/>
        </p:nvSpPr>
        <p:spPr>
          <a:xfrm>
            <a:off x="2674844" y="495300"/>
            <a:ext cx="527685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i="1" dirty="0">
                <a:solidFill>
                  <a:srgbClr val="FF66FF"/>
                </a:solidFill>
              </a:rPr>
              <a:t>Searching in the app</a:t>
            </a:r>
            <a:endParaRPr lang="he-IL" sz="4800" i="1" dirty="0">
              <a:solidFill>
                <a:srgbClr val="FF66FF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5FEEA84-FD6C-461D-A7FE-4E7F4AB70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" t="25767" r="64460" b="35121"/>
          <a:stretch/>
        </p:blipFill>
        <p:spPr>
          <a:xfrm>
            <a:off x="7381519" y="3468227"/>
            <a:ext cx="3314699" cy="2336783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0B53A7D-5D11-4252-B8CD-CBC2FD1EB5D8}"/>
              </a:ext>
            </a:extLst>
          </p:cNvPr>
          <p:cNvSpPr txBox="1"/>
          <p:nvPr/>
        </p:nvSpPr>
        <p:spPr>
          <a:xfrm>
            <a:off x="6846234" y="3848100"/>
            <a:ext cx="42062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The list of the song will represent here</a:t>
            </a:r>
            <a:endParaRPr lang="he-IL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480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תמונה 24">
            <a:extLst>
              <a:ext uri="{FF2B5EF4-FFF2-40B4-BE49-F238E27FC236}">
                <a16:creationId xmlns:a16="http://schemas.microsoft.com/office/drawing/2014/main" id="{5264A9FA-B7CF-4110-A346-11F9AFBF4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1" t="86038" r="81616" b="4935"/>
          <a:stretch/>
        </p:blipFill>
        <p:spPr>
          <a:xfrm>
            <a:off x="837978" y="2314575"/>
            <a:ext cx="695548" cy="585957"/>
          </a:xfrm>
          <a:prstGeom prst="rect">
            <a:avLst/>
          </a:prstGeom>
        </p:spPr>
      </p:pic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9905BB84-19D1-4290-9222-247C054ECC49}"/>
              </a:ext>
            </a:extLst>
          </p:cNvPr>
          <p:cNvSpPr txBox="1"/>
          <p:nvPr/>
        </p:nvSpPr>
        <p:spPr>
          <a:xfrm>
            <a:off x="1857375" y="222673"/>
            <a:ext cx="6248399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i="1" dirty="0">
                <a:solidFill>
                  <a:srgbClr val="FF66FF"/>
                </a:solidFill>
              </a:rPr>
              <a:t>Control</a:t>
            </a:r>
            <a:r>
              <a:rPr lang="en-US" sz="6000" i="1" dirty="0">
                <a:solidFill>
                  <a:srgbClr val="FF33CC"/>
                </a:solidFill>
              </a:rPr>
              <a:t> </a:t>
            </a:r>
            <a:r>
              <a:rPr lang="en-US" sz="6000" i="1" dirty="0">
                <a:solidFill>
                  <a:srgbClr val="FF66FF"/>
                </a:solidFill>
              </a:rPr>
              <a:t>panel</a:t>
            </a:r>
          </a:p>
        </p:txBody>
      </p:sp>
      <p:pic>
        <p:nvPicPr>
          <p:cNvPr id="36" name="תמונה 35">
            <a:extLst>
              <a:ext uri="{FF2B5EF4-FFF2-40B4-BE49-F238E27FC236}">
                <a16:creationId xmlns:a16="http://schemas.microsoft.com/office/drawing/2014/main" id="{DB0E248C-6C1B-4D29-B7AD-45072906D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3" t="85609" r="90234" b="5315"/>
          <a:stretch/>
        </p:blipFill>
        <p:spPr>
          <a:xfrm>
            <a:off x="904874" y="1469833"/>
            <a:ext cx="628651" cy="548585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9BDA960-4AD1-4406-ADFD-E02EBAA5961C}"/>
              </a:ext>
            </a:extLst>
          </p:cNvPr>
          <p:cNvSpPr txBox="1"/>
          <p:nvPr/>
        </p:nvSpPr>
        <p:spPr>
          <a:xfrm>
            <a:off x="1857375" y="1495198"/>
            <a:ext cx="177165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Volume up</a:t>
            </a:r>
            <a:endParaRPr lang="he-IL" sz="2800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E92CC4B2-C4CA-4E1A-8BD9-E1ADB58EBCD8}"/>
              </a:ext>
            </a:extLst>
          </p:cNvPr>
          <p:cNvSpPr txBox="1"/>
          <p:nvPr/>
        </p:nvSpPr>
        <p:spPr>
          <a:xfrm>
            <a:off x="1733550" y="2345943"/>
            <a:ext cx="23761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Volume down</a:t>
            </a:r>
            <a:endParaRPr lang="he-IL" sz="2800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9" name="תמונה 38">
            <a:extLst>
              <a:ext uri="{FF2B5EF4-FFF2-40B4-BE49-F238E27FC236}">
                <a16:creationId xmlns:a16="http://schemas.microsoft.com/office/drawing/2014/main" id="{9A547B5E-AA49-4B3F-A49D-4FABA5D3F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5" t="85931" r="72914" b="5011"/>
          <a:stretch/>
        </p:blipFill>
        <p:spPr>
          <a:xfrm>
            <a:off x="904874" y="3196689"/>
            <a:ext cx="681345" cy="587945"/>
          </a:xfrm>
          <a:prstGeom prst="rect">
            <a:avLst/>
          </a:prstGeom>
        </p:spPr>
      </p:pic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33160A03-F842-47AC-B99A-3000A2C3EDAC}"/>
              </a:ext>
            </a:extLst>
          </p:cNvPr>
          <p:cNvSpPr txBox="1"/>
          <p:nvPr/>
        </p:nvSpPr>
        <p:spPr>
          <a:xfrm>
            <a:off x="1733550" y="3196688"/>
            <a:ext cx="119507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Mute</a:t>
            </a:r>
          </a:p>
        </p:txBody>
      </p:sp>
      <p:pic>
        <p:nvPicPr>
          <p:cNvPr id="41" name="תמונה 40">
            <a:extLst>
              <a:ext uri="{FF2B5EF4-FFF2-40B4-BE49-F238E27FC236}">
                <a16:creationId xmlns:a16="http://schemas.microsoft.com/office/drawing/2014/main" id="{485CEF7D-5450-46C3-8AB0-B4436FC45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08" t="85448" r="55230" b="4857"/>
          <a:stretch/>
        </p:blipFill>
        <p:spPr>
          <a:xfrm>
            <a:off x="849417" y="3933133"/>
            <a:ext cx="739563" cy="629342"/>
          </a:xfrm>
          <a:prstGeom prst="rect">
            <a:avLst/>
          </a:prstGeom>
        </p:spPr>
      </p:pic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CA5DE50F-39A5-4869-83D3-2DD19D36A3AF}"/>
              </a:ext>
            </a:extLst>
          </p:cNvPr>
          <p:cNvSpPr txBox="1"/>
          <p:nvPr/>
        </p:nvSpPr>
        <p:spPr>
          <a:xfrm>
            <a:off x="353545" y="3986194"/>
            <a:ext cx="100006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Press on the button to play a song \ space in your keyboard</a:t>
            </a:r>
          </a:p>
        </p:txBody>
      </p:sp>
      <p:pic>
        <p:nvPicPr>
          <p:cNvPr id="43" name="תמונה 42">
            <a:extLst>
              <a:ext uri="{FF2B5EF4-FFF2-40B4-BE49-F238E27FC236}">
                <a16:creationId xmlns:a16="http://schemas.microsoft.com/office/drawing/2014/main" id="{4BD7279F-587B-4772-83A9-39BD62D9D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33" t="85057" r="46605" b="4077"/>
          <a:stretch/>
        </p:blipFill>
        <p:spPr>
          <a:xfrm>
            <a:off x="926317" y="4889762"/>
            <a:ext cx="659902" cy="629343"/>
          </a:xfrm>
          <a:prstGeom prst="rect">
            <a:avLst/>
          </a:prstGeom>
        </p:spPr>
      </p:pic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1A1A478A-96E2-4674-AA6C-B288A00591F3}"/>
              </a:ext>
            </a:extLst>
          </p:cNvPr>
          <p:cNvSpPr txBox="1"/>
          <p:nvPr/>
        </p:nvSpPr>
        <p:spPr>
          <a:xfrm>
            <a:off x="1150671" y="4910785"/>
            <a:ext cx="882385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Press on the button stop a song \ space in your keyboard</a:t>
            </a: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F3FDC7CF-A3D1-4782-8C34-F3B5A47D9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11" t="85057" r="64227" b="4077"/>
          <a:stretch/>
        </p:blipFill>
        <p:spPr>
          <a:xfrm>
            <a:off x="926317" y="5785303"/>
            <a:ext cx="659902" cy="629343"/>
          </a:xfrm>
          <a:prstGeom prst="rect">
            <a:avLst/>
          </a:prstGeom>
        </p:spPr>
      </p:pic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75F345FE-50EE-47D1-8E7D-9C3371860A75}"/>
              </a:ext>
            </a:extLst>
          </p:cNvPr>
          <p:cNvSpPr txBox="1"/>
          <p:nvPr/>
        </p:nvSpPr>
        <p:spPr>
          <a:xfrm>
            <a:off x="1323975" y="5846392"/>
            <a:ext cx="423862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Back to the previous song</a:t>
            </a:r>
          </a:p>
        </p:txBody>
      </p:sp>
      <p:pic>
        <p:nvPicPr>
          <p:cNvPr id="47" name="תמונה 46">
            <a:extLst>
              <a:ext uri="{FF2B5EF4-FFF2-40B4-BE49-F238E27FC236}">
                <a16:creationId xmlns:a16="http://schemas.microsoft.com/office/drawing/2014/main" id="{2BF89A91-8CC3-4E6D-816B-BB12F683E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61" t="85057" r="38277" b="4077"/>
          <a:stretch/>
        </p:blipFill>
        <p:spPr>
          <a:xfrm>
            <a:off x="5960258" y="5846392"/>
            <a:ext cx="659902" cy="629343"/>
          </a:xfrm>
          <a:prstGeom prst="rect">
            <a:avLst/>
          </a:prstGeom>
        </p:spPr>
      </p:pic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7AC00FAB-460E-4481-A854-00F4C04D7E07}"/>
              </a:ext>
            </a:extLst>
          </p:cNvPr>
          <p:cNvSpPr txBox="1"/>
          <p:nvPr/>
        </p:nvSpPr>
        <p:spPr>
          <a:xfrm>
            <a:off x="6290209" y="5846392"/>
            <a:ext cx="423862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Move to the next song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CC7C867-6BEC-4539-B97E-FF37B03A38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" t="84983" r="36223" b="2139"/>
          <a:stretch/>
        </p:blipFill>
        <p:spPr>
          <a:xfrm>
            <a:off x="5629275" y="1472816"/>
            <a:ext cx="6115050" cy="769441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F8364AB8-1197-4587-9A37-5E59A15374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5" t="13264" r="41662" b="62124"/>
          <a:stretch/>
        </p:blipFill>
        <p:spPr>
          <a:xfrm>
            <a:off x="5960258" y="2622355"/>
            <a:ext cx="5162400" cy="1377176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9B0B7F8-4AF5-42E0-9542-F2FD49E4B5F2}"/>
              </a:ext>
            </a:extLst>
          </p:cNvPr>
          <p:cNvSpPr txBox="1"/>
          <p:nvPr/>
        </p:nvSpPr>
        <p:spPr>
          <a:xfrm>
            <a:off x="5771612" y="2715866"/>
            <a:ext cx="44700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Current song and artist name’s will represent.</a:t>
            </a:r>
            <a:endParaRPr lang="he-IL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719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2E8A2A6D-BA3A-4DF9-AF55-6BF93E03F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000" t="57865" r="3331" b="6080"/>
          <a:stretch/>
        </p:blipFill>
        <p:spPr>
          <a:xfrm>
            <a:off x="7865851" y="3928082"/>
            <a:ext cx="3153131" cy="234758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3C50B1D-A36B-43F5-AD4F-2859BD9D9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89" t="60339" r="10261" b="31442"/>
          <a:stretch/>
        </p:blipFill>
        <p:spPr>
          <a:xfrm>
            <a:off x="995083" y="2541696"/>
            <a:ext cx="1479176" cy="41686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1AF528A-D09E-4813-B4C4-98305233B45B}"/>
              </a:ext>
            </a:extLst>
          </p:cNvPr>
          <p:cNvSpPr txBox="1"/>
          <p:nvPr/>
        </p:nvSpPr>
        <p:spPr>
          <a:xfrm>
            <a:off x="2343048" y="2566017"/>
            <a:ext cx="58781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Press on my playlist button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will represent your playlist.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7C1472F-8539-42CC-A10D-04BDDE596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58" t="74146" r="26178" b="19088"/>
          <a:stretch/>
        </p:blipFill>
        <p:spPr>
          <a:xfrm>
            <a:off x="1093695" y="1558480"/>
            <a:ext cx="1183340" cy="514931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8E8F8AC-F732-4987-863C-D4C96B9ABD38}"/>
              </a:ext>
            </a:extLst>
          </p:cNvPr>
          <p:cNvSpPr txBox="1"/>
          <p:nvPr/>
        </p:nvSpPr>
        <p:spPr>
          <a:xfrm>
            <a:off x="2671482" y="1450554"/>
            <a:ext cx="8534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Press on specific song and then on the add button </a:t>
            </a:r>
            <a:r>
              <a:rPr lang="en-US" dirty="0">
                <a:sym typeface="Wingdings" panose="05000000000000000000" pitchFamily="2" charset="2"/>
              </a:rPr>
              <a:t> the song will be added to your playlist.</a:t>
            </a: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FDC93C4-6DFC-454B-B954-0D1DC38F2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45" t="74759" r="15026" b="18674"/>
          <a:stretch/>
        </p:blipFill>
        <p:spPr>
          <a:xfrm>
            <a:off x="1093695" y="3420839"/>
            <a:ext cx="1281952" cy="569327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D3F9E2F-8922-4A12-8EAC-CF448E2A7797}"/>
              </a:ext>
            </a:extLst>
          </p:cNvPr>
          <p:cNvSpPr txBox="1"/>
          <p:nvPr/>
        </p:nvSpPr>
        <p:spPr>
          <a:xfrm>
            <a:off x="2671482" y="3304502"/>
            <a:ext cx="88750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Press on a specific song in your playlist and then on the remove button </a:t>
            </a:r>
            <a:r>
              <a:rPr lang="en-US" dirty="0">
                <a:sym typeface="Wingdings" panose="05000000000000000000" pitchFamily="2" charset="2"/>
              </a:rPr>
              <a:t> the song will removed from your playlist.</a:t>
            </a:r>
            <a:endParaRPr lang="he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3AB8DB37-4A1C-4919-9B24-39359383B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15" t="85087" r="15087" b="8533"/>
          <a:stretch/>
        </p:blipFill>
        <p:spPr>
          <a:xfrm>
            <a:off x="1173018" y="4370173"/>
            <a:ext cx="1077734" cy="569327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6EFF2FA6-8DF0-45E3-A7EB-0AE52C8F943B}"/>
              </a:ext>
            </a:extLst>
          </p:cNvPr>
          <p:cNvSpPr txBox="1"/>
          <p:nvPr/>
        </p:nvSpPr>
        <p:spPr>
          <a:xfrm>
            <a:off x="2474259" y="4426322"/>
            <a:ext cx="28507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Press to save your playlist.</a:t>
            </a:r>
            <a:endParaRPr lang="he-IL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EC82696-F8B2-49FB-8C04-0211C766E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53" t="43186" r="6215" b="36386"/>
          <a:stretch/>
        </p:blipFill>
        <p:spPr>
          <a:xfrm>
            <a:off x="1145310" y="5101876"/>
            <a:ext cx="1100296" cy="729656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93551E98-C5EF-4E91-9581-2EC581284F85}"/>
              </a:ext>
            </a:extLst>
          </p:cNvPr>
          <p:cNvSpPr txBox="1"/>
          <p:nvPr/>
        </p:nvSpPr>
        <p:spPr>
          <a:xfrm>
            <a:off x="2474259" y="5101876"/>
            <a:ext cx="389883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After saving your playlist you can load your playlist anytime you want. If your playlist is empty will appear message “Your playlist is empty”.</a:t>
            </a:r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5EFD542A-FF90-49D1-8124-FA6B89C577A4}"/>
              </a:ext>
            </a:extLst>
          </p:cNvPr>
          <p:cNvSpPr txBox="1"/>
          <p:nvPr/>
        </p:nvSpPr>
        <p:spPr>
          <a:xfrm>
            <a:off x="1972779" y="381812"/>
            <a:ext cx="624839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i="1" dirty="0">
                <a:solidFill>
                  <a:srgbClr val="FF66FF"/>
                </a:solidFill>
              </a:rPr>
              <a:t>My playlist</a:t>
            </a:r>
            <a:r>
              <a:rPr lang="en-US" sz="4800" i="1" dirty="0">
                <a:solidFill>
                  <a:srgbClr val="FF33CC"/>
                </a:solidFill>
              </a:rPr>
              <a:t> </a:t>
            </a:r>
            <a:r>
              <a:rPr lang="en-US" sz="4800" i="1" dirty="0">
                <a:solidFill>
                  <a:srgbClr val="FF66FF"/>
                </a:solidFill>
              </a:rPr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21697839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383</Words>
  <Application>Microsoft Office PowerPoint</Application>
  <PresentationFormat>מסך רחב</PresentationFormat>
  <Paragraphs>44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Assistant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HP</dc:creator>
  <cp:lastModifiedBy>HP</cp:lastModifiedBy>
  <cp:revision>16</cp:revision>
  <dcterms:created xsi:type="dcterms:W3CDTF">2022-08-19T10:30:01Z</dcterms:created>
  <dcterms:modified xsi:type="dcterms:W3CDTF">2022-09-01T05:16:37Z</dcterms:modified>
</cp:coreProperties>
</file>