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86C41-9DC4-49A7-A481-2C39A5D0BE6C}" v="11" dt="2025-08-04T17:48:17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Dikole" userId="9cc6781cf493934f" providerId="LiveId" clId="{D4886C41-9DC4-49A7-A481-2C39A5D0BE6C}"/>
    <pc:docChg chg="undo custSel addSld modSld">
      <pc:chgData name="Arti Dikole" userId="9cc6781cf493934f" providerId="LiveId" clId="{D4886C41-9DC4-49A7-A481-2C39A5D0BE6C}" dt="2025-08-04T17:48:17.626" v="61"/>
      <pc:docMkLst>
        <pc:docMk/>
      </pc:docMkLst>
      <pc:sldChg chg="addSp delSp modSp mod">
        <pc:chgData name="Arti Dikole" userId="9cc6781cf493934f" providerId="LiveId" clId="{D4886C41-9DC4-49A7-A481-2C39A5D0BE6C}" dt="2025-08-04T17:35:02.537" v="59" actId="1076"/>
        <pc:sldMkLst>
          <pc:docMk/>
          <pc:sldMk cId="384733178" sldId="2146847059"/>
        </pc:sldMkLst>
        <pc:picChg chg="add del mod">
          <ac:chgData name="Arti Dikole" userId="9cc6781cf493934f" providerId="LiveId" clId="{D4886C41-9DC4-49A7-A481-2C39A5D0BE6C}" dt="2025-08-04T17:32:27.850" v="30" actId="21"/>
          <ac:picMkLst>
            <pc:docMk/>
            <pc:sldMk cId="384733178" sldId="2146847059"/>
            <ac:picMk id="5" creationId="{346E9384-7DC5-C6DA-BA5D-34AA2296232E}"/>
          </ac:picMkLst>
        </pc:picChg>
        <pc:picChg chg="add del mod">
          <ac:chgData name="Arti Dikole" userId="9cc6781cf493934f" providerId="LiveId" clId="{D4886C41-9DC4-49A7-A481-2C39A5D0BE6C}" dt="2025-08-04T17:32:27.850" v="30" actId="21"/>
          <ac:picMkLst>
            <pc:docMk/>
            <pc:sldMk cId="384733178" sldId="2146847059"/>
            <ac:picMk id="7" creationId="{E243B08C-D05D-E01B-82C3-00ECC0380964}"/>
          </ac:picMkLst>
        </pc:picChg>
        <pc:picChg chg="add del mod">
          <ac:chgData name="Arti Dikole" userId="9cc6781cf493934f" providerId="LiveId" clId="{D4886C41-9DC4-49A7-A481-2C39A5D0BE6C}" dt="2025-08-04T17:32:27.850" v="30" actId="21"/>
          <ac:picMkLst>
            <pc:docMk/>
            <pc:sldMk cId="384733178" sldId="2146847059"/>
            <ac:picMk id="9" creationId="{ACEE17A2-4665-75A5-47BC-4A75A071B7C0}"/>
          </ac:picMkLst>
        </pc:picChg>
        <pc:picChg chg="add mod">
          <ac:chgData name="Arti Dikole" userId="9cc6781cf493934f" providerId="LiveId" clId="{D4886C41-9DC4-49A7-A481-2C39A5D0BE6C}" dt="2025-08-04T17:34:59.511" v="58" actId="1076"/>
          <ac:picMkLst>
            <pc:docMk/>
            <pc:sldMk cId="384733178" sldId="2146847059"/>
            <ac:picMk id="11" creationId="{53B83236-B21F-CA24-298B-177298107549}"/>
          </ac:picMkLst>
        </pc:picChg>
        <pc:picChg chg="add mod">
          <ac:chgData name="Arti Dikole" userId="9cc6781cf493934f" providerId="LiveId" clId="{D4886C41-9DC4-49A7-A481-2C39A5D0BE6C}" dt="2025-08-04T17:35:02.537" v="59" actId="1076"/>
          <ac:picMkLst>
            <pc:docMk/>
            <pc:sldMk cId="384733178" sldId="2146847059"/>
            <ac:picMk id="13" creationId="{4644BE16-0BDE-465A-612B-712F2C0E726A}"/>
          </ac:picMkLst>
        </pc:picChg>
      </pc:sldChg>
      <pc:sldChg chg="addSp delSp modSp mod">
        <pc:chgData name="Arti Dikole" userId="9cc6781cf493934f" providerId="LiveId" clId="{D4886C41-9DC4-49A7-A481-2C39A5D0BE6C}" dt="2025-08-04T17:23:10.963" v="6" actId="14100"/>
        <pc:sldMkLst>
          <pc:docMk/>
          <pc:sldMk cId="2083715239" sldId="2146847060"/>
        </pc:sldMkLst>
        <pc:spChg chg="add del mod">
          <ac:chgData name="Arti Dikole" userId="9cc6781cf493934f" providerId="LiveId" clId="{D4886C41-9DC4-49A7-A481-2C39A5D0BE6C}" dt="2025-08-04T17:23:03.276" v="4" actId="478"/>
          <ac:spMkLst>
            <pc:docMk/>
            <pc:sldMk cId="2083715239" sldId="2146847060"/>
            <ac:spMk id="11" creationId="{C5A38735-B15B-B12C-5095-862098FEEC74}"/>
          </ac:spMkLst>
        </pc:spChg>
        <pc:picChg chg="mod">
          <ac:chgData name="Arti Dikole" userId="9cc6781cf493934f" providerId="LiveId" clId="{D4886C41-9DC4-49A7-A481-2C39A5D0BE6C}" dt="2025-08-04T17:23:10.963" v="6" actId="14100"/>
          <ac:picMkLst>
            <pc:docMk/>
            <pc:sldMk cId="2083715239" sldId="2146847060"/>
            <ac:picMk id="4" creationId="{CE04D55D-B18F-6EDC-D53D-82D079961E21}"/>
          </ac:picMkLst>
        </pc:picChg>
        <pc:picChg chg="add del">
          <ac:chgData name="Arti Dikole" userId="9cc6781cf493934f" providerId="LiveId" clId="{D4886C41-9DC4-49A7-A481-2C39A5D0BE6C}" dt="2025-08-04T17:23:03.276" v="4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modSp">
        <pc:chgData name="Arti Dikole" userId="9cc6781cf493934f" providerId="LiveId" clId="{D4886C41-9DC4-49A7-A481-2C39A5D0BE6C}" dt="2025-08-04T17:48:17.626" v="61"/>
        <pc:sldMkLst>
          <pc:docMk/>
          <pc:sldMk cId="2230664768" sldId="2146847061"/>
        </pc:sldMkLst>
        <pc:spChg chg="mod">
          <ac:chgData name="Arti Dikole" userId="9cc6781cf493934f" providerId="LiveId" clId="{D4886C41-9DC4-49A7-A481-2C39A5D0BE6C}" dt="2025-08-04T17:48:17.626" v="61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Arti Dikole" userId="9cc6781cf493934f" providerId="LiveId" clId="{D4886C41-9DC4-49A7-A481-2C39A5D0BE6C}" dt="2025-08-04T17:24:18.978" v="10" actId="1076"/>
        <pc:sldMkLst>
          <pc:docMk/>
          <pc:sldMk cId="1189541472" sldId="2146847067"/>
        </pc:sldMkLst>
        <pc:picChg chg="del">
          <ac:chgData name="Arti Dikole" userId="9cc6781cf493934f" providerId="LiveId" clId="{D4886C41-9DC4-49A7-A481-2C39A5D0BE6C}" dt="2025-08-04T17:24:14.032" v="9" actId="21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Arti Dikole" userId="9cc6781cf493934f" providerId="LiveId" clId="{D4886C41-9DC4-49A7-A481-2C39A5D0BE6C}" dt="2025-08-04T17:24:18.978" v="10" actId="1076"/>
          <ac:picMkLst>
            <pc:docMk/>
            <pc:sldMk cId="1189541472" sldId="2146847067"/>
            <ac:picMk id="5" creationId="{55CCB6F6-7D9E-5FDE-3ED1-6149B5B4D0D2}"/>
          </ac:picMkLst>
        </pc:picChg>
      </pc:sldChg>
      <pc:sldChg chg="addSp delSp modSp mod">
        <pc:chgData name="Arti Dikole" userId="9cc6781cf493934f" providerId="LiveId" clId="{D4886C41-9DC4-49A7-A481-2C39A5D0BE6C}" dt="2025-08-04T17:27:09.421" v="26" actId="1076"/>
        <pc:sldMkLst>
          <pc:docMk/>
          <pc:sldMk cId="1126302864" sldId="2146847068"/>
        </pc:sldMkLst>
        <pc:spChg chg="mod">
          <ac:chgData name="Arti Dikole" userId="9cc6781cf493934f" providerId="LiveId" clId="{D4886C41-9DC4-49A7-A481-2C39A5D0BE6C}" dt="2025-08-04T17:25:10.003" v="17"/>
          <ac:spMkLst>
            <pc:docMk/>
            <pc:sldMk cId="1126302864" sldId="2146847068"/>
            <ac:spMk id="5" creationId="{16A49521-B5B7-63EE-905D-5E4ED1D0957F}"/>
          </ac:spMkLst>
        </pc:spChg>
        <pc:picChg chg="del">
          <ac:chgData name="Arti Dikole" userId="9cc6781cf493934f" providerId="LiveId" clId="{D4886C41-9DC4-49A7-A481-2C39A5D0BE6C}" dt="2025-08-04T17:24:54.381" v="13" actId="21"/>
          <ac:picMkLst>
            <pc:docMk/>
            <pc:sldMk cId="1126302864" sldId="2146847068"/>
            <ac:picMk id="3" creationId="{D5693625-3FD5-932E-3334-F54965E8A468}"/>
          </ac:picMkLst>
        </pc:picChg>
        <pc:picChg chg="add del mod">
          <ac:chgData name="Arti Dikole" userId="9cc6781cf493934f" providerId="LiveId" clId="{D4886C41-9DC4-49A7-A481-2C39A5D0BE6C}" dt="2025-08-04T17:27:03.747" v="24" actId="21"/>
          <ac:picMkLst>
            <pc:docMk/>
            <pc:sldMk cId="1126302864" sldId="2146847068"/>
            <ac:picMk id="6" creationId="{12FF4831-164E-DC5D-1293-921A59A02E8E}"/>
          </ac:picMkLst>
        </pc:picChg>
        <pc:picChg chg="add mod">
          <ac:chgData name="Arti Dikole" userId="9cc6781cf493934f" providerId="LiveId" clId="{D4886C41-9DC4-49A7-A481-2C39A5D0BE6C}" dt="2025-08-04T17:26:31.432" v="21" actId="1076"/>
          <ac:picMkLst>
            <pc:docMk/>
            <pc:sldMk cId="1126302864" sldId="2146847068"/>
            <ac:picMk id="8" creationId="{FAA67395-8128-EAFD-82F1-57D95C35D01D}"/>
          </ac:picMkLst>
        </pc:picChg>
        <pc:picChg chg="add mod">
          <ac:chgData name="Arti Dikole" userId="9cc6781cf493934f" providerId="LiveId" clId="{D4886C41-9DC4-49A7-A481-2C39A5D0BE6C}" dt="2025-08-04T17:27:09.421" v="26" actId="1076"/>
          <ac:picMkLst>
            <pc:docMk/>
            <pc:sldMk cId="1126302864" sldId="2146847068"/>
            <ac:picMk id="10" creationId="{66CB15B2-4476-2A7F-6F81-54A27578E28E}"/>
          </ac:picMkLst>
        </pc:picChg>
      </pc:sldChg>
      <pc:sldChg chg="addSp delSp modSp add mod">
        <pc:chgData name="Arti Dikole" userId="9cc6781cf493934f" providerId="LiveId" clId="{D4886C41-9DC4-49A7-A481-2C39A5D0BE6C}" dt="2025-08-04T17:35:12.438" v="60" actId="1076"/>
        <pc:sldMkLst>
          <pc:docMk/>
          <pc:sldMk cId="3890200522" sldId="2146847069"/>
        </pc:sldMkLst>
        <pc:picChg chg="add mod">
          <ac:chgData name="Arti Dikole" userId="9cc6781cf493934f" providerId="LiveId" clId="{D4886C41-9DC4-49A7-A481-2C39A5D0BE6C}" dt="2025-08-04T17:35:12.438" v="60" actId="1076"/>
          <ac:picMkLst>
            <pc:docMk/>
            <pc:sldMk cId="3890200522" sldId="2146847069"/>
            <ac:picMk id="5" creationId="{B875D721-5BE0-6818-F44E-19A368F73172}"/>
          </ac:picMkLst>
        </pc:picChg>
        <pc:picChg chg="del">
          <ac:chgData name="Arti Dikole" userId="9cc6781cf493934f" providerId="LiveId" clId="{D4886C41-9DC4-49A7-A481-2C39A5D0BE6C}" dt="2025-08-04T17:33:59.533" v="45" actId="21"/>
          <ac:picMkLst>
            <pc:docMk/>
            <pc:sldMk cId="3890200522" sldId="2146847069"/>
            <ac:picMk id="11" creationId="{74789A13-223E-F7F9-0A5F-45251B660F8B}"/>
          </ac:picMkLst>
        </pc:picChg>
        <pc:picChg chg="del">
          <ac:chgData name="Arti Dikole" userId="9cc6781cf493934f" providerId="LiveId" clId="{D4886C41-9DC4-49A7-A481-2C39A5D0BE6C}" dt="2025-08-04T17:34:01.492" v="46" actId="21"/>
          <ac:picMkLst>
            <pc:docMk/>
            <pc:sldMk cId="3890200522" sldId="2146847069"/>
            <ac:picMk id="13" creationId="{0B9A0F20-F61F-4C11-4E72-0C6D18FEDD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Agentic AI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Arti Sunil Dikole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CB6F6-7D9E-5FDE-3ED1-6149B5B4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44" y="1032387"/>
            <a:ext cx="8521291" cy="47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13430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B15B2-4476-2A7F-6F81-54A27578E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361" y="1664603"/>
            <a:ext cx="8357419" cy="4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9E620A-8598-1557-6FDA-5BA9F10D6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92615"/>
            <a:ext cx="10671896" cy="409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personalized, and proactive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 guidance.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 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patients and healthcare using Agentic AI.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Cloud, NLP, RAG, and IBM Granite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safe and reliable recommendations.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users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healthcare burden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globally.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https://github.com/DikoleArti/Agentic-AI-Health-Symptom-Checker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Wearable Device Integration</a:t>
            </a:r>
            <a:r>
              <a:rPr lang="en-US" sz="2800" dirty="0"/>
              <a:t> – Real-time health monitoring via smartwatches &amp; IoT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Telemedicine Integration</a:t>
            </a:r>
            <a:r>
              <a:rPr lang="en-US" sz="2800" dirty="0"/>
              <a:t> – Direct booking with doctors from within the app.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Multi-modal Input</a:t>
            </a:r>
            <a:r>
              <a:rPr lang="en-US" sz="2800" dirty="0"/>
              <a:t> – Voice, image, and video-based symptom analysis (e.g., rash detection via photo).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Preventive Healthcare Alerts</a:t>
            </a:r>
            <a:r>
              <a:rPr lang="en-US" sz="2800" dirty="0"/>
              <a:t> – AI-powered reminders for health checkups &amp; vaccinations.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Global Language Expansion</a:t>
            </a:r>
            <a:r>
              <a:rPr lang="en-US" sz="2800" dirty="0"/>
              <a:t> – Support for multiple regional &amp; international languages.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AI-driven Predictive Health Analytics</a:t>
            </a:r>
            <a:r>
              <a:rPr lang="en-US" sz="2800" dirty="0"/>
              <a:t> – Early detection of chronic diseases through pattern recognition.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Integration with EHR Systems</a:t>
            </a:r>
            <a:r>
              <a:rPr lang="en-US" sz="2800" dirty="0"/>
              <a:t> – Seamless sharing of patient data with hospitals &amp; clinics (with consent).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Offline Mode for Rural Areas</a:t>
            </a:r>
            <a:r>
              <a:rPr lang="en-US" sz="2800" dirty="0"/>
              <a:t> – Limited-function AI triage without internet connectivity.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83236-B21F-CA24-298B-17729810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1232452"/>
            <a:ext cx="5270090" cy="40723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44BE16-0BDE-465A-612B-712F2C0E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08" y="1232452"/>
            <a:ext cx="5646539" cy="40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563DD-B6B2-09E1-96E0-4E3FD9E0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473-EE32-F8BF-B002-7F0ADA32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0BB5-691F-29B7-84E4-2368C797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5D721-5BE0-6818-F44E-19A368F7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76" y="1240574"/>
            <a:ext cx="7343609" cy="51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0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Millions rely on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internet searches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for health concerns, leading to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misdiagnosis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unnecessary panic.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Healthcare access is limited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in remote and underserved areas.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Doctors are overwhelmed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with minor cases that could be self-managed with proper guidance.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Current online symptom checkers are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lack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contextual, personalized reasoning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There is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no proactive AI-driven tool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that can: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Understand natural language descriptions of symptoms.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Ask intelligent follow-up questions.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Suggest safe, reliable next steps.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Cloud &amp; AI Services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IBM Cloud Lite</a:t>
            </a:r>
            <a:r>
              <a:rPr lang="en-IN" sz="1800" dirty="0"/>
              <a:t> – Cloud platform for scalable AI deployment.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Natural Language Processing (NLP)</a:t>
            </a:r>
            <a:r>
              <a:rPr lang="en-IN" sz="1800" dirty="0"/>
              <a:t> – Understands medical symptom descriptions in plain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Retrieval Augmented Generation (RAG)</a:t>
            </a:r>
            <a:r>
              <a:rPr lang="en-IN" sz="1800" dirty="0"/>
              <a:t> – Fetches relevant medical knowledge for accurate answers.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IBM Granite Model</a:t>
            </a:r>
            <a:r>
              <a:rPr lang="en-IN" sz="1800" dirty="0"/>
              <a:t> – Advanced large language model for reasoning and contextual understanding.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Supporting Tools &amp; Frameworks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Natural Language Understanding (NLU)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Extracts entities, keywords, symptoms, and sentiment from patient text input.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Helps classify medical intent.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Assistant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Powers conversational chatbot flow for patient symptom discussions.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Integrates with the backend AI reasoning engine.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Cloud Object Storage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Stores anonymized patient data, medical reference documents, and AI training datasets.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Discovery</a:t>
            </a:r>
            <a:r>
              <a:rPr lang="en-IN" dirty="0"/>
              <a:t> </a:t>
            </a:r>
            <a:r>
              <a:rPr lang="en-IN" i="1" dirty="0"/>
              <a:t>(for RAG)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Enables Retrieval Augmented Generation (RAG) to pull relevant medical knowledge from trusted datasets.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Granite Model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IBM’s foundation LLM is used for contextual understanding and reasoning.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API Gateway &amp; App ID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Secures APIs and manages authentication/authorization for patient access.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Cloud Databases for PostgreSQL / MongoDB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Secure, scalable storage for structured and semi-structured health records.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Agentic AI Reasoning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Goes beyond Q&amp;A to proactively guide users toward better decisions.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Dynamic Follow-up Questions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Adapts based on user’s responses for accurate triage.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RAG (Retrieval Augmented Generation)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Pulls trusted medical knowledge in real-time for reliable suggestions.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LLM Integration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Enterprise-grade AI for contextual understanding &amp; safe health guidance.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Multi-Language Support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Accessible for non-English speakers in rural and global contexts.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Emergency Detection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Flags critical symptoms and advises immediate action.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Privacy First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HIPAA-compliant data handling with encryption.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Continuous Learning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Improves with every interaction using anonymized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General Public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Anyone seeking quick, reliable health guidance.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Self-check symptoms before visiting a doctor.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Patients in Remote / Rural Areas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Limited access to healthcare facilities.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Need trusted AI guidance in local languages.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Elderly &amp; Chronic Disease Patients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Continuous monitoring for recurring symptoms.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Early alerts for health deterioration.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Healthcare Professionals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Doctors get pre-assessed patient cases.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Reduced time spent on minor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Telemedicine Platforms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Integrates as a pre-consultation triage tool.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Helps prioritize urgent patients.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34115-437C-24DB-252C-A7427591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36" y="967304"/>
            <a:ext cx="8468851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04D55D-B18F-6EDC-D53D-82D07996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10" y="702156"/>
            <a:ext cx="9193336" cy="51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72</TotalTime>
  <Words>743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Arti Dikole</cp:lastModifiedBy>
  <cp:revision>143</cp:revision>
  <dcterms:created xsi:type="dcterms:W3CDTF">2021-05-26T16:50:10Z</dcterms:created>
  <dcterms:modified xsi:type="dcterms:W3CDTF">2025-08-04T17:48:23Z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