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CE5AB79-F7ED-463C-BCCC-EF24AFC2270C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8" autoAdjust="0"/>
  </p:normalViewPr>
  <p:slideViewPr>
    <p:cSldViewPr>
      <p:cViewPr>
        <p:scale>
          <a:sx n="107" d="100"/>
          <a:sy n="107" d="100"/>
        </p:scale>
        <p:origin x="-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F231211-17AA-4354-A3DA-A47EE3FE65F6}"/>
    <pc:docChg chg="modSld">
      <pc:chgData name="" userId="" providerId="" clId="Web-{3F231211-17AA-4354-A3DA-A47EE3FE65F6}" dt="2018-02-28T14:27:12.967" v="31"/>
      <pc:docMkLst>
        <pc:docMk/>
      </pc:docMkLst>
      <pc:sldChg chg="modSp">
        <pc:chgData name="" userId="" providerId="" clId="Web-{3F231211-17AA-4354-A3DA-A47EE3FE65F6}" dt="2018-02-28T14:27:12.952" v="30"/>
        <pc:sldMkLst>
          <pc:docMk/>
          <pc:sldMk cId="3376842737" sldId="257"/>
        </pc:sldMkLst>
        <pc:spChg chg="mod">
          <ac:chgData name="" userId="" providerId="" clId="Web-{3F231211-17AA-4354-A3DA-A47EE3FE65F6}" dt="2018-02-28T14:27:12.952" v="30"/>
          <ac:spMkLst>
            <pc:docMk/>
            <pc:sldMk cId="3376842737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6BBA1F-B39B-41A4-B0EC-399FDB023564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0DA46E-C8FF-4D7A-9055-A25313215F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 Packman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- Дин Дмитрий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9245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– посвящен известной одноименной игре </a:t>
            </a:r>
            <a:r>
              <a:rPr lang="en-US" dirty="0"/>
              <a:t>Packman</a:t>
            </a:r>
            <a:r>
              <a:rPr lang="ru-RU" dirty="0"/>
              <a:t>, основные идеи </a:t>
            </a:r>
            <a:r>
              <a:rPr lang="ru-RU" dirty="0" err="1"/>
              <a:t>геймплея</a:t>
            </a:r>
            <a:r>
              <a:rPr lang="ru-RU" dirty="0"/>
              <a:t> были взяты именно от туда (автор ни разу не играл в </a:t>
            </a:r>
            <a:r>
              <a:rPr lang="en-US" dirty="0"/>
              <a:t>Packman), </a:t>
            </a:r>
            <a:r>
              <a:rPr lang="ru-RU" dirty="0"/>
              <a:t>весь игровой движок написан самостоятельно с использованием библиотеки </a:t>
            </a:r>
            <a:r>
              <a:rPr lang="en-US" dirty="0" err="1"/>
              <a:t>Pygame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Приложение создано для морально - психологического удовлетворения игрока и морально - психологического удовлетворения автора от зачета проекта в </a:t>
            </a:r>
            <a:r>
              <a:rPr lang="ru-RU" dirty="0" err="1"/>
              <a:t>Яндекс.Лицее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33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ru-RU" dirty="0"/>
              <a:t>Класс </a:t>
            </a:r>
            <a:r>
              <a:rPr lang="en-US" dirty="0"/>
              <a:t>GUI </a:t>
            </a:r>
            <a:r>
              <a:rPr lang="ru-RU" dirty="0"/>
              <a:t>и прочие – вспомогательные классы</a:t>
            </a:r>
          </a:p>
          <a:p>
            <a:r>
              <a:rPr lang="ru-RU" dirty="0"/>
              <a:t>Класс </a:t>
            </a:r>
            <a:r>
              <a:rPr lang="en-US" dirty="0"/>
              <a:t>Game – </a:t>
            </a:r>
            <a:r>
              <a:rPr lang="ru-RU" dirty="0"/>
              <a:t>игровой класс, обрабатывающий объекты, их взаимодействия.</a:t>
            </a:r>
          </a:p>
          <a:p>
            <a:r>
              <a:rPr lang="ru-RU" dirty="0"/>
              <a:t>Класс </a:t>
            </a:r>
            <a:r>
              <a:rPr lang="en-US" dirty="0"/>
              <a:t>Camera – </a:t>
            </a:r>
            <a:r>
              <a:rPr lang="ru-RU" dirty="0"/>
              <a:t>класс смещающий все спрайты, для слежения за персонажем.</a:t>
            </a:r>
          </a:p>
          <a:p>
            <a:r>
              <a:rPr lang="ru-RU" dirty="0"/>
              <a:t>Класс </a:t>
            </a:r>
            <a:r>
              <a:rPr lang="en-US" dirty="0"/>
              <a:t>Everything</a:t>
            </a:r>
            <a:r>
              <a:rPr lang="ru-RU" dirty="0"/>
              <a:t> – класс, описывающий объекты для доски, анимацию.</a:t>
            </a:r>
          </a:p>
          <a:p>
            <a:pPr lvl="1"/>
            <a:r>
              <a:rPr lang="ru-RU" dirty="0"/>
              <a:t>Подкласс - </a:t>
            </a:r>
            <a:r>
              <a:rPr lang="en-US" dirty="0"/>
              <a:t>Buff</a:t>
            </a:r>
          </a:p>
          <a:p>
            <a:pPr lvl="2"/>
            <a:r>
              <a:rPr lang="ru-RU" dirty="0"/>
              <a:t>Наследник - </a:t>
            </a:r>
            <a:r>
              <a:rPr lang="en-US" dirty="0"/>
              <a:t>Boost</a:t>
            </a:r>
            <a:endParaRPr lang="ru-RU" dirty="0"/>
          </a:p>
          <a:p>
            <a:pPr lvl="2">
              <a:buClr>
                <a:srgbClr val="E0752F"/>
              </a:buClr>
            </a:pPr>
            <a:r>
              <a:rPr lang="en-US" dirty="0" err="1"/>
              <a:t>Наследник</a:t>
            </a:r>
            <a:r>
              <a:rPr lang="en-US" dirty="0"/>
              <a:t> - </a:t>
            </a:r>
            <a:r>
              <a:rPr lang="en-US" dirty="0" err="1"/>
              <a:t>SpiritMode</a:t>
            </a:r>
          </a:p>
          <a:p>
            <a:pPr lvl="1"/>
            <a:r>
              <a:rPr lang="ru-RU" dirty="0"/>
              <a:t>Подкласс – </a:t>
            </a:r>
            <a:r>
              <a:rPr lang="en-US" dirty="0" err="1"/>
              <a:t>CanMoveObject</a:t>
            </a:r>
            <a:endParaRPr lang="en-US" dirty="0"/>
          </a:p>
          <a:p>
            <a:pPr lvl="2"/>
            <a:r>
              <a:rPr lang="ru-RU" dirty="0"/>
              <a:t>Наследник – </a:t>
            </a:r>
            <a:r>
              <a:rPr lang="en-US" dirty="0"/>
              <a:t>Hero – </a:t>
            </a:r>
            <a:r>
              <a:rPr lang="ru-RU" dirty="0"/>
              <a:t>класс героя</a:t>
            </a:r>
          </a:p>
          <a:p>
            <a:pPr lvl="2"/>
            <a:r>
              <a:rPr lang="ru-RU" dirty="0"/>
              <a:t>Наследник – </a:t>
            </a:r>
            <a:r>
              <a:rPr lang="en-US" dirty="0"/>
              <a:t>Enemy – </a:t>
            </a:r>
            <a:r>
              <a:rPr lang="ru-RU" dirty="0"/>
              <a:t>класс врагов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84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Игра реализована на основе класса для клеточного поля.</a:t>
            </a:r>
          </a:p>
          <a:p>
            <a:r>
              <a:rPr lang="ru-RU" dirty="0"/>
              <a:t>Реализована своя система координат из-за конфликта класса камеры с изначальным классом клеточного поля.</a:t>
            </a:r>
          </a:p>
          <a:p>
            <a:r>
              <a:rPr lang="ru-RU" dirty="0"/>
              <a:t>Реализована система для анимации любого объекта на поле (сделать мерцающий пол или стены не составит проблем).</a:t>
            </a:r>
          </a:p>
          <a:p>
            <a:r>
              <a:rPr lang="ru-RU" dirty="0"/>
              <a:t>Перемещения персонажей реализована при помощи системы направлений и сверки с клеточным полем.</a:t>
            </a:r>
          </a:p>
          <a:p>
            <a:r>
              <a:rPr lang="ru-RU" dirty="0"/>
              <a:t>Система </a:t>
            </a:r>
            <a:r>
              <a:rPr lang="ru-RU" dirty="0" err="1"/>
              <a:t>отрисовки</a:t>
            </a:r>
            <a:r>
              <a:rPr lang="ru-RU" dirty="0"/>
              <a:t>, клеточного поля, обработки событий и взаимодействий реализованы и связаны в виде разных методов в классе </a:t>
            </a:r>
            <a:r>
              <a:rPr lang="en-US" dirty="0"/>
              <a:t>Game.</a:t>
            </a:r>
            <a:endParaRPr lang="ru-RU" dirty="0"/>
          </a:p>
          <a:p>
            <a:r>
              <a:rPr lang="ru-RU" dirty="0"/>
              <a:t>У духов (врагов) есть алгоритмический интеллект.</a:t>
            </a:r>
          </a:p>
          <a:p>
            <a:r>
              <a:rPr lang="ru-RU" dirty="0"/>
              <a:t>Есть пасхальные яйца.</a:t>
            </a:r>
          </a:p>
        </p:txBody>
      </p:sp>
    </p:spTree>
    <p:extLst>
      <p:ext uri="{BB962C8B-B14F-4D97-AF65-F5344CB8AC3E}">
        <p14:creationId xmlns:p14="http://schemas.microsoft.com/office/powerpoint/2010/main" val="25508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Заключение. Плюсы проекта.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Проект имеет различные векторы улучшения.</a:t>
            </a:r>
          </a:p>
          <a:p>
            <a:r>
              <a:rPr lang="ru-RU" dirty="0"/>
              <a:t>Проект можно использовать, как готовый движок для других двухмерных </a:t>
            </a:r>
            <a:r>
              <a:rPr lang="ru-RU" dirty="0" err="1"/>
              <a:t>платформеров</a:t>
            </a:r>
            <a:r>
              <a:rPr lang="ru-RU" dirty="0"/>
              <a:t>.</a:t>
            </a:r>
          </a:p>
          <a:p>
            <a:r>
              <a:rPr lang="ru-RU" dirty="0"/>
              <a:t>Простота в плане добавления новых бонусов.</a:t>
            </a:r>
          </a:p>
          <a:p>
            <a:r>
              <a:rPr lang="ru-RU" dirty="0"/>
              <a:t>Можно доработать алгоритмический интеллект духов (врагов) до искусственного.</a:t>
            </a:r>
          </a:p>
        </p:txBody>
      </p:sp>
    </p:spTree>
    <p:extLst>
      <p:ext uri="{BB962C8B-B14F-4D97-AF65-F5344CB8AC3E}">
        <p14:creationId xmlns:p14="http://schemas.microsoft.com/office/powerpoint/2010/main" val="24677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</TotalTime>
  <Words>258</Words>
  <Application>Microsoft Office PowerPoint</Application>
  <PresentationFormat>Экран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Эркер</vt:lpstr>
      <vt:lpstr>Проект Packman</vt:lpstr>
      <vt:lpstr>Введение</vt:lpstr>
      <vt:lpstr>Классы</vt:lpstr>
      <vt:lpstr>Особенности</vt:lpstr>
      <vt:lpstr>Заключение. Плюсы проекта.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Packman</dc:title>
  <dc:creator>Администратор</dc:creator>
  <cp:lastModifiedBy>Симонян ибн хатаб</cp:lastModifiedBy>
  <cp:revision>8</cp:revision>
  <dcterms:created xsi:type="dcterms:W3CDTF">2018-02-21T06:40:13Z</dcterms:created>
  <dcterms:modified xsi:type="dcterms:W3CDTF">2018-02-28T14:27:13Z</dcterms:modified>
</cp:coreProperties>
</file>