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8" r:id="rId9"/>
    <p:sldId id="265" r:id="rId10"/>
    <p:sldId id="266" r:id="rId11"/>
    <p:sldId id="260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6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9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31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41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7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43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66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7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28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15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426-BBF9-435F-877F-B874B32C55B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65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C426-BBF9-435F-877F-B874B32C55BE}" type="datetimeFigureOut">
              <a:rPr lang="ru-RU" smtClean="0"/>
              <a:t>27.06.2019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D16D-13F5-48C4-ACB9-543E27D4A5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barcadero.com/products/delphi/sta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institut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Online Ordering App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Application Template Specification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7" y="57150"/>
            <a:ext cx="3648075" cy="6800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777" y="57150"/>
            <a:ext cx="3533775" cy="67627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734" y="57150"/>
            <a:ext cx="3667125" cy="6753225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3766494" y="4383412"/>
            <a:ext cx="984422" cy="6993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0824519" y="1647568"/>
            <a:ext cx="518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1632" y="1408670"/>
            <a:ext cx="161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edited or deleted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Requirements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Template should be created with the free Delphi 10.3 Rio Community Edition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https://www.embarcadero.com/products/delphi/starter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(latest update)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It should not use any 3rd party components except for those freely available via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GetIt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package manager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Any code beyond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GetIt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Packages or included libraries must be included with deliverable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Include a document describing how to customize the template and the code should be well documented for easy customization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 transitions should include proper material design animations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Designed to work on iOS and Android, but also compatible with Windows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macOS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Deliverables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Reusable application template that implements online ordering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functionality.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Behaviors as shown.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content within the client area is only for demonstration purposes. 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document describing how to customize the template and the code should be well documented for easy customization.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All compatible with the free Delphi 10.3 Community Edition.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Tested and designed for iOS and Android with adequate support for Windows 10 testing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Our aim is to create reusable application templates for developers. Right now we are focusing on online ordering application for busy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small business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owners. This project is to build general template for the regular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structure of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online ordering application.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 are modeling this screens on the app builder by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AppInstitute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web-site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AppInstitute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link: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https://appinstitute.com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Required Experience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Embarcadero Delphi 10.3 Rio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FireMonkey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cross-platform application framework for Android and iOS development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POS-systems best practices with proper user interface and user experience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Easy developer customization and deployment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Specifics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Specifically we are working on something similar to general existing online ordering applications.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goal is to have a reusable template that a user can download and add their own content to and create a professional looking application.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template will be delivered in a sample application that shows the power and flexibility of the template, and that is documented enough so that a user will understand how to customize it for their use. On the following slides you will find screenshots and annotations</a:t>
            </a:r>
          </a:p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42" y="428024"/>
            <a:ext cx="3008931" cy="5876897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139685" y="642552"/>
            <a:ext cx="3912973" cy="6993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119262" y="1515762"/>
            <a:ext cx="39333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content slides added here will be displayed on the first app launch and if the app is </a:t>
            </a:r>
            <a:r>
              <a:rPr lang="en-US" dirty="0" smtClean="0"/>
              <a:t>locked.</a:t>
            </a:r>
          </a:p>
          <a:p>
            <a:r>
              <a:rPr lang="en-US" dirty="0" smtClean="0"/>
              <a:t>This dashboard is a flexible screen to </a:t>
            </a:r>
            <a:r>
              <a:rPr lang="en-US" dirty="0"/>
              <a:t>provide additional navigation </a:t>
            </a:r>
            <a:r>
              <a:rPr lang="en-US" dirty="0" smtClean="0"/>
              <a:t>options: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Gallery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Coupons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Account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Call Us</a:t>
            </a:r>
            <a:r>
              <a:rPr lang="uk-UA" dirty="0" smtClean="0"/>
              <a:t>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Email Us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Directions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078" y="428024"/>
            <a:ext cx="3138230" cy="5876897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9333470" y="271849"/>
            <a:ext cx="486033" cy="65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19503" y="104858"/>
            <a:ext cx="126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button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776151" y="5066270"/>
            <a:ext cx="716692" cy="54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6984" y="5568778"/>
            <a:ext cx="185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Opens Dashboard</a:t>
            </a:r>
          </a:p>
          <a:p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985686" y="5891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3226173" y="1655805"/>
            <a:ext cx="975124" cy="44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9" idx="1"/>
          </p:cNvCxnSpPr>
          <p:nvPr/>
        </p:nvCxnSpPr>
        <p:spPr>
          <a:xfrm>
            <a:off x="7562335" y="2561968"/>
            <a:ext cx="1296743" cy="80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57" y="415807"/>
            <a:ext cx="2983659" cy="57296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476" y="415808"/>
            <a:ext cx="2907956" cy="57296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222" y="412259"/>
            <a:ext cx="3023286" cy="5733167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>
            <a:off x="1746422" y="2792627"/>
            <a:ext cx="0" cy="89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Стрелка вправо 14"/>
          <p:cNvSpPr/>
          <p:nvPr/>
        </p:nvSpPr>
        <p:spPr>
          <a:xfrm>
            <a:off x="7539595" y="1413230"/>
            <a:ext cx="1369627" cy="6993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86032" y="3352800"/>
            <a:ext cx="2520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Gallery tabs </a:t>
            </a:r>
            <a:r>
              <a:rPr lang="en-US" dirty="0" smtClean="0"/>
              <a:t>show photos. Photos could be organized with drag </a:t>
            </a:r>
            <a:r>
              <a:rPr lang="en-US" dirty="0"/>
              <a:t>and </a:t>
            </a:r>
            <a:r>
              <a:rPr lang="en-US" dirty="0" smtClean="0"/>
              <a:t>drop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5890054" y="4143632"/>
            <a:ext cx="0" cy="49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35611" y="4637903"/>
            <a:ext cx="238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of coupons with information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10420865" y="3690551"/>
            <a:ext cx="0" cy="45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333470" y="4499403"/>
            <a:ext cx="2353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Coupon screen with all</a:t>
            </a:r>
          </a:p>
          <a:p>
            <a:r>
              <a:rPr lang="en-US" dirty="0" smtClean="0"/>
              <a:t>details, share and redeem buttons</a:t>
            </a:r>
            <a:endParaRPr lang="ru-RU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5"/>
          <a:srcRect t="5516"/>
          <a:stretch/>
        </p:blipFill>
        <p:spPr>
          <a:xfrm>
            <a:off x="7968660" y="3558745"/>
            <a:ext cx="1716496" cy="940657"/>
          </a:xfrm>
          <a:prstGeom prst="rect">
            <a:avLst/>
          </a:prstGeom>
        </p:spPr>
      </p:pic>
      <p:cxnSp>
        <p:nvCxnSpPr>
          <p:cNvPr id="27" name="Прямая со стрелкой 26"/>
          <p:cNvCxnSpPr/>
          <p:nvPr/>
        </p:nvCxnSpPr>
        <p:spPr>
          <a:xfrm flipH="1">
            <a:off x="8600303" y="3241589"/>
            <a:ext cx="568411" cy="31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80" y="370488"/>
            <a:ext cx="2938888" cy="582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0" y="370485"/>
            <a:ext cx="2932671" cy="58229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2695" t="2554" r="2816" b="-1"/>
          <a:stretch/>
        </p:blipFill>
        <p:spPr>
          <a:xfrm>
            <a:off x="9316995" y="1416908"/>
            <a:ext cx="2438400" cy="16335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469" y="370484"/>
            <a:ext cx="2817341" cy="58229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4810" y="370482"/>
            <a:ext cx="3018396" cy="582295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319" y="733167"/>
            <a:ext cx="2631214" cy="321277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>
            <a:off x="2199503" y="2183027"/>
            <a:ext cx="0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76926" y="2407843"/>
            <a:ext cx="1081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to </a:t>
            </a:r>
            <a:r>
              <a:rPr lang="en-US" dirty="0"/>
              <a:t>S</a:t>
            </a:r>
            <a:r>
              <a:rPr lang="en-US" dirty="0" smtClean="0"/>
              <a:t>ign In if click</a:t>
            </a:r>
          </a:p>
          <a:p>
            <a:endParaRPr lang="en-US" dirty="0" smtClean="0"/>
          </a:p>
          <a:p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9704173" y="3050485"/>
            <a:ext cx="551935" cy="101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1038703" y="3050485"/>
            <a:ext cx="535459" cy="95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5093" y="3998054"/>
            <a:ext cx="14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details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0566508" y="3998054"/>
            <a:ext cx="1324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details and ability to checkout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5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2" y="418068"/>
            <a:ext cx="2955059" cy="5807676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71" y="418069"/>
            <a:ext cx="2961502" cy="5807676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1416908" y="2397211"/>
            <a:ext cx="0" cy="124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6605" y="3641124"/>
            <a:ext cx="197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loyalty balance for orders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574039" y="980303"/>
            <a:ext cx="0" cy="369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8637" y="4611129"/>
            <a:ext cx="135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Transparent side menu 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130" y="418068"/>
            <a:ext cx="3162443" cy="580767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573" y="418068"/>
            <a:ext cx="2824670" cy="5807676"/>
          </a:xfrm>
          <a:prstGeom prst="rect">
            <a:avLst/>
          </a:prstGeom>
        </p:spPr>
      </p:pic>
      <p:cxnSp>
        <p:nvCxnSpPr>
          <p:cNvPr id="24" name="Прямая со стрелкой 23"/>
          <p:cNvCxnSpPr/>
          <p:nvPr/>
        </p:nvCxnSpPr>
        <p:spPr>
          <a:xfrm flipV="1">
            <a:off x="6524368" y="609601"/>
            <a:ext cx="0" cy="94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41071" y="23340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Logos</a:t>
            </a:r>
            <a:endParaRPr lang="ru-RU" dirty="0"/>
          </a:p>
        </p:txBody>
      </p:sp>
      <p:sp>
        <p:nvSpPr>
          <p:cNvPr id="28" name="Стрелка вправо 27"/>
          <p:cNvSpPr/>
          <p:nvPr/>
        </p:nvSpPr>
        <p:spPr>
          <a:xfrm>
            <a:off x="8695946" y="280968"/>
            <a:ext cx="984422" cy="6993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8542638" y="2034746"/>
            <a:ext cx="0" cy="20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99428" y="1953053"/>
            <a:ext cx="7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</a:t>
            </a:r>
            <a:endParaRPr lang="ru-RU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8514880" y="4909751"/>
            <a:ext cx="0" cy="7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23681" y="563654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media</a:t>
            </a:r>
            <a:endParaRPr lang="ru-RU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11673016" y="2034746"/>
            <a:ext cx="8238" cy="172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55652" y="3764692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on/off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5" y="230661"/>
            <a:ext cx="3354988" cy="62080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554" y="230661"/>
            <a:ext cx="3090827" cy="6193438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3560933" y="1202724"/>
            <a:ext cx="277899" cy="69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38832" y="556740"/>
            <a:ext cx="4983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includes items divided in 3 category: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Starters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Mains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Desserts.</a:t>
            </a:r>
          </a:p>
          <a:p>
            <a:r>
              <a:rPr lang="en-US" dirty="0" smtClean="0"/>
              <a:t>Each item has a picture, name, information, price and ability to add it to the cart.</a:t>
            </a:r>
          </a:p>
          <a:p>
            <a:r>
              <a:rPr lang="en-US" dirty="0" smtClean="0"/>
              <a:t>When user clicks on item, there will be all detailed information about item including modifiers selection (options/multi choice). Also there will be a price, amount and Add to Order button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8073081" y="3188043"/>
            <a:ext cx="833473" cy="99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Стрелка вправо 14"/>
          <p:cNvSpPr/>
          <p:nvPr/>
        </p:nvSpPr>
        <p:spPr>
          <a:xfrm>
            <a:off x="3693094" y="4927109"/>
            <a:ext cx="5129629" cy="6993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0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515</Words>
  <Application>Microsoft Office PowerPoint</Application>
  <PresentationFormat>Широкоэкранный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Online Ordering App</vt:lpstr>
      <vt:lpstr>Overview</vt:lpstr>
      <vt:lpstr>Required Experience</vt:lpstr>
      <vt:lpstr>Specifics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Requirements</vt:lpstr>
      <vt:lpstr>Deliverables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Ordering App</dc:title>
  <dc:creator>1</dc:creator>
  <cp:lastModifiedBy>1</cp:lastModifiedBy>
  <cp:revision>38</cp:revision>
  <dcterms:created xsi:type="dcterms:W3CDTF">2019-06-27T08:52:47Z</dcterms:created>
  <dcterms:modified xsi:type="dcterms:W3CDTF">2019-06-28T13:26:21Z</dcterms:modified>
</cp:coreProperties>
</file>