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39"/>
      <p:bold r:id="rId40"/>
      <p:italic r:id="rId41"/>
      <p:boldItalic r:id="rId42"/>
    </p:embeddedFont>
    <p:embeddedFont>
      <p:font typeface="Bebas Neue" panose="020B0604020202020204" charset="0"/>
      <p:regular r:id="rId43"/>
    </p:embeddedFont>
    <p:embeddedFont>
      <p:font typeface="Overlock" panose="020B060402020202020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YDiCJSDeyLkFh+76mOsIspPw0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445FC8-6255-4BBF-A67C-FB34494BD2B5}">
  <a:tblStyle styleId="{55445FC8-6255-4BBF-A67C-FB34494BD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371300" y="825756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371300" y="1844856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Junior Web Developer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371300" y="3241525"/>
            <a:ext cx="6297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Lokasi </a:t>
            </a:r>
            <a:r>
              <a:rPr lang="en-US" sz="2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… (</a:t>
            </a:r>
            <a:r>
              <a:rPr lang="en-US" sz="2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Tuliskan</a:t>
            </a: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lokasi</a:t>
            </a: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371300" y="2377181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2857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Tugas Praktek 1: Membuat menu dan form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MASTER 🡪 DATA ANGGOTA</a:t>
            </a:r>
            <a:endParaRPr/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51" y="709901"/>
            <a:ext cx="8931349" cy="43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FORM TAMPIL DATA ANGGOTA</a:t>
            </a:r>
            <a:endParaRPr/>
          </a:p>
        </p:txBody>
      </p:sp>
      <p:pic>
        <p:nvPicPr>
          <p:cNvPr id="198" name="Google Shape;19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2501"/>
            <a:ext cx="9144000" cy="405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311699" y="137201"/>
            <a:ext cx="86916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300"/>
              <a:t>HALAMAN PADA FORM DATA ANGGOTA (5 data per halaman) </a:t>
            </a:r>
            <a:endParaRPr sz="2300"/>
          </a:p>
        </p:txBody>
      </p:sp>
      <p:pic>
        <p:nvPicPr>
          <p:cNvPr id="204" name="Google Shape;20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50" y="745071"/>
            <a:ext cx="8931349" cy="4049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44"/>
          <p:cNvCxnSpPr/>
          <p:nvPr/>
        </p:nvCxnSpPr>
        <p:spPr>
          <a:xfrm flipH="1">
            <a:off x="1010093" y="818707"/>
            <a:ext cx="2222206" cy="379582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44"/>
          <p:cNvCxnSpPr/>
          <p:nvPr/>
        </p:nvCxnSpPr>
        <p:spPr>
          <a:xfrm>
            <a:off x="3232299" y="818707"/>
            <a:ext cx="5135524" cy="379582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>
            <a:spLocks noGrp="1"/>
          </p:cNvSpPr>
          <p:nvPr>
            <p:ph type="title"/>
          </p:nvPr>
        </p:nvSpPr>
        <p:spPr>
          <a:xfrm>
            <a:off x="311699" y="137201"/>
            <a:ext cx="86916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300"/>
              <a:t>HALAMAN PADA FORM DATA ANGGOTA (5 data per halaman) </a:t>
            </a:r>
            <a:endParaRPr sz="2300"/>
          </a:p>
        </p:txBody>
      </p:sp>
      <p:pic>
        <p:nvPicPr>
          <p:cNvPr id="212" name="Google Shape;21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188" y="709901"/>
            <a:ext cx="8691623" cy="4191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45"/>
          <p:cNvCxnSpPr/>
          <p:nvPr/>
        </p:nvCxnSpPr>
        <p:spPr>
          <a:xfrm>
            <a:off x="3232299" y="818707"/>
            <a:ext cx="5419332" cy="375329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PENCARIAN DATA ANGGOTA</a:t>
            </a:r>
            <a:endParaRPr/>
          </a:p>
        </p:txBody>
      </p:sp>
      <p:pic>
        <p:nvPicPr>
          <p:cNvPr id="219" name="Google Shape;21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212" y="850604"/>
            <a:ext cx="8389088" cy="404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ANGGOTA YANG DICARI</a:t>
            </a:r>
            <a:endParaRPr/>
          </a:p>
        </p:txBody>
      </p:sp>
      <p:pic>
        <p:nvPicPr>
          <p:cNvPr id="225" name="Google Shape;22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24005"/>
            <a:ext cx="8520600" cy="221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PENCARIAN DATA ANGGOTA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709901"/>
            <a:ext cx="8676167" cy="420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ANGGOTA YANG DICARI</a:t>
            </a:r>
            <a:endParaRPr/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168" y="1031494"/>
            <a:ext cx="8832300" cy="308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TAMBAH DATA ANGGOTA</a:t>
            </a:r>
            <a:endParaRPr/>
          </a:p>
        </p:txBody>
      </p:sp>
      <p:pic>
        <p:nvPicPr>
          <p:cNvPr id="243" name="Google Shape;2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020" y="709901"/>
            <a:ext cx="8520600" cy="386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FORM TAMBAH DATA ANGGOTA</a:t>
            </a:r>
            <a:endParaRPr/>
          </a:p>
        </p:txBody>
      </p:sp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51" y="977432"/>
            <a:ext cx="8520600" cy="318863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410749" y="3621304"/>
            <a:ext cx="811947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Skenario: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isi ID Anggota terdiri dari 5 karakter (bisa disesuaikan keperluannya)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Nama,Pilih Jenis Kelamin , dan alamat.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Tombol simpan berfungsi menyimpan data pada tabel tbanggota di database dbpus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SKEMA JUNIOR WEB DEVELOPER</a:t>
            </a:r>
            <a:endParaRPr/>
          </a:p>
        </p:txBody>
      </p:sp>
      <p:pic>
        <p:nvPicPr>
          <p:cNvPr id="102" name="Google Shape;10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10" y="1017725"/>
            <a:ext cx="6039371" cy="399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2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KONFIRMASI JIKA ISIAN KOSONG</a:t>
            </a:r>
            <a:endParaRPr/>
          </a:p>
        </p:txBody>
      </p:sp>
      <p:pic>
        <p:nvPicPr>
          <p:cNvPr id="256" name="Google Shape;25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398405"/>
            <a:ext cx="8343202" cy="23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83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KONFIRMASI SIMPAN</a:t>
            </a:r>
            <a:endParaRPr/>
          </a:p>
        </p:txBody>
      </p:sp>
      <p:pic>
        <p:nvPicPr>
          <p:cNvPr id="262" name="Google Shape;26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934" y="1743476"/>
            <a:ext cx="8144540" cy="31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3"/>
          <p:cNvSpPr/>
          <p:nvPr/>
        </p:nvSpPr>
        <p:spPr>
          <a:xfrm>
            <a:off x="4825495" y="709901"/>
            <a:ext cx="3882571" cy="1310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3"/>
          <p:cNvSpPr/>
          <p:nvPr/>
        </p:nvSpPr>
        <p:spPr>
          <a:xfrm>
            <a:off x="4825495" y="709901"/>
            <a:ext cx="3882571" cy="265774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576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Simpan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3"/>
          <p:cNvSpPr txBox="1"/>
          <p:nvPr/>
        </p:nvSpPr>
        <p:spPr>
          <a:xfrm>
            <a:off x="5304465" y="1229675"/>
            <a:ext cx="33055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disimpan?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3"/>
          <p:cNvSpPr/>
          <p:nvPr/>
        </p:nvSpPr>
        <p:spPr>
          <a:xfrm>
            <a:off x="5604541" y="1617025"/>
            <a:ext cx="788496" cy="2425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3"/>
          <p:cNvSpPr/>
          <p:nvPr/>
        </p:nvSpPr>
        <p:spPr>
          <a:xfrm>
            <a:off x="6552697" y="1617025"/>
            <a:ext cx="788496" cy="242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53"/>
          <p:cNvCxnSpPr/>
          <p:nvPr/>
        </p:nvCxnSpPr>
        <p:spPr>
          <a:xfrm rot="10800000" flipH="1">
            <a:off x="1701209" y="1859614"/>
            <a:ext cx="3903332" cy="2489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4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ANGGOTA YANG TELAH DITAMBAHKAN</a:t>
            </a:r>
            <a:endParaRPr/>
          </a:p>
        </p:txBody>
      </p:sp>
      <p:pic>
        <p:nvPicPr>
          <p:cNvPr id="274" name="Google Shape;27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68714"/>
            <a:ext cx="8520600" cy="230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EDIT ANGGOTA</a:t>
            </a:r>
            <a:endParaRPr/>
          </a:p>
        </p:txBody>
      </p:sp>
      <p:pic>
        <p:nvPicPr>
          <p:cNvPr id="280" name="Google Shape;28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09901"/>
            <a:ext cx="9144000" cy="424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402" y="709901"/>
            <a:ext cx="7240044" cy="291811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FORM EDIT ANGGOTA</a:t>
            </a:r>
            <a:endParaRPr/>
          </a:p>
        </p:txBody>
      </p:sp>
      <p:sp>
        <p:nvSpPr>
          <p:cNvPr id="287" name="Google Shape;287;p56"/>
          <p:cNvSpPr txBox="1"/>
          <p:nvPr/>
        </p:nvSpPr>
        <p:spPr>
          <a:xfrm>
            <a:off x="311700" y="3706024"/>
            <a:ext cx="628588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Skenario: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isi ID Anggota tidak bisa di edit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bisa di edit adalah Foto, Nama,Pilih Jenis Kelamin , dan alamat.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Tombol simpan berfungsi menyimpan data pada tabel tbanggota di database dbpus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6"/>
          <p:cNvSpPr/>
          <p:nvPr/>
        </p:nvSpPr>
        <p:spPr>
          <a:xfrm>
            <a:off x="4870387" y="899082"/>
            <a:ext cx="3882571" cy="1310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/>
          <p:nvPr/>
        </p:nvSpPr>
        <p:spPr>
          <a:xfrm>
            <a:off x="4870387" y="899082"/>
            <a:ext cx="3882571" cy="265774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576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Edit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6"/>
          <p:cNvSpPr txBox="1"/>
          <p:nvPr/>
        </p:nvSpPr>
        <p:spPr>
          <a:xfrm>
            <a:off x="5349357" y="1418856"/>
            <a:ext cx="33055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disimpan?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6"/>
          <p:cNvSpPr/>
          <p:nvPr/>
        </p:nvSpPr>
        <p:spPr>
          <a:xfrm>
            <a:off x="5649433" y="1806206"/>
            <a:ext cx="788496" cy="2425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6"/>
          <p:cNvSpPr/>
          <p:nvPr/>
        </p:nvSpPr>
        <p:spPr>
          <a:xfrm>
            <a:off x="6597589" y="1806206"/>
            <a:ext cx="788496" cy="242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56"/>
          <p:cNvCxnSpPr/>
          <p:nvPr/>
        </p:nvCxnSpPr>
        <p:spPr>
          <a:xfrm rot="10800000" flipH="1">
            <a:off x="1500554" y="1859616"/>
            <a:ext cx="4103987" cy="161041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p56"/>
          <p:cNvSpPr/>
          <p:nvPr/>
        </p:nvSpPr>
        <p:spPr>
          <a:xfrm>
            <a:off x="1315233" y="1252603"/>
            <a:ext cx="576197" cy="47403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6"/>
          <p:cNvSpPr/>
          <p:nvPr/>
        </p:nvSpPr>
        <p:spPr>
          <a:xfrm>
            <a:off x="1310576" y="2244282"/>
            <a:ext cx="2309446" cy="30241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12223"/>
            <a:ext cx="8259146" cy="327402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7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FORM KONFIRMASI EDIT ANGGOTA</a:t>
            </a:r>
            <a:endParaRPr/>
          </a:p>
        </p:txBody>
      </p:sp>
      <p:sp>
        <p:nvSpPr>
          <p:cNvPr id="302" name="Google Shape;302;p57"/>
          <p:cNvSpPr/>
          <p:nvPr/>
        </p:nvSpPr>
        <p:spPr>
          <a:xfrm>
            <a:off x="4870387" y="899082"/>
            <a:ext cx="3882571" cy="1310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7"/>
          <p:cNvSpPr/>
          <p:nvPr/>
        </p:nvSpPr>
        <p:spPr>
          <a:xfrm>
            <a:off x="4870387" y="899082"/>
            <a:ext cx="3882571" cy="265774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576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Edit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7"/>
          <p:cNvSpPr txBox="1"/>
          <p:nvPr/>
        </p:nvSpPr>
        <p:spPr>
          <a:xfrm>
            <a:off x="5349357" y="1418856"/>
            <a:ext cx="33055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disimpan?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7"/>
          <p:cNvSpPr/>
          <p:nvPr/>
        </p:nvSpPr>
        <p:spPr>
          <a:xfrm>
            <a:off x="5649433" y="1806206"/>
            <a:ext cx="788496" cy="2425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7"/>
          <p:cNvSpPr/>
          <p:nvPr/>
        </p:nvSpPr>
        <p:spPr>
          <a:xfrm>
            <a:off x="6597589" y="1806206"/>
            <a:ext cx="788496" cy="242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57"/>
          <p:cNvCxnSpPr/>
          <p:nvPr/>
        </p:nvCxnSpPr>
        <p:spPr>
          <a:xfrm rot="10800000" flipH="1">
            <a:off x="1701209" y="1859614"/>
            <a:ext cx="3903332" cy="2489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8" name="Google Shape;308;p57"/>
          <p:cNvSpPr/>
          <p:nvPr/>
        </p:nvSpPr>
        <p:spPr>
          <a:xfrm>
            <a:off x="1380837" y="1806206"/>
            <a:ext cx="576197" cy="56893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7"/>
          <p:cNvSpPr/>
          <p:nvPr/>
        </p:nvSpPr>
        <p:spPr>
          <a:xfrm>
            <a:off x="1376180" y="2942889"/>
            <a:ext cx="2309446" cy="30241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9931"/>
            <a:ext cx="9144000" cy="5083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8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ANGGOTA YANG TELAH DIEDIT</a:t>
            </a:r>
            <a:endParaRPr/>
          </a:p>
        </p:txBody>
      </p:sp>
      <p:sp>
        <p:nvSpPr>
          <p:cNvPr id="316" name="Google Shape;316;p58"/>
          <p:cNvSpPr/>
          <p:nvPr/>
        </p:nvSpPr>
        <p:spPr>
          <a:xfrm>
            <a:off x="311700" y="2746697"/>
            <a:ext cx="6513535" cy="572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KONFIRMASI HAPUS DATA ANGGOTA</a:t>
            </a:r>
            <a:endParaRPr/>
          </a:p>
        </p:txBody>
      </p:sp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037" y="2437818"/>
            <a:ext cx="8520600" cy="2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9"/>
          <p:cNvSpPr/>
          <p:nvPr/>
        </p:nvSpPr>
        <p:spPr>
          <a:xfrm>
            <a:off x="4949700" y="1104728"/>
            <a:ext cx="3882571" cy="1310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9"/>
          <p:cNvSpPr/>
          <p:nvPr/>
        </p:nvSpPr>
        <p:spPr>
          <a:xfrm>
            <a:off x="4949700" y="826153"/>
            <a:ext cx="3882600" cy="2658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576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Konfirmasi Hapus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9"/>
          <p:cNvSpPr txBox="1"/>
          <p:nvPr/>
        </p:nvSpPr>
        <p:spPr>
          <a:xfrm>
            <a:off x="5428657" y="1171502"/>
            <a:ext cx="330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yakin data akan dihapus?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9"/>
          <p:cNvSpPr/>
          <p:nvPr/>
        </p:nvSpPr>
        <p:spPr>
          <a:xfrm>
            <a:off x="5728734" y="1558852"/>
            <a:ext cx="788400" cy="2427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9"/>
          <p:cNvSpPr/>
          <p:nvPr/>
        </p:nvSpPr>
        <p:spPr>
          <a:xfrm>
            <a:off x="6676890" y="1558852"/>
            <a:ext cx="788400" cy="242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59"/>
          <p:cNvCxnSpPr/>
          <p:nvPr/>
        </p:nvCxnSpPr>
        <p:spPr>
          <a:xfrm rot="10800000">
            <a:off x="7145079" y="2415531"/>
            <a:ext cx="1446028" cy="12486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ANGGOTA BERKURANG</a:t>
            </a:r>
            <a:endParaRPr/>
          </a:p>
        </p:txBody>
      </p:sp>
      <p:pic>
        <p:nvPicPr>
          <p:cNvPr id="334" name="Google Shape;33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09900"/>
            <a:ext cx="9144000" cy="42555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60"/>
          <p:cNvCxnSpPr/>
          <p:nvPr/>
        </p:nvCxnSpPr>
        <p:spPr>
          <a:xfrm flipH="1">
            <a:off x="776177" y="709900"/>
            <a:ext cx="1903228" cy="372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6" name="Google Shape;336;p60"/>
          <p:cNvCxnSpPr/>
          <p:nvPr/>
        </p:nvCxnSpPr>
        <p:spPr>
          <a:xfrm>
            <a:off x="2679405" y="709900"/>
            <a:ext cx="5858539" cy="372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CETAK KARTU ANGGOTA</a:t>
            </a:r>
            <a:endParaRPr/>
          </a:p>
        </p:txBody>
      </p:sp>
      <p:pic>
        <p:nvPicPr>
          <p:cNvPr id="342" name="Google Shape;34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709901"/>
            <a:ext cx="8651631" cy="430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7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9" name="Google Shape;10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7"/>
          <p:cNvSpPr txBox="1"/>
          <p:nvPr/>
        </p:nvSpPr>
        <p:spPr>
          <a:xfrm>
            <a:off x="127750" y="4790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Learning Objective</a:t>
            </a: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1" name="Google Shape;111;p3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2" name="Google Shape;112;p37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37"/>
          <p:cNvSpPr txBox="1"/>
          <p:nvPr/>
        </p:nvSpPr>
        <p:spPr>
          <a:xfrm>
            <a:off x="234050" y="928805"/>
            <a:ext cx="790302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Peserta mampu memenuhi  pengetahuan , keterampilan dan sikap kerja pada  unit kompetensi sebagai berikut: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7"/>
          <p:cNvSpPr/>
          <p:nvPr/>
        </p:nvSpPr>
        <p:spPr>
          <a:xfrm>
            <a:off x="234050" y="4019724"/>
            <a:ext cx="78221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sesuai dengan persyaratan tempat kerja dalam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lima dimensi kompetensi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task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skills, task management skills, contingency management skills, jobs/roles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environment skills,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dan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transfer skills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37"/>
          <p:cNvGraphicFramePr/>
          <p:nvPr/>
        </p:nvGraphicFramePr>
        <p:xfrm>
          <a:off x="403761" y="1667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{55445FC8-6255-4BBF-A67C-FB34494BD2B5}</a:tableStyleId>
              </a:tblPr>
              <a:tblGrid>
                <a:gridCol w="7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Kode Unit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Judul Unit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J.620100.005.02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Mengimplementasikan user interface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J.620100.010.01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Menerapkan perintah eksekusi bahasa pemrograman berbasis teks, grafik, dan multimedia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500" marR="675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37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KARTU ANGGOTA</a:t>
            </a:r>
            <a:endParaRPr/>
          </a:p>
        </p:txBody>
      </p:sp>
      <p:pic>
        <p:nvPicPr>
          <p:cNvPr id="348" name="Google Shape;34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08" y="832338"/>
            <a:ext cx="8734384" cy="38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CETAK DATA ANGGOTA</a:t>
            </a:r>
            <a:endParaRPr/>
          </a:p>
        </p:txBody>
      </p:sp>
      <p:pic>
        <p:nvPicPr>
          <p:cNvPr id="354" name="Google Shape;35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586" y="832338"/>
            <a:ext cx="8124092" cy="414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LAPORAN DATA ANGGOTA</a:t>
            </a:r>
            <a:endParaRPr/>
          </a:p>
        </p:txBody>
      </p:sp>
      <p:pic>
        <p:nvPicPr>
          <p:cNvPr id="360" name="Google Shape;36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1" y="609600"/>
            <a:ext cx="8410269" cy="4220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TRANSAKSI</a:t>
            </a:r>
            <a:endParaRPr/>
          </a:p>
        </p:txBody>
      </p:sp>
      <p:pic>
        <p:nvPicPr>
          <p:cNvPr id="366" name="Google Shape;36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84738"/>
            <a:ext cx="8691623" cy="158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INPUT TRANSAKSI</a:t>
            </a:r>
            <a:endParaRPr/>
          </a:p>
        </p:txBody>
      </p:sp>
      <p:pic>
        <p:nvPicPr>
          <p:cNvPr id="372" name="Google Shape;37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956" y="849886"/>
            <a:ext cx="7613040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6"/>
          <p:cNvSpPr txBox="1"/>
          <p:nvPr/>
        </p:nvSpPr>
        <p:spPr>
          <a:xfrm>
            <a:off x="410749" y="3621304"/>
            <a:ext cx="811947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Skenario: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isi ID transaksi terdiri dari 5 karakter (bisa disesuaikan keperluannya)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Isian data dengan Pilih Anggota,Pilih Buku, dan tanggal pinjam.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Tombol simpan berfungsi menyimpan data pada tabel tbtransaksi di database dbpus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Catatan : Pengembangan lebih lanjut bisa dilakukan oleh peserta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570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79" name="Google Shape;3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3"/>
          <p:cNvSpPr txBox="1">
            <a:spLocks noGrp="1"/>
          </p:cNvSpPr>
          <p:nvPr>
            <p:ph type="subTitle" idx="1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127750" y="479024"/>
            <a:ext cx="5479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800" b="1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Studi Kasus</a:t>
            </a:r>
            <a:endParaRPr sz="180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127750" y="886507"/>
            <a:ext cx="8803800" cy="469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0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Sebuah Unit Perpustakaan disalah satu kampus, bermaksud mengembangan sistem informasi perpustakaan berbasis web untuk mengelola data anggota, data buku dan transaksi peminjaman serta pelaporan sirkulasi koleksi perpustakaan</a:t>
            </a:r>
            <a:endParaRPr sz="1800" b="0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0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Berdasarkan hasil pengumpulan kebutuhan berikut ini , fitur yang harus dibuat: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master : data anggota, data buku</a:t>
            </a:r>
            <a:endParaRPr sz="1800" b="0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41300" marR="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transaksi : Transaksi peminjaman dan Transaksi pengembalian buku</a:t>
            </a:r>
            <a:endParaRPr sz="1800" b="0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41300" marR="0" lvl="0" indent="-2286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Laporan transaksi</a:t>
            </a:r>
            <a:endParaRPr sz="1800" b="0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Tambahan :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Login (Session)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Hosting</a:t>
            </a:r>
            <a:endParaRPr sz="18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236607" y="266212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Struktur Menu Program</a:t>
            </a: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331965" y="924424"/>
            <a:ext cx="1429657" cy="52977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Beranda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(Menu Utama)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721742" y="2058678"/>
            <a:ext cx="1342902" cy="5297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3930030" y="2048479"/>
            <a:ext cx="1342903" cy="5297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Transaksi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4056522" y="2736161"/>
            <a:ext cx="1926582" cy="29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38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 Peminjaman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4056522" y="3172534"/>
            <a:ext cx="1926583" cy="29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38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Transaksi Pengembalian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"/>
          <p:cNvCxnSpPr>
            <a:stCxn id="140" idx="1"/>
            <a:endCxn id="142" idx="1"/>
          </p:cNvCxnSpPr>
          <p:nvPr/>
        </p:nvCxnSpPr>
        <p:spPr>
          <a:xfrm>
            <a:off x="3930030" y="2313365"/>
            <a:ext cx="126600" cy="1006200"/>
          </a:xfrm>
          <a:prstGeom prst="bentConnector3">
            <a:avLst>
              <a:gd name="adj1" fmla="val -180569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3"/>
          <p:cNvCxnSpPr>
            <a:endCxn id="141" idx="1"/>
          </p:cNvCxnSpPr>
          <p:nvPr/>
        </p:nvCxnSpPr>
        <p:spPr>
          <a:xfrm>
            <a:off x="3726822" y="2883161"/>
            <a:ext cx="3297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3"/>
          <p:cNvSpPr/>
          <p:nvPr/>
        </p:nvSpPr>
        <p:spPr>
          <a:xfrm>
            <a:off x="6152475" y="2058678"/>
            <a:ext cx="1342903" cy="5297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Laporan Transaksi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853267" y="2735736"/>
            <a:ext cx="1661785" cy="29413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Anggota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1865475" y="3172464"/>
            <a:ext cx="1661785" cy="29413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Buku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"/>
          <p:cNvCxnSpPr>
            <a:stCxn id="139" idx="1"/>
            <a:endCxn id="147" idx="1"/>
          </p:cNvCxnSpPr>
          <p:nvPr/>
        </p:nvCxnSpPr>
        <p:spPr>
          <a:xfrm>
            <a:off x="1721742" y="2323564"/>
            <a:ext cx="143700" cy="996000"/>
          </a:xfrm>
          <a:prstGeom prst="bentConnector3">
            <a:avLst>
              <a:gd name="adj1" fmla="val -159082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3"/>
          <p:cNvCxnSpPr>
            <a:endCxn id="146" idx="1"/>
          </p:cNvCxnSpPr>
          <p:nvPr/>
        </p:nvCxnSpPr>
        <p:spPr>
          <a:xfrm rot="10800000" flipH="1">
            <a:off x="1472867" y="2882806"/>
            <a:ext cx="380400" cy="2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3"/>
          <p:cNvSpPr/>
          <p:nvPr/>
        </p:nvSpPr>
        <p:spPr>
          <a:xfrm>
            <a:off x="57388" y="2049594"/>
            <a:ext cx="1342800" cy="52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Beranda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7743709" y="2041978"/>
            <a:ext cx="1342903" cy="5297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1AFFF"/>
              </a:gs>
              <a:gs pos="35000">
                <a:srgbClr val="A6C5FF"/>
              </a:gs>
              <a:gs pos="100000">
                <a:srgbClr val="DBE5FF"/>
              </a:gs>
            </a:gsLst>
            <a:lin ang="16200000" scaled="0"/>
          </a:gradFill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3"/>
          <p:cNvCxnSpPr>
            <a:stCxn id="138" idx="2"/>
            <a:endCxn id="150" idx="0"/>
          </p:cNvCxnSpPr>
          <p:nvPr/>
        </p:nvCxnSpPr>
        <p:spPr>
          <a:xfrm rot="5400000">
            <a:off x="2590093" y="-407004"/>
            <a:ext cx="595500" cy="4317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3"/>
          <p:cNvCxnSpPr>
            <a:stCxn id="138" idx="2"/>
            <a:endCxn id="139" idx="0"/>
          </p:cNvCxnSpPr>
          <p:nvPr/>
        </p:nvCxnSpPr>
        <p:spPr>
          <a:xfrm rot="5400000">
            <a:off x="3417793" y="429696"/>
            <a:ext cx="604500" cy="265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3"/>
          <p:cNvCxnSpPr>
            <a:stCxn id="138" idx="2"/>
            <a:endCxn id="140" idx="0"/>
          </p:cNvCxnSpPr>
          <p:nvPr/>
        </p:nvCxnSpPr>
        <p:spPr>
          <a:xfrm rot="5400000">
            <a:off x="4527044" y="1528746"/>
            <a:ext cx="594300" cy="44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3"/>
          <p:cNvCxnSpPr>
            <a:stCxn id="138" idx="2"/>
            <a:endCxn id="145" idx="0"/>
          </p:cNvCxnSpPr>
          <p:nvPr/>
        </p:nvCxnSpPr>
        <p:spPr>
          <a:xfrm rot="-5400000" flipH="1">
            <a:off x="5633144" y="867846"/>
            <a:ext cx="604500" cy="177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3"/>
          <p:cNvCxnSpPr>
            <a:stCxn id="138" idx="2"/>
            <a:endCxn id="151" idx="0"/>
          </p:cNvCxnSpPr>
          <p:nvPr/>
        </p:nvCxnSpPr>
        <p:spPr>
          <a:xfrm rot="-5400000" flipH="1">
            <a:off x="6437144" y="63846"/>
            <a:ext cx="587700" cy="336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157;p3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FORM LOGIN</a:t>
            </a:r>
            <a:endParaRPr/>
          </a:p>
        </p:txBody>
      </p:sp>
      <p:pic>
        <p:nvPicPr>
          <p:cNvPr id="163" name="Google Shape;1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6" y="1017725"/>
            <a:ext cx="8803758" cy="4057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8"/>
          <p:cNvSpPr txBox="1"/>
          <p:nvPr/>
        </p:nvSpPr>
        <p:spPr>
          <a:xfrm>
            <a:off x="2918564" y="4371584"/>
            <a:ext cx="2918565" cy="52322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: jwd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 : 1234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KONFIRMASI LOGIN JIKA SALAH</a:t>
            </a:r>
            <a:endParaRPr/>
          </a:p>
        </p:txBody>
      </p:sp>
      <p:pic>
        <p:nvPicPr>
          <p:cNvPr id="170" name="Google Shape;17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1148316"/>
            <a:ext cx="4866356" cy="378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3774" y="1249436"/>
            <a:ext cx="3438525" cy="221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9"/>
          <p:cNvCxnSpPr/>
          <p:nvPr/>
        </p:nvCxnSpPr>
        <p:spPr>
          <a:xfrm rot="10800000" flipH="1">
            <a:off x="4253023" y="2647507"/>
            <a:ext cx="2764465" cy="14460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title"/>
          </p:nvPr>
        </p:nvSpPr>
        <p:spPr>
          <a:xfrm>
            <a:off x="71418" y="2843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KONFIRMASI LOGIN JIKA BENAR</a:t>
            </a:r>
            <a:endParaRPr/>
          </a:p>
        </p:txBody>
      </p:sp>
      <p:pic>
        <p:nvPicPr>
          <p:cNvPr id="178" name="Google Shape;1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35" y="1017725"/>
            <a:ext cx="4067065" cy="37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8743" y="284335"/>
            <a:ext cx="3343275" cy="25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40"/>
          <p:cNvCxnSpPr/>
          <p:nvPr/>
        </p:nvCxnSpPr>
        <p:spPr>
          <a:xfrm rot="10800000" flipH="1">
            <a:off x="3125972" y="2131273"/>
            <a:ext cx="2711302" cy="16862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>
            <a:spLocks noGrp="1"/>
          </p:cNvSpPr>
          <p:nvPr>
            <p:ph type="title"/>
          </p:nvPr>
        </p:nvSpPr>
        <p:spPr>
          <a:xfrm>
            <a:off x="311700" y="1372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FORM UTAMA/BERANDA JIKA BERHASIL LOGIN</a:t>
            </a:r>
            <a:endParaRPr/>
          </a:p>
        </p:txBody>
      </p:sp>
      <p:pic>
        <p:nvPicPr>
          <p:cNvPr id="186" name="Google Shape;18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795171"/>
            <a:ext cx="8378456" cy="421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On-screen Show (16:9)</PresentationFormat>
  <Paragraphs>115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Bebas Neue</vt:lpstr>
      <vt:lpstr>Roboto</vt:lpstr>
      <vt:lpstr>Overlock</vt:lpstr>
      <vt:lpstr>Arial</vt:lpstr>
      <vt:lpstr>Arial Narrow</vt:lpstr>
      <vt:lpstr>Simple Light</vt:lpstr>
      <vt:lpstr>Simple Light</vt:lpstr>
      <vt:lpstr>Vocational school graduate academy</vt:lpstr>
      <vt:lpstr>SKEMA JUNIOR WEB DEVELOPER</vt:lpstr>
      <vt:lpstr>PowerPoint Presentation</vt:lpstr>
      <vt:lpstr>PowerPoint Presentation</vt:lpstr>
      <vt:lpstr>PowerPoint Presentation</vt:lpstr>
      <vt:lpstr>FORM LOGIN</vt:lpstr>
      <vt:lpstr>KONFIRMASI LOGIN JIKA SALAH</vt:lpstr>
      <vt:lpstr>KONFIRMASI LOGIN JIKA BENAR</vt:lpstr>
      <vt:lpstr>FORM UTAMA/BERANDA JIKA BERHASIL LOGIN</vt:lpstr>
      <vt:lpstr>DATA MASTER 🡪 DATA ANGGOTA</vt:lpstr>
      <vt:lpstr>FORM TAMPIL DATA ANGGOTA</vt:lpstr>
      <vt:lpstr>HALAMAN PADA FORM DATA ANGGOTA (5 data per halaman) </vt:lpstr>
      <vt:lpstr>HALAMAN PADA FORM DATA ANGGOTA (5 data per halaman) </vt:lpstr>
      <vt:lpstr>PENCARIAN DATA ANGGOTA</vt:lpstr>
      <vt:lpstr>DATA ANGGOTA YANG DICARI</vt:lpstr>
      <vt:lpstr>PENCARIAN DATA ANGGOTA</vt:lpstr>
      <vt:lpstr>DATA ANGGOTA YANG DICARI</vt:lpstr>
      <vt:lpstr>TAMBAH DATA ANGGOTA</vt:lpstr>
      <vt:lpstr>FORM TAMBAH DATA ANGGOTA</vt:lpstr>
      <vt:lpstr>KONFIRMASI JIKA ISIAN KOSONG</vt:lpstr>
      <vt:lpstr>KONFIRMASI SIMPAN</vt:lpstr>
      <vt:lpstr>DATA ANGGOTA YANG TELAH DITAMBAHKAN</vt:lpstr>
      <vt:lpstr>EDIT ANGGOTA</vt:lpstr>
      <vt:lpstr>FORM EDIT ANGGOTA</vt:lpstr>
      <vt:lpstr>FORM KONFIRMASI EDIT ANGGOTA</vt:lpstr>
      <vt:lpstr>DATA ANGGOTA YANG TELAH DIEDIT</vt:lpstr>
      <vt:lpstr>KONFIRMASI HAPUS DATA ANGGOTA</vt:lpstr>
      <vt:lpstr>DATA ANGGOTA BERKURANG</vt:lpstr>
      <vt:lpstr>CETAK KARTU ANGGOTA</vt:lpstr>
      <vt:lpstr>KARTU ANGGOTA</vt:lpstr>
      <vt:lpstr>CETAK DATA ANGGOTA</vt:lpstr>
      <vt:lpstr>LAPORAN DATA ANGGOTA</vt:lpstr>
      <vt:lpstr>TRANSAKSI</vt:lpstr>
      <vt:lpstr>INPUT TRANSAKSI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Vocational school graduate academy</dc:title>
  <dc:creator>muhaemin</dc:creator>
  <cp:lastModifiedBy>Dikri Fauzan A</cp:lastModifiedBy>
  <cp:revision>1</cp:revision>
  <dcterms:modified xsi:type="dcterms:W3CDTF">2022-07-26T11:38:05Z</dcterms:modified>
</cp:coreProperties>
</file>