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Overlock"/>
      <p:regular r:id="rId53"/>
      <p:bold r:id="rId54"/>
      <p:italic r:id="rId55"/>
      <p:boldItalic r:id="rId56"/>
    </p:embeddedFont>
    <p:embeddedFont>
      <p:font typeface="Roboto"/>
      <p:regular r:id="rId57"/>
      <p:bold r:id="rId58"/>
      <p:italic r:id="rId59"/>
      <p:boldItalic r:id="rId60"/>
    </p:embeddedFont>
    <p:embeddedFont>
      <p:font typeface="Bebas Neue"/>
      <p:regular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2" roundtripDataSignature="AMtx7mho8kMbY2DVUykpPvb/CC8g94kp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BebasNeue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Overlock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Overlock-italic.fntdata"/><Relationship Id="rId10" Type="http://schemas.openxmlformats.org/officeDocument/2006/relationships/slide" Target="slides/slide4.xml"/><Relationship Id="rId54" Type="http://schemas.openxmlformats.org/officeDocument/2006/relationships/font" Target="fonts/Overlock-bold.fntdata"/><Relationship Id="rId13" Type="http://schemas.openxmlformats.org/officeDocument/2006/relationships/slide" Target="slides/slide7.xml"/><Relationship Id="rId57" Type="http://schemas.openxmlformats.org/officeDocument/2006/relationships/font" Target="fonts/Roboto-regular.fntdata"/><Relationship Id="rId12" Type="http://schemas.openxmlformats.org/officeDocument/2006/relationships/slide" Target="slides/slide6.xml"/><Relationship Id="rId56" Type="http://schemas.openxmlformats.org/officeDocument/2006/relationships/font" Target="fonts/Overlock-boldItalic.fntdata"/><Relationship Id="rId15" Type="http://schemas.openxmlformats.org/officeDocument/2006/relationships/slide" Target="slides/slide9.xml"/><Relationship Id="rId59" Type="http://schemas.openxmlformats.org/officeDocument/2006/relationships/font" Target="fonts/Roboto-italic.fntdata"/><Relationship Id="rId14" Type="http://schemas.openxmlformats.org/officeDocument/2006/relationships/slide" Target="slides/slide8.xml"/><Relationship Id="rId58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hyperlink" Target="http://localhost/sipus/index.php?p=anggota-input" TargetMode="External"/><Relationship Id="rId5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hyperlink" Target="http://localhost/sipus/index.php?p=anggota" TargetMode="External"/><Relationship Id="rId5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hyperlink" Target="http://localhost/sipus/index.php?p=anggota-input" TargetMode="External"/><Relationship Id="rId5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hyperlink" Target="http://localhost/sipus/index.php?p=anggota-input" TargetMode="External"/><Relationship Id="rId5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372625" y="1079756"/>
            <a:ext cx="7125600" cy="7272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0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Vocational school graduate academy</a:t>
            </a:r>
            <a:endParaRPr sz="40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476725" y="1699382"/>
            <a:ext cx="6060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Junior Web Developer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358375" y="3606134"/>
            <a:ext cx="6297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Lokasi Pelatihan: … (Tuliskan lokasi pelatihan)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542448" y="2299877"/>
            <a:ext cx="605910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Praktek:</a:t>
            </a:r>
            <a:endParaRPr/>
          </a:p>
          <a:p>
            <a:pPr indent="-342900" lvl="0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Membuat Database dan Tabel</a:t>
            </a:r>
            <a:endParaRPr/>
          </a:p>
          <a:p>
            <a:pPr indent="-342900" lvl="0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Membuat Halaman Utama</a:t>
            </a:r>
            <a:endParaRPr/>
          </a:p>
          <a:p>
            <a:pPr indent="-342900" lvl="0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Membuat Form Input Data Anggota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Buat file cek_login.php, simpan di folder </a:t>
            </a: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c:\xampp\htdocs\sipus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60855"/>
            <a:ext cx="9144000" cy="4369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Jalankan hasilnya di localhost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26" y="1017725"/>
            <a:ext cx="8803758" cy="4057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Buat file style.php, simpan di folder </a:t>
            </a: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c:\xampp\htdocs\sipus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77825"/>
            <a:ext cx="9144000" cy="378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lanjutan style.css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2225" y="759337"/>
            <a:ext cx="9144000" cy="4187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lanjutan style.css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137" y="708024"/>
            <a:ext cx="8467725" cy="425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54" name="Google Shape;2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lanjutan style.css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212" y="708024"/>
            <a:ext cx="8791575" cy="4306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64" name="Google Shape;2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6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Buat file index.php, simpan di folder </a:t>
            </a: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c:\xampp\htdocs\sipus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60855"/>
            <a:ext cx="9144000" cy="4369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74" name="Google Shape;2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7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jika login berhasil maka akan tampil halaman utama/index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332" y="750222"/>
            <a:ext cx="8378456" cy="4211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84" name="Google Shape;2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8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Tampil Anggota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94" name="Google Shape;2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9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file anggota.php, simpan di folder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c:\xampp\htdocs\sipus\pages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37866"/>
            <a:ext cx="9144000" cy="366776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9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236607" y="464371"/>
            <a:ext cx="8588437" cy="392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 Tabel Anggota </a:t>
            </a:r>
            <a:endParaRPr/>
          </a:p>
        </p:txBody>
      </p:sp>
      <p:sp>
        <p:nvSpPr>
          <p:cNvPr id="111" name="Google Shape;111;p2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389007" y="846574"/>
            <a:ext cx="816716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tools untuk admin database mysql (contoh disini menggunakan heidy SQL)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Isikan user dan password untuk koneksi ke database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0629" y="1496835"/>
            <a:ext cx="3603199" cy="21061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05" name="Google Shape;3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0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61237"/>
            <a:ext cx="9144000" cy="389186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0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16" name="Google Shape;3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1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60" y="829340"/>
            <a:ext cx="8771861" cy="4152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2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26" name="Google Shape;3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2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21718"/>
            <a:ext cx="9144000" cy="350006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3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37" name="Google Shape;3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3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23169"/>
            <a:ext cx="9144000" cy="309716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4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48" name="Google Shape;3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4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http://localhost/sipus/index.php?p=anggota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069" y="708024"/>
            <a:ext cx="8887861" cy="41559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5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5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 Data Anggota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69" name="Google Shape;3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6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file anggota-input.php, simpan di folder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c:\xampp\htdocs\sipus\pages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45" y="653808"/>
            <a:ext cx="9087310" cy="4489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79" name="Google Shape;3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7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http://localhost/sipus/index.php?p=anggota-input</a:t>
            </a:r>
            <a:endParaRPr/>
          </a:p>
        </p:txBody>
      </p:sp>
      <p:pic>
        <p:nvPicPr>
          <p:cNvPr id="382" name="Google Shape;38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287" y="707217"/>
            <a:ext cx="8793126" cy="408655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7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8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90" name="Google Shape;3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Proses Simpan Data Anggota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00" name="Google Shape;4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9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file anggota-input-proses.php, simpan di folder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c:\xampp\htdocs\sipus\proses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392" y="627321"/>
            <a:ext cx="8423938" cy="388885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9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236607" y="464371"/>
            <a:ext cx="8588437" cy="392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 Tabel Anggota </a:t>
            </a:r>
            <a:endParaRPr/>
          </a:p>
        </p:txBody>
      </p:sp>
      <p:sp>
        <p:nvSpPr>
          <p:cNvPr id="123" name="Google Shape;123;p3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389007" y="846574"/>
            <a:ext cx="81671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Create New -&gt; Database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829" y="1238959"/>
            <a:ext cx="2567409" cy="2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8044" y="1336027"/>
            <a:ext cx="3002540" cy="234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0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11" name="Google Shape;4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0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Proses Edit Data Anggota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1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21" name="Google Shape;4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1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3" name="Google Shape;423;p31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file anggota-edit.php, simpan di folder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c:\xampp\htdocs\sipus\pages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814" y="653809"/>
            <a:ext cx="8591107" cy="405222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1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2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32" name="Google Shape;4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2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63340"/>
            <a:ext cx="9144000" cy="381682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2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3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43" name="Google Shape;4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3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5" name="Google Shape;445;p33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0" y="653809"/>
            <a:ext cx="9144000" cy="388559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3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4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54" name="Google Shape;45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4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6" name="Google Shape;456;p34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93136"/>
            <a:ext cx="9144000" cy="2691182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4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5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65" name="Google Shape;4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5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7" name="Google Shape;467;p35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file anggota-edit-proses.php, simpan di folder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c:\xampp\htdocs\sipus\proses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321" y="623224"/>
            <a:ext cx="7740502" cy="443547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5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6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76" name="Google Shape;4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6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174170" y="329216"/>
            <a:ext cx="87560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http://localhost/sipus/index.php?p=anggota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lalu pilih salah satu record dan tekan tulisan EDIT</a:t>
            </a:r>
            <a:endParaRPr/>
          </a:p>
        </p:txBody>
      </p:sp>
      <p:pic>
        <p:nvPicPr>
          <p:cNvPr id="479" name="Google Shape;47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170" y="862858"/>
            <a:ext cx="8969830" cy="341778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6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7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87" name="Google Shape;48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7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9" name="Google Shape;489;p37"/>
          <p:cNvSpPr txBox="1"/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Hapus Data Anggota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7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8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174170" y="329216"/>
            <a:ext cx="76568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http://localhost/sipus/index.php?p=anggota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pilih salah satu record lalu tekan tombol Hapus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9252"/>
            <a:ext cx="9144000" cy="403163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8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9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08" name="Google Shape;50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9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0" name="Google Shape;510;p39"/>
          <p:cNvSpPr txBox="1"/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Proses Cetak Data Anggota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236607" y="464371"/>
            <a:ext cx="8588437" cy="392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 Tabel Anggota </a:t>
            </a:r>
            <a:endParaRPr/>
          </a:p>
        </p:txBody>
      </p:sp>
      <p:sp>
        <p:nvSpPr>
          <p:cNvPr id="136" name="Google Shape;136;p4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389007" y="846574"/>
            <a:ext cx="81671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Create Tabel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tbanggota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pada database dbpus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382" y="1458771"/>
            <a:ext cx="8100824" cy="227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0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17" name="Google Shape;51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0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file cetak.php, simpan di folder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c:\xampp\htdocs\sipus\pages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650" y="708024"/>
            <a:ext cx="7124700" cy="4149726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0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1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28" name="Google Shape;5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1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0" name="Google Shape;530;p41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398" y="934225"/>
            <a:ext cx="8512360" cy="297855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1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2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39" name="Google Shape;5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2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1" name="Google Shape;541;p42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http://localhost/sipus/index.php?p=anggota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lalu tekan icon/gambar Print</a:t>
            </a:r>
            <a:endParaRPr/>
          </a:p>
        </p:txBody>
      </p:sp>
      <p:pic>
        <p:nvPicPr>
          <p:cNvPr id="542" name="Google Shape;54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40" y="708024"/>
            <a:ext cx="8969119" cy="407940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2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3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50" name="Google Shape;55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3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2" name="Google Shape;552;p43"/>
          <p:cNvSpPr txBox="1"/>
          <p:nvPr/>
        </p:nvSpPr>
        <p:spPr>
          <a:xfrm>
            <a:off x="243089" y="1595774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Proses Cetak Kartu Anggota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3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4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60" name="Google Shape;56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4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2" name="Google Shape;562;p44"/>
          <p:cNvSpPr/>
          <p:nvPr/>
        </p:nvSpPr>
        <p:spPr>
          <a:xfrm>
            <a:off x="174170" y="329216"/>
            <a:ext cx="7656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file cetak_kartu.php, simpan di folder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c:\xampp\htdocs\sipus\pages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11" y="653809"/>
            <a:ext cx="8603808" cy="4112142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4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5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71" name="Google Shape;57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5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3" name="Google Shape;573;p45"/>
          <p:cNvSpPr/>
          <p:nvPr/>
        </p:nvSpPr>
        <p:spPr>
          <a:xfrm>
            <a:off x="174170" y="329216"/>
            <a:ext cx="76568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http://localhost/sipus/index.php?p=anggota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lalu pilih salah satu anggota dan tekan tombol cetak kartu anggota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808" y="832338"/>
            <a:ext cx="8734384" cy="3821724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5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3570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Terima Kasih</a:t>
            </a:r>
            <a:endParaRPr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81" name="Google Shape;58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425" y="2616975"/>
            <a:ext cx="5938276" cy="12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6"/>
          <p:cNvSpPr txBox="1"/>
          <p:nvPr>
            <p:ph idx="1" type="subTitle"/>
          </p:nvPr>
        </p:nvSpPr>
        <p:spPr>
          <a:xfrm>
            <a:off x="3406000" y="1582625"/>
            <a:ext cx="31203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27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27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236607" y="464371"/>
            <a:ext cx="8588437" cy="392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 Tabel Admin </a:t>
            </a:r>
            <a:endParaRPr/>
          </a:p>
        </p:txBody>
      </p:sp>
      <p:sp>
        <p:nvSpPr>
          <p:cNvPr id="148" name="Google Shape;148;p5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389007" y="846574"/>
            <a:ext cx="81671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Create Tabel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pada database dbpus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561" y="1692134"/>
            <a:ext cx="7934610" cy="174218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236607" y="464371"/>
            <a:ext cx="8588437" cy="392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Isi Data pada Tabel Admin </a:t>
            </a:r>
            <a:endParaRPr/>
          </a:p>
        </p:txBody>
      </p:sp>
      <p:sp>
        <p:nvSpPr>
          <p:cNvPr id="160" name="Google Shape;160;p6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389007" y="846574"/>
            <a:ext cx="81671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isi Data pada Tabel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pada database dbpus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667" y="1238959"/>
            <a:ext cx="4570449" cy="95859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>
            <p:ph idx="4294967295" type="subTitle"/>
          </p:nvPr>
        </p:nvSpPr>
        <p:spPr>
          <a:xfrm>
            <a:off x="7743825" y="4864100"/>
            <a:ext cx="1400175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b="0"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286631" y="383388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7. Pastikan struktur folder di c:\xampp\htdocs\sipus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8. Buat Script Koneksi.php</a:t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63" y="1218570"/>
            <a:ext cx="2735817" cy="196613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/>
          <p:nvPr/>
        </p:nvSpPr>
        <p:spPr>
          <a:xfrm>
            <a:off x="3918857" y="1420022"/>
            <a:ext cx="4888374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Koneksi.php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$server = "localhost";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$user = "root";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$password = "423525";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$nama_database = "dbpus";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$db = mysqli_connect($server, $user, $password, $nama_database);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 !$db 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die("Gagal terhubung dengan database: " . mysqli_connect_error());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&lt;//?php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mysql_connect("localhost","root",“1234")or die(mysql_error());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mysql_select_db("dbpus")or die(mysql_error());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  <p:cxnSp>
        <p:nvCxnSpPr>
          <p:cNvPr id="174" name="Google Shape;174;p7"/>
          <p:cNvCxnSpPr/>
          <p:nvPr/>
        </p:nvCxnSpPr>
        <p:spPr>
          <a:xfrm flipH="1" rot="10800000">
            <a:off x="2039257" y="1574800"/>
            <a:ext cx="1879600" cy="870857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Buat file style_login.php, simpan di folder </a:t>
            </a: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c:\xampp\htdocs\sipus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74989"/>
            <a:ext cx="9144000" cy="339352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US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163260" y="282231"/>
            <a:ext cx="8520600" cy="5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Buat file login.php, simpan di folder </a:t>
            </a: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c:\xampp\htdocs\sipus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937" y="801536"/>
            <a:ext cx="8620125" cy="398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0" y="4774200"/>
            <a:ext cx="1652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2022</a:t>
            </a:r>
            <a:endParaRPr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muhaemin</dc:creator>
</cp:coreProperties>
</file>