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5" d="100"/>
          <a:sy n="75" d="100"/>
        </p:scale>
        <p:origin x="4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FF5172FD-D345-4B04-82D0-CB91D21613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4600" y="728663"/>
            <a:ext cx="7366000" cy="1608137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chemeClr val="tx2"/>
                </a:solidFill>
                <a:latin typeface="+mn-lt"/>
              </a:rPr>
              <a:t>Sales Analysis Project</a:t>
            </a:r>
            <a:endParaRPr b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EB3363FB-D298-419A-8A02-8246DED194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43500" y="5651501"/>
            <a:ext cx="7048500" cy="977899"/>
          </a:xfrm>
        </p:spPr>
        <p:txBody>
          <a:bodyPr/>
          <a:lstStyle/>
          <a:p>
            <a:r>
              <a:rPr lang="en-IN" i="1" dirty="0" smtClean="0"/>
              <a:t>By</a:t>
            </a:r>
          </a:p>
          <a:p>
            <a:r>
              <a:rPr lang="en-IN" i="1" dirty="0" smtClean="0"/>
              <a:t>Ms. Diksha Ramteke</a:t>
            </a:r>
            <a:endParaRPr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2240776"/>
            <a:ext cx="4673600" cy="438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EB6EA907-FA19-4F9E-9AB0-67C6410D1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561975"/>
            <a:ext cx="11001375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 Profit Analysis">
            <a:extLst>
              <a:ext uri="{FF2B5EF4-FFF2-40B4-BE49-F238E27FC236}">
                <a16:creationId xmlns:a16="http://schemas.microsoft.com/office/drawing/2014/main" id="{367BADD9-90A0-4CD8-9127-369AC97DC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7" y="561975"/>
            <a:ext cx="10906125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657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8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Sales Analysis Project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Analysis Project</dc:title>
  <dc:creator/>
  <cp:lastModifiedBy>Diksha Ramteke</cp:lastModifiedBy>
  <cp:revision>3</cp:revision>
  <dcterms:created xsi:type="dcterms:W3CDTF">2024-06-30T05:33:07Z</dcterms:created>
  <dcterms:modified xsi:type="dcterms:W3CDTF">2024-07-02T09:56:51Z</dcterms:modified>
</cp:coreProperties>
</file>