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Reveneu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Reveneu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2745fc5-cfc1-468d-ab76-48471da6bf0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9b6ffa88520473f" /><Relationship Type="http://schemas.openxmlformats.org/officeDocument/2006/relationships/slideLayout" Target="/ppt/slideLayouts/slideLayout8.xml" Id="Rcba1b20b15c94342" /><Relationship Type="http://schemas.openxmlformats.org/officeDocument/2006/relationships/hyperlink" Target="https://app.powerbi.com/groups/me/reports/52745fc5-cfc1-468d-ab76-48471da6bf02/?pbi_source=PowerPoint" TargetMode="External" Id="RelId0" /><Relationship Type="http://schemas.openxmlformats.org/officeDocument/2006/relationships/image" Target="/ppt/media/image4.png" Id="imgId1358782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 insight using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10/2/2022 5:10:14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7/12/2022 9:08:06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Reveneu by markets ,slicer ,sales quantity by markets ,Top 5 customers ,Top 5 products ,Reveneu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5878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85825" y="0"/>
            <a:ext cx="10401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