
<file path=[Content_Types].xml><?xml version="1.0" encoding="utf-8"?>
<Types xmlns="http://schemas.openxmlformats.org/package/2006/content-types">
  <Default Extension="bin" ContentType="application/vnd.openxmlformats-officedocument.oleObject"/>
  <Default Extension="png" ContentType="image/png"/>
  <Default Extension="svg" ContentType="image/svg+xml"/>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4" r:id="rId4"/>
    <p:sldMasterId id="2147483957" r:id="rId5"/>
  </p:sldMasterIdLst>
  <p:notesMasterIdLst>
    <p:notesMasterId r:id="rId7"/>
  </p:notesMasterIdLst>
  <p:handoutMasterIdLst>
    <p:handoutMasterId r:id="rId8"/>
  </p:handoutMasterIdLst>
  <p:sldIdLst>
    <p:sldId id="1989" r:id="rId6"/>
  </p:sldIdLst>
  <p:sldSz cx="12192000" cy="6858000"/>
  <p:notesSz cx="6858000" cy="9144000"/>
  <p:custDataLst>
    <p:tags r:id="rId9"/>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apgemini Masters" id="{4E249A1C-D928-4AC0-A77C-65440B7A141B}">
          <p14:sldIdLst>
            <p14:sldId id="1989"/>
          </p14:sldIdLst>
        </p14:section>
      </p14:sectionLst>
    </p:ext>
    <p:ext uri="{EFAFB233-063F-42B5-8137-9DF3F51BA10A}">
      <p15:sldGuideLst xmlns:p15="http://schemas.microsoft.com/office/powerpoint/2012/main">
        <p15:guide id="5" orient="horz" pos="2341" userDrawn="1">
          <p15:clr>
            <a:srgbClr val="A4A3A4"/>
          </p15:clr>
        </p15:guide>
        <p15:guide id="7" pos="3659"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1F497D"/>
    <a:srgbClr val="0B79AA"/>
    <a:srgbClr val="CAD1A1"/>
    <a:srgbClr val="4BACC6"/>
    <a:srgbClr val="AABED2"/>
    <a:srgbClr val="0070AD"/>
    <a:srgbClr val="FF7E83"/>
    <a:srgbClr val="2B0A3D"/>
    <a:srgbClr val="00C37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C50A7E9-CB84-4BF0-AD9D-B7BA5EC23CA2}" v="3" dt="2021-05-24T05:32:37.184"/>
    <p1510:client id="{BDA56503-2F5F-4890-A981-3E802E3B1002}" v="206" dt="2021-05-23T16:16:25.11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3792" autoAdjust="0"/>
  </p:normalViewPr>
  <p:slideViewPr>
    <p:cSldViewPr>
      <p:cViewPr varScale="1">
        <p:scale>
          <a:sx n="119" d="100"/>
          <a:sy n="119" d="100"/>
        </p:scale>
        <p:origin x="216" y="96"/>
      </p:cViewPr>
      <p:guideLst>
        <p:guide orient="horz" pos="2341"/>
        <p:guide pos="3659"/>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0"/>
    </p:cViewPr>
  </p:sorterViewPr>
  <p:notesViewPr>
    <p:cSldViewPr>
      <p:cViewPr varScale="1">
        <p:scale>
          <a:sx n="74" d="100"/>
          <a:sy n="74" d="100"/>
        </p:scale>
        <p:origin x="2706"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notesMaster" Target="notesMasters/notesMaster1.xml"/><Relationship Id="rId12" Type="http://schemas.openxmlformats.org/officeDocument/2006/relationships/theme" Target="theme/theme1.xml"/><Relationship Id="rId2" Type="http://schemas.openxmlformats.org/officeDocument/2006/relationships/customXml" Target="../customXml/item2.xml"/><Relationship Id="rId16"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viewProps" Target="viewProps.xml"/><Relationship Id="rId5" Type="http://schemas.openxmlformats.org/officeDocument/2006/relationships/slideMaster" Target="slideMasters/slideMaster2.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tags" Target="tags/tag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D8B6225-3E94-4525-8747-A8CEEE07C4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a:p>
        </p:txBody>
      </p:sp>
      <p:sp>
        <p:nvSpPr>
          <p:cNvPr id="3" name="Date Placeholder 2">
            <a:extLst>
              <a:ext uri="{FF2B5EF4-FFF2-40B4-BE49-F238E27FC236}">
                <a16:creationId xmlns:a16="http://schemas.microsoft.com/office/drawing/2014/main" id="{1EE33FD8-B984-44FE-83F0-5C989EE624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pPr/>
              <a:t>08/07/2022</a:t>
            </a:fld>
            <a:endParaRPr lang="pt-PT" sz="900"/>
          </a:p>
        </p:txBody>
      </p:sp>
      <p:sp>
        <p:nvSpPr>
          <p:cNvPr id="4" name="Footer Placeholder 3">
            <a:extLst>
              <a:ext uri="{FF2B5EF4-FFF2-40B4-BE49-F238E27FC236}">
                <a16:creationId xmlns:a16="http://schemas.microsoft.com/office/drawing/2014/main" id="{88AD1E4F-EFF7-4551-A0B7-35D2A74F4F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a:extLst>
              <a:ext uri="{FF2B5EF4-FFF2-40B4-BE49-F238E27FC236}">
                <a16:creationId xmlns:a16="http://schemas.microsoft.com/office/drawing/2014/main" id="{5C3F35C8-35E9-48DD-971F-B2366CC5B7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pPr/>
              <a:t>‹#›</a:t>
            </a:fld>
            <a:endParaRPr lang="pt-PT" sz="900"/>
          </a:p>
        </p:txBody>
      </p:sp>
    </p:spTree>
    <p:extLst>
      <p:ext uri="{BB962C8B-B14F-4D97-AF65-F5344CB8AC3E}">
        <p14:creationId xmlns:p14="http://schemas.microsoft.com/office/powerpoint/2010/main" val="360930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pPr/>
              <a:t>08/07/2022</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dirty="0"/>
              <a:t>Insert comments</a:t>
            </a:r>
            <a:endParaRPr lang="pt-BR" dirty="0"/>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pPr/>
              <a:t>‹#›</a:t>
            </a:fld>
            <a:endParaRPr lang="pt-BR"/>
          </a:p>
        </p:txBody>
      </p:sp>
    </p:spTree>
    <p:extLst>
      <p:ext uri="{BB962C8B-B14F-4D97-AF65-F5344CB8AC3E}">
        <p14:creationId xmlns:p14="http://schemas.microsoft.com/office/powerpoint/2010/main" val="1575338179"/>
      </p:ext>
    </p:extLst>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a:extLst>
              <a:ext uri="{FF2B5EF4-FFF2-40B4-BE49-F238E27FC236}">
                <a16:creationId xmlns:a16="http://schemas.microsoft.com/office/drawing/2014/main" id="{FE8C64E9-6908-4C8D-A34B-006D18F0D63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Notes Placeholder 2">
            <a:extLst>
              <a:ext uri="{FF2B5EF4-FFF2-40B4-BE49-F238E27FC236}">
                <a16:creationId xmlns:a16="http://schemas.microsoft.com/office/drawing/2014/main" id="{9C8E31D1-17D2-4FF9-845C-778BEC26943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nl-NL" altLang="nl-NL"/>
          </a:p>
        </p:txBody>
      </p:sp>
    </p:spTree>
    <p:extLst>
      <p:ext uri="{BB962C8B-B14F-4D97-AF65-F5344CB8AC3E}">
        <p14:creationId xmlns:p14="http://schemas.microsoft.com/office/powerpoint/2010/main" val="131880949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9.xml"/><Relationship Id="rId7" Type="http://schemas.openxmlformats.org/officeDocument/2006/relationships/image" Target="../media/image1.emf"/><Relationship Id="rId2" Type="http://schemas.openxmlformats.org/officeDocument/2006/relationships/tags" Target="../tags/tag8.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slideMaster" Target="../slideMasters/slideMaster1.xml"/><Relationship Id="rId4" Type="http://schemas.openxmlformats.org/officeDocument/2006/relationships/tags" Target="../tags/tag10.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8.xml"/><Relationship Id="rId1" Type="http://schemas.openxmlformats.org/officeDocument/2006/relationships/vmlDrawing" Target="../drawings/vmlDrawing8.vml"/><Relationship Id="rId5" Type="http://schemas.openxmlformats.org/officeDocument/2006/relationships/image" Target="../media/image2.emf"/><Relationship Id="rId4" Type="http://schemas.openxmlformats.org/officeDocument/2006/relationships/oleObject" Target="../embeddings/oleObject8.bin"/></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9.xml"/><Relationship Id="rId1" Type="http://schemas.openxmlformats.org/officeDocument/2006/relationships/vmlDrawing" Target="../drawings/vmlDrawing9.vml"/><Relationship Id="rId5" Type="http://schemas.openxmlformats.org/officeDocument/2006/relationships/image" Target="../media/image2.emf"/><Relationship Id="rId4" Type="http://schemas.openxmlformats.org/officeDocument/2006/relationships/oleObject" Target="../embeddings/oleObject9.bin"/></Relationships>
</file>

<file path=ppt/slideLayouts/_rels/slideLayout1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0.xml"/><Relationship Id="rId1" Type="http://schemas.openxmlformats.org/officeDocument/2006/relationships/vmlDrawing" Target="../drawings/vmlDrawing10.vml"/><Relationship Id="rId5" Type="http://schemas.openxmlformats.org/officeDocument/2006/relationships/image" Target="../media/image2.emf"/><Relationship Id="rId4" Type="http://schemas.openxmlformats.org/officeDocument/2006/relationships/oleObject" Target="../embeddings/oleObject10.bin"/></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2.xml"/><Relationship Id="rId7" Type="http://schemas.openxmlformats.org/officeDocument/2006/relationships/oleObject" Target="../embeddings/oleObject3.bin"/><Relationship Id="rId2" Type="http://schemas.openxmlformats.org/officeDocument/2006/relationships/tags" Target="../tags/tag11.xml"/><Relationship Id="rId1" Type="http://schemas.openxmlformats.org/officeDocument/2006/relationships/vmlDrawing" Target="../drawings/vmlDrawing3.vml"/><Relationship Id="rId6" Type="http://schemas.openxmlformats.org/officeDocument/2006/relationships/slideMaster" Target="../slideMasters/slideMaster1.xml"/><Relationship Id="rId5" Type="http://schemas.openxmlformats.org/officeDocument/2006/relationships/tags" Target="../tags/tag14.xml"/><Relationship Id="rId4" Type="http://schemas.openxmlformats.org/officeDocument/2006/relationships/tags" Target="../tags/tag13.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2.xml"/><Relationship Id="rId1" Type="http://schemas.openxmlformats.org/officeDocument/2006/relationships/vmlDrawing" Target="../drawings/vmlDrawing12.vml"/><Relationship Id="rId5" Type="http://schemas.openxmlformats.org/officeDocument/2006/relationships/image" Target="../media/image2.emf"/><Relationship Id="rId4" Type="http://schemas.openxmlformats.org/officeDocument/2006/relationships/oleObject" Target="../embeddings/oleObject12.bin"/></Relationships>
</file>

<file path=ppt/slideLayouts/_rels/slideLayout22.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3.xml"/><Relationship Id="rId1" Type="http://schemas.openxmlformats.org/officeDocument/2006/relationships/vmlDrawing" Target="../drawings/vmlDrawing13.vml"/><Relationship Id="rId5" Type="http://schemas.openxmlformats.org/officeDocument/2006/relationships/image" Target="../media/image2.emf"/><Relationship Id="rId4" Type="http://schemas.openxmlformats.org/officeDocument/2006/relationships/oleObject" Target="../embeddings/oleObject13.bin"/></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s://www.capgemini.com/insights-data" TargetMode="External"/><Relationship Id="rId3" Type="http://schemas.openxmlformats.org/officeDocument/2006/relationships/image" Target="../media/image4.png"/><Relationship Id="rId7" Type="http://schemas.openxmlformats.org/officeDocument/2006/relationships/image" Target="../media/image6.png"/><Relationship Id="rId12" Type="http://schemas.openxmlformats.org/officeDocument/2006/relationships/image" Target="../media/image9.png"/><Relationship Id="rId2" Type="http://schemas.openxmlformats.org/officeDocument/2006/relationships/hyperlink" Target="http://www.linkedin.com/company/capgemini" TargetMode="External"/><Relationship Id="rId1" Type="http://schemas.openxmlformats.org/officeDocument/2006/relationships/slideMaster" Target="../slideMasters/slideMaster2.xml"/><Relationship Id="rId6" Type="http://schemas.openxmlformats.org/officeDocument/2006/relationships/hyperlink" Target="http://www.twitter.com/capgemini" TargetMode="External"/><Relationship Id="rId11" Type="http://schemas.openxmlformats.org/officeDocument/2006/relationships/image" Target="../media/image8.png"/><Relationship Id="rId5" Type="http://schemas.openxmlformats.org/officeDocument/2006/relationships/image" Target="../media/image5.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7.png"/></Relationships>
</file>

<file path=ppt/slideLayouts/_rels/slideLayout25.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4.xml"/><Relationship Id="rId1" Type="http://schemas.openxmlformats.org/officeDocument/2006/relationships/vmlDrawing" Target="../drawings/vmlDrawing14.vml"/><Relationship Id="rId5" Type="http://schemas.openxmlformats.org/officeDocument/2006/relationships/image" Target="../media/image2.emf"/><Relationship Id="rId4" Type="http://schemas.openxmlformats.org/officeDocument/2006/relationships/oleObject" Target="../embeddings/oleObject14.bin"/></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2.xml"/><Relationship Id="rId4" Type="http://schemas.openxmlformats.org/officeDocument/2006/relationships/image" Target="../media/image12.png"/></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6.xml"/><Relationship Id="rId7" Type="http://schemas.openxmlformats.org/officeDocument/2006/relationships/oleObject" Target="../embeddings/oleObject4.bin"/><Relationship Id="rId2" Type="http://schemas.openxmlformats.org/officeDocument/2006/relationships/tags" Target="../tags/tag15.xml"/><Relationship Id="rId1" Type="http://schemas.openxmlformats.org/officeDocument/2006/relationships/vmlDrawing" Target="../drawings/vmlDrawing4.vml"/><Relationship Id="rId6" Type="http://schemas.openxmlformats.org/officeDocument/2006/relationships/slideMaster" Target="../slideMasters/slideMaster1.xml"/><Relationship Id="rId5" Type="http://schemas.openxmlformats.org/officeDocument/2006/relationships/tags" Target="../tags/tag18.xml"/><Relationship Id="rId4" Type="http://schemas.openxmlformats.org/officeDocument/2006/relationships/tags" Target="../tags/tag17.xml"/></Relationships>
</file>

<file path=ppt/slideLayouts/_rels/slideLayout4.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20.xml"/><Relationship Id="rId7" Type="http://schemas.openxmlformats.org/officeDocument/2006/relationships/tags" Target="../tags/tag24.xml"/><Relationship Id="rId2" Type="http://schemas.openxmlformats.org/officeDocument/2006/relationships/tags" Target="../tags/tag19.xml"/><Relationship Id="rId1" Type="http://schemas.openxmlformats.org/officeDocument/2006/relationships/vmlDrawing" Target="../drawings/vmlDrawing5.vml"/><Relationship Id="rId6" Type="http://schemas.openxmlformats.org/officeDocument/2006/relationships/tags" Target="../tags/tag23.xml"/><Relationship Id="rId5" Type="http://schemas.openxmlformats.org/officeDocument/2006/relationships/tags" Target="../tags/tag22.xml"/><Relationship Id="rId10" Type="http://schemas.openxmlformats.org/officeDocument/2006/relationships/image" Target="../media/image1.emf"/><Relationship Id="rId4" Type="http://schemas.openxmlformats.org/officeDocument/2006/relationships/tags" Target="../tags/tag21.xml"/><Relationship Id="rId9" Type="http://schemas.openxmlformats.org/officeDocument/2006/relationships/oleObject" Target="../embeddings/oleObject5.bin"/></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26.xml"/><Relationship Id="rId2" Type="http://schemas.openxmlformats.org/officeDocument/2006/relationships/tags" Target="../tags/tag25.xml"/><Relationship Id="rId1" Type="http://schemas.openxmlformats.org/officeDocument/2006/relationships/vmlDrawing" Target="../drawings/vmlDrawing6.vml"/><Relationship Id="rId6" Type="http://schemas.openxmlformats.org/officeDocument/2006/relationships/image" Target="../media/image1.emf"/><Relationship Id="rId5" Type="http://schemas.openxmlformats.org/officeDocument/2006/relationships/oleObject" Target="../embeddings/oleObject6.bin"/><Relationship Id="rId4"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7.xml"/><Relationship Id="rId1" Type="http://schemas.openxmlformats.org/officeDocument/2006/relationships/vmlDrawing" Target="../drawings/vmlDrawing7.vml"/><Relationship Id="rId5" Type="http://schemas.openxmlformats.org/officeDocument/2006/relationships/image" Target="../media/image1.emf"/><Relationship Id="rId4" Type="http://schemas.openxmlformats.org/officeDocument/2006/relationships/oleObject" Target="../embeddings/oleObject7.bin"/></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4109" name="think-cell Slide" r:id="rId6" imgW="360" imgH="360" progId="">
                  <p:embed/>
                </p:oleObj>
              </mc:Choice>
              <mc:Fallback>
                <p:oleObj name="think-cell Slide" r:id="rId6" imgW="360" imgH="360" progId="">
                  <p:embed/>
                  <p:pic>
                    <p:nvPicPr>
                      <p:cNvPr id="4" name="Object 3"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398021" y="1494771"/>
            <a:ext cx="1179397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22121370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extLst>
      <p:ext uri="{BB962C8B-B14F-4D97-AF65-F5344CB8AC3E}">
        <p14:creationId xmlns:p14="http://schemas.microsoft.com/office/powerpoint/2010/main" val="117113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284963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extLst>
      <p:ext uri="{BB962C8B-B14F-4D97-AF65-F5344CB8AC3E}">
        <p14:creationId xmlns:p14="http://schemas.microsoft.com/office/powerpoint/2010/main" val="16153372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0253"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extLst>
      <p:ext uri="{BB962C8B-B14F-4D97-AF65-F5344CB8AC3E}">
        <p14:creationId xmlns:p14="http://schemas.microsoft.com/office/powerpoint/2010/main" val="30486463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Titre seul">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1277"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extLst>
      <p:ext uri="{BB962C8B-B14F-4D97-AF65-F5344CB8AC3E}">
        <p14:creationId xmlns:p14="http://schemas.microsoft.com/office/powerpoint/2010/main" val="7519120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V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2301"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594581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a16="http://schemas.microsoft.com/office/drawing/2014/main" id="{1EFB3510-D39A-47CF-8191-109DDF9E53D5}"/>
              </a:ext>
            </a:extLst>
          </p:cNvPr>
          <p:cNvSpPr/>
          <p:nvPr/>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33126055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9113118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extLst>
      <p:ext uri="{BB962C8B-B14F-4D97-AF65-F5344CB8AC3E}">
        <p14:creationId xmlns:p14="http://schemas.microsoft.com/office/powerpoint/2010/main" val="213873736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pic>
        <p:nvPicPr>
          <p:cNvPr id="10" name="Graphic 9">
            <a:extLst>
              <a:ext uri="{FF2B5EF4-FFF2-40B4-BE49-F238E27FC236}">
                <a16:creationId xmlns:a16="http://schemas.microsoft.com/office/drawing/2014/main" id="{DDCA2B41-0A1F-45C2-A74A-EB99E41096F1}"/>
              </a:ext>
            </a:extLst>
          </p:cNvPr>
          <p:cNvPicPr>
            <a:picLocks noChangeAspect="1"/>
          </p:cNvPicPr>
          <p:nvPr userDrawn="1"/>
        </p:nvPicPr>
        <p:blipFill rotWithShape="1">
          <a:blip r:embed="rId2" cstate="print">
            <a:extLst>
              <a:ext uri="{96DAC541-7B7A-43D3-8B79-37D633B846F1}">
                <asvg:svgBlip xmlns:asvg="http://schemas.microsoft.com/office/drawing/2016/SVG/main" xmlns="" r:embed="rId3"/>
              </a:ext>
            </a:extLst>
          </a:blip>
          <a:srcRect l="81836" t="-4713" b="16530"/>
          <a:stretch/>
        </p:blipFill>
        <p:spPr>
          <a:xfrm>
            <a:off x="11491419" y="164829"/>
            <a:ext cx="424356" cy="459624"/>
          </a:xfrm>
          <a:prstGeom prst="rect">
            <a:avLst/>
          </a:prstGeom>
        </p:spPr>
      </p:pic>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303266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5133" name="think-cell Slide" r:id="rId7" imgW="360" imgH="360" progId="">
                  <p:embed/>
                </p:oleObj>
              </mc:Choice>
              <mc:Fallback>
                <p:oleObj name="think-cell Slide" r:id="rId7" imgW="360" imgH="360" progId="">
                  <p:embed/>
                  <p:pic>
                    <p:nvPicPr>
                      <p:cNvPr id="4" name="Object 3"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398021" y="2111956"/>
            <a:ext cx="11793979" cy="4026560"/>
          </a:xfrm>
        </p:spPr>
        <p:txBody>
          <a:bodyPr/>
          <a:lstStyle>
            <a:lvl1pPr>
              <a:defRPr b="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8" name="Espace réservé du texte 7"/>
          <p:cNvSpPr>
            <a:spLocks noGrp="1"/>
          </p:cNvSpPr>
          <p:nvPr>
            <p:ph type="body" sz="quarter" idx="11" hasCustomPrompt="1"/>
            <p:custDataLst>
              <p:tags r:id="rId5"/>
            </p:custDataLst>
          </p:nvPr>
        </p:nvSpPr>
        <p:spPr>
          <a:xfrm>
            <a:off x="398144" y="1495447"/>
            <a:ext cx="11813714" cy="643612"/>
          </a:xfrm>
        </p:spPr>
        <p:txBody>
          <a:bodyPr/>
          <a:lstStyle>
            <a:lvl1pPr marL="0" indent="0">
              <a:buNone/>
              <a:defRPr b="1">
                <a:solidFill>
                  <a:schemeClr val="accent2"/>
                </a:solidFill>
              </a:defRPr>
            </a:lvl1pPr>
          </a:lstStyle>
          <a:p>
            <a:pPr lvl="0"/>
            <a:r>
              <a:rPr lang="fr-FR" dirty="0"/>
              <a:t>Click to </a:t>
            </a:r>
            <a:r>
              <a:rPr lang="fr-FR" dirty="0" err="1"/>
              <a:t>edit</a:t>
            </a:r>
            <a:r>
              <a:rPr lang="fr-FR" dirty="0"/>
              <a:t> Master </a:t>
            </a:r>
            <a:r>
              <a:rPr lang="fr-FR" dirty="0" err="1"/>
              <a:t>text</a:t>
            </a:r>
            <a:r>
              <a:rPr lang="fr-FR" dirty="0"/>
              <a:t> style</a:t>
            </a:r>
          </a:p>
        </p:txBody>
      </p:sp>
    </p:spTree>
    <p:extLst>
      <p:ext uri="{BB962C8B-B14F-4D97-AF65-F5344CB8AC3E}">
        <p14:creationId xmlns:p14="http://schemas.microsoft.com/office/powerpoint/2010/main" val="84265319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extLst>
      <p:ext uri="{BB962C8B-B14F-4D97-AF65-F5344CB8AC3E}">
        <p14:creationId xmlns:p14="http://schemas.microsoft.com/office/powerpoint/2010/main" val="263122582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9469"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extLst>
      <p:ext uri="{BB962C8B-B14F-4D97-AF65-F5344CB8AC3E}">
        <p14:creationId xmlns:p14="http://schemas.microsoft.com/office/powerpoint/2010/main" val="13053344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0493"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extLst>
      <p:ext uri="{BB962C8B-B14F-4D97-AF65-F5344CB8AC3E}">
        <p14:creationId xmlns:p14="http://schemas.microsoft.com/office/powerpoint/2010/main" val="101432243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a16="http://schemas.microsoft.com/office/drawing/2014/main" id="{1EFB3510-D39A-47CF-8191-109DDF9E53D5}"/>
              </a:ext>
            </a:extLst>
          </p:cNvPr>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330307219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Closing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5"/>
          <p:cNvSpPr>
            <a:spLocks/>
          </p:cNvSpPr>
          <p:nvPr userDrawn="1"/>
        </p:nvSpPr>
        <p:spPr bwMode="auto">
          <a:xfrm>
            <a:off x="-1243012" y="-2656920"/>
            <a:ext cx="10768012" cy="11443496"/>
          </a:xfrm>
          <a:custGeom>
            <a:avLst/>
            <a:gdLst>
              <a:gd name="T0" fmla="*/ 854 w 3407"/>
              <a:gd name="T1" fmla="*/ 0 h 3621"/>
              <a:gd name="T2" fmla="*/ 0 w 3407"/>
              <a:gd name="T3" fmla="*/ 0 h 3621"/>
              <a:gd name="T4" fmla="*/ 0 w 3407"/>
              <a:gd name="T5" fmla="*/ 3621 h 3621"/>
              <a:gd name="T6" fmla="*/ 3407 w 3407"/>
              <a:gd name="T7" fmla="*/ 3621 h 3621"/>
              <a:gd name="T8" fmla="*/ 3407 w 3407"/>
              <a:gd name="T9" fmla="*/ 3617 h 3621"/>
              <a:gd name="T10" fmla="*/ 179 w 3407"/>
              <a:gd name="T11" fmla="*/ 3617 h 3621"/>
              <a:gd name="T12" fmla="*/ 2096 w 3407"/>
              <a:gd name="T13" fmla="*/ 1606 h 3621"/>
              <a:gd name="T14" fmla="*/ 854 w 3407"/>
              <a:gd name="T15" fmla="*/ 0 h 36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07" h="3621">
                <a:moveTo>
                  <a:pt x="854" y="0"/>
                </a:moveTo>
                <a:cubicBezTo>
                  <a:pt x="0" y="0"/>
                  <a:pt x="0" y="0"/>
                  <a:pt x="0" y="0"/>
                </a:cubicBezTo>
                <a:cubicBezTo>
                  <a:pt x="0" y="3621"/>
                  <a:pt x="0" y="3621"/>
                  <a:pt x="0" y="3621"/>
                </a:cubicBezTo>
                <a:cubicBezTo>
                  <a:pt x="3407" y="3621"/>
                  <a:pt x="3407" y="3621"/>
                  <a:pt x="3407" y="3621"/>
                </a:cubicBezTo>
                <a:cubicBezTo>
                  <a:pt x="3407" y="3617"/>
                  <a:pt x="3407" y="3617"/>
                  <a:pt x="3407" y="3617"/>
                </a:cubicBezTo>
                <a:cubicBezTo>
                  <a:pt x="179" y="3617"/>
                  <a:pt x="179" y="3617"/>
                  <a:pt x="179" y="3617"/>
                </a:cubicBezTo>
                <a:cubicBezTo>
                  <a:pt x="2551" y="2996"/>
                  <a:pt x="2421" y="1729"/>
                  <a:pt x="2096" y="1606"/>
                </a:cubicBezTo>
                <a:cubicBezTo>
                  <a:pt x="2281" y="2130"/>
                  <a:pt x="865" y="1627"/>
                  <a:pt x="854" y="0"/>
                </a:cubicBezTo>
              </a:path>
            </a:pathLst>
          </a:custGeom>
          <a:solidFill>
            <a:srgbClr val="300B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9" name="Group 8"/>
          <p:cNvGrpSpPr/>
          <p:nvPr userDrawn="1"/>
        </p:nvGrpSpPr>
        <p:grpSpPr>
          <a:xfrm>
            <a:off x="4979035" y="2404110"/>
            <a:ext cx="735013" cy="682321"/>
            <a:chOff x="5662614" y="3032124"/>
            <a:chExt cx="863600" cy="801689"/>
          </a:xfrm>
        </p:grpSpPr>
        <p:sp>
          <p:nvSpPr>
            <p:cNvPr id="10" name="Freeform 9"/>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2"/>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798415"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81792"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65169"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48545"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15038" y="3979258"/>
            <a:ext cx="333195" cy="333195"/>
          </a:xfrm>
          <a:prstGeom prst="rect">
            <a:avLst/>
          </a:prstGeom>
          <a:noFill/>
        </p:spPr>
      </p:pic>
      <p:sp>
        <p:nvSpPr>
          <p:cNvPr id="23" name="Rectangle 22"/>
          <p:cNvSpPr/>
          <p:nvPr userDrawn="1"/>
        </p:nvSpPr>
        <p:spPr>
          <a:xfrm>
            <a:off x="415038" y="5640913"/>
            <a:ext cx="4198620" cy="569387"/>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a:rPr>
              <a:t>This message contains information that may be privileged or confidential and is the property of the Capgemini Group.</a:t>
            </a:r>
            <a:br>
              <a:rPr lang="en-US" sz="800" noProof="0" dirty="0">
                <a:solidFill>
                  <a:schemeClr val="bg1"/>
                </a:solidFill>
                <a:latin typeface="+mn-lt"/>
                <a:cs typeface="Arial"/>
              </a:rPr>
            </a:br>
            <a:r>
              <a:rPr lang="en-US" sz="800" noProof="0" dirty="0">
                <a:solidFill>
                  <a:schemeClr val="bg1"/>
                </a:solidFill>
                <a:latin typeface="Arial"/>
                <a:cs typeface="Arial"/>
              </a:rPr>
              <a:t>Copyright © 2019 Capgemini. All rights reserved.</a:t>
            </a:r>
          </a:p>
          <a:p>
            <a:pPr marL="0" marR="0" indent="0" defTabSz="957756" rtl="0" eaLnBrk="1" fontAlgn="auto" latinLnBrk="0" hangingPunct="1">
              <a:lnSpc>
                <a:spcPct val="100000"/>
              </a:lnSpc>
              <a:spcBef>
                <a:spcPts val="0"/>
              </a:spcBef>
              <a:spcAft>
                <a:spcPts val="600"/>
              </a:spcAft>
              <a:buClrTx/>
              <a:buSzTx/>
              <a:buFontTx/>
              <a:buNone/>
              <a:tabLst/>
              <a:defRPr/>
            </a:pPr>
            <a:r>
              <a:rPr lang="en-US" sz="800" noProof="0" dirty="0">
                <a:solidFill>
                  <a:schemeClr val="bg1"/>
                </a:solidFill>
                <a:latin typeface="Arial"/>
                <a:cs typeface="Arial"/>
              </a:rPr>
              <a:t>Rightshore</a:t>
            </a:r>
            <a:r>
              <a:rPr lang="en-US" sz="800" baseline="30000" noProof="0" dirty="0">
                <a:solidFill>
                  <a:schemeClr val="bg1"/>
                </a:solidFill>
                <a:latin typeface="Arial"/>
                <a:cs typeface="Arial"/>
              </a:rPr>
              <a:t>®</a:t>
            </a:r>
            <a:r>
              <a:rPr lang="en-US" sz="800" noProof="0" dirty="0">
                <a:solidFill>
                  <a:schemeClr val="bg1"/>
                </a:solidFill>
                <a:latin typeface="Arial"/>
                <a:cs typeface="Arial"/>
              </a:rPr>
              <a:t> is a trademark belonging to Capgemini.</a:t>
            </a:r>
          </a:p>
        </p:txBody>
      </p:sp>
      <p:sp>
        <p:nvSpPr>
          <p:cNvPr id="24" name="Rectangle 23"/>
          <p:cNvSpPr/>
          <p:nvPr userDrawn="1"/>
        </p:nvSpPr>
        <p:spPr>
          <a:xfrm>
            <a:off x="6536184" y="5933302"/>
            <a:ext cx="5219699" cy="276999"/>
          </a:xfrm>
          <a:prstGeom prst="rect">
            <a:avLst/>
          </a:prstGeom>
        </p:spPr>
        <p:txBody>
          <a:bodyPr wrap="square" lIns="0" tIns="0" rIns="0" bIns="0" anchor="b" anchorCtr="0">
            <a:spAutoFit/>
          </a:bodyPr>
          <a:lstStyle/>
          <a:p>
            <a:pPr>
              <a:spcAft>
                <a:spcPts val="600"/>
              </a:spcAft>
            </a:pPr>
            <a:r>
              <a:rPr lang="en-US" sz="600" dirty="0">
                <a:cs typeface="Arial"/>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p>
        </p:txBody>
      </p:sp>
      <p:pic>
        <p:nvPicPr>
          <p:cNvPr id="29" name="Picture 28"/>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407572" y="4434172"/>
            <a:ext cx="2560320" cy="201012"/>
          </a:xfrm>
          <a:prstGeom prst="rect">
            <a:avLst/>
          </a:prstGeom>
        </p:spPr>
      </p:pic>
      <p:sp>
        <p:nvSpPr>
          <p:cNvPr id="22" name="Rectangle 21">
            <a:extLst>
              <a:ext uri="{FF2B5EF4-FFF2-40B4-BE49-F238E27FC236}">
                <a16:creationId xmlns:a16="http://schemas.microsoft.com/office/drawing/2014/main" id="{E8908264-69B6-46C3-BC5E-E71F4E6DCBC3}"/>
              </a:ext>
            </a:extLst>
          </p:cNvPr>
          <p:cNvSpPr/>
          <p:nvPr userDrawn="1"/>
        </p:nvSpPr>
        <p:spPr>
          <a:xfrm>
            <a:off x="6536184" y="2886346"/>
            <a:ext cx="5247829"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pPr>
            <a:r>
              <a:rPr lang="en-US" sz="90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a:t>
            </a:r>
            <a:r>
              <a:rPr lang="en-GB" sz="900" kern="1200" dirty="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900" kern="1200" dirty="0">
                <a:solidFill>
                  <a:schemeClr val="tx1"/>
                </a:solidFill>
                <a:effectLst/>
                <a:latin typeface="+mn-lt"/>
                <a:ea typeface="+mn-ea"/>
                <a:cs typeface="+mn-cs"/>
              </a:rPr>
              <a:t>from strategy to operations. Capgemini is driven by the conviction that the business value of technology comes from and through people. It is a multicultural company of 200,000 team members in over 40 countries. The Group reported 2018 global revenues of EUR 13.2 billion.</a:t>
            </a:r>
          </a:p>
        </p:txBody>
      </p:sp>
      <p:sp>
        <p:nvSpPr>
          <p:cNvPr id="28" name="Rectangle 27">
            <a:extLst>
              <a:ext uri="{FF2B5EF4-FFF2-40B4-BE49-F238E27FC236}">
                <a16:creationId xmlns:a16="http://schemas.microsoft.com/office/drawing/2014/main" id="{F4BD3913-98BD-4928-8844-07710E664913}"/>
              </a:ext>
            </a:extLst>
          </p:cNvPr>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30" name="Rectangle 29">
            <a:hlinkClick r:id="rId13"/>
            <a:extLst>
              <a:ext uri="{FF2B5EF4-FFF2-40B4-BE49-F238E27FC236}">
                <a16:creationId xmlns:a16="http://schemas.microsoft.com/office/drawing/2014/main" id="{C02D1075-18AF-446B-8E8B-8F7A7B83644F}"/>
              </a:ext>
            </a:extLst>
          </p:cNvPr>
          <p:cNvSpPr/>
          <p:nvPr userDrawn="1"/>
        </p:nvSpPr>
        <p:spPr>
          <a:xfrm>
            <a:off x="6536184" y="436790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l">
              <a:lnSpc>
                <a:spcPts val="1400"/>
              </a:lnSpc>
              <a:spcAft>
                <a:spcPts val="600"/>
              </a:spcAft>
            </a:pPr>
            <a:r>
              <a:rPr lang="en-US" sz="900" dirty="0">
                <a:solidFill>
                  <a:schemeClr val="tx1"/>
                </a:solidFill>
              </a:rPr>
              <a:t>Learn more about us at</a:t>
            </a:r>
            <a:br>
              <a:rPr lang="en-US" sz="900" dirty="0">
                <a:solidFill>
                  <a:schemeClr val="tx1"/>
                </a:solidFill>
              </a:rPr>
            </a:br>
            <a:r>
              <a:rPr lang="en-US" sz="1400" dirty="0">
                <a:solidFill>
                  <a:schemeClr val="accent2"/>
                </a:solidFill>
              </a:rPr>
              <a:t>www.capgemini.com </a:t>
            </a:r>
          </a:p>
        </p:txBody>
      </p:sp>
    </p:spTree>
    <p:extLst>
      <p:ext uri="{BB962C8B-B14F-4D97-AF65-F5344CB8AC3E}">
        <p14:creationId xmlns:p14="http://schemas.microsoft.com/office/powerpoint/2010/main" val="82386050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tle Slide 2">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1517" name="think-cell Slide" r:id="rId4" imgW="270" imgH="270" progId="TCLayout.ActiveDocument.1">
                  <p:embed/>
                </p:oleObj>
              </mc:Choice>
              <mc:Fallback>
                <p:oleObj name="think-cell Slide" r:id="rId4" imgW="270" imgH="270" progId="TCLayout.ActiveDocument.1">
                  <p:embed/>
                  <p:pic>
                    <p:nvPicPr>
                      <p:cNvPr id="9" name="Object 8"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9" name="Freeform 5"/>
          <p:cNvSpPr>
            <a:spLocks/>
          </p:cNvSpPr>
          <p:nvPr userDrawn="1"/>
        </p:nvSpPr>
        <p:spPr bwMode="auto">
          <a:xfrm>
            <a:off x="1009650" y="0"/>
            <a:ext cx="11182350" cy="6858000"/>
          </a:xfrm>
          <a:custGeom>
            <a:avLst/>
            <a:gdLst/>
            <a:ahLst/>
            <a:cxnLst>
              <a:cxn ang="0">
                <a:pos x="0" y="0"/>
              </a:cxn>
              <a:cxn ang="0">
                <a:pos x="7044" y="0"/>
              </a:cxn>
              <a:cxn ang="0">
                <a:pos x="7044" y="4320"/>
              </a:cxn>
              <a:cxn ang="0">
                <a:pos x="7040" y="4320"/>
              </a:cxn>
              <a:cxn ang="0">
                <a:pos x="4170" y="4320"/>
              </a:cxn>
              <a:cxn ang="0">
                <a:pos x="4150" y="4318"/>
              </a:cxn>
              <a:cxn ang="0">
                <a:pos x="4132" y="4308"/>
              </a:cxn>
              <a:cxn ang="0">
                <a:pos x="3522" y="3806"/>
              </a:cxn>
              <a:cxn ang="0">
                <a:pos x="3468" y="3760"/>
              </a:cxn>
              <a:cxn ang="0">
                <a:pos x="3416" y="3714"/>
              </a:cxn>
              <a:cxn ang="0">
                <a:pos x="3492" y="3568"/>
              </a:cxn>
              <a:cxn ang="0">
                <a:pos x="3522" y="3504"/>
              </a:cxn>
              <a:cxn ang="0">
                <a:pos x="3578" y="3378"/>
              </a:cxn>
              <a:cxn ang="0">
                <a:pos x="3622" y="3248"/>
              </a:cxn>
              <a:cxn ang="0">
                <a:pos x="3652" y="3116"/>
              </a:cxn>
              <a:cxn ang="0">
                <a:pos x="3664" y="3046"/>
              </a:cxn>
              <a:cxn ang="0">
                <a:pos x="3670" y="2964"/>
              </a:cxn>
              <a:cxn ang="0">
                <a:pos x="3670" y="2884"/>
              </a:cxn>
              <a:cxn ang="0">
                <a:pos x="3662" y="2802"/>
              </a:cxn>
              <a:cxn ang="0">
                <a:pos x="3648" y="2722"/>
              </a:cxn>
              <a:cxn ang="0">
                <a:pos x="3632" y="2666"/>
              </a:cxn>
              <a:cxn ang="0">
                <a:pos x="3590" y="2560"/>
              </a:cxn>
              <a:cxn ang="0">
                <a:pos x="3536" y="2460"/>
              </a:cxn>
              <a:cxn ang="0">
                <a:pos x="3470" y="2366"/>
              </a:cxn>
              <a:cxn ang="0">
                <a:pos x="3434" y="2322"/>
              </a:cxn>
              <a:cxn ang="0">
                <a:pos x="3338" y="2220"/>
              </a:cxn>
              <a:cxn ang="0">
                <a:pos x="3236" y="2130"/>
              </a:cxn>
              <a:cxn ang="0">
                <a:pos x="3126" y="2046"/>
              </a:cxn>
              <a:cxn ang="0">
                <a:pos x="3012" y="1966"/>
              </a:cxn>
              <a:cxn ang="0">
                <a:pos x="2932" y="1916"/>
              </a:cxn>
              <a:cxn ang="0">
                <a:pos x="2766" y="1818"/>
              </a:cxn>
              <a:cxn ang="0">
                <a:pos x="2598" y="1728"/>
              </a:cxn>
              <a:cxn ang="0">
                <a:pos x="2340" y="1602"/>
              </a:cxn>
              <a:cxn ang="0">
                <a:pos x="2198" y="1536"/>
              </a:cxn>
              <a:cxn ang="0">
                <a:pos x="1772" y="1348"/>
              </a:cxn>
              <a:cxn ang="0">
                <a:pos x="1200" y="1106"/>
              </a:cxn>
              <a:cxn ang="0">
                <a:pos x="1118" y="1070"/>
              </a:cxn>
              <a:cxn ang="0">
                <a:pos x="954" y="994"/>
              </a:cxn>
              <a:cxn ang="0">
                <a:pos x="798" y="908"/>
              </a:cxn>
              <a:cxn ang="0">
                <a:pos x="646" y="814"/>
              </a:cxn>
              <a:cxn ang="0">
                <a:pos x="572" y="760"/>
              </a:cxn>
              <a:cxn ang="0">
                <a:pos x="448" y="658"/>
              </a:cxn>
              <a:cxn ang="0">
                <a:pos x="332" y="548"/>
              </a:cxn>
              <a:cxn ang="0">
                <a:pos x="228" y="426"/>
              </a:cxn>
              <a:cxn ang="0">
                <a:pos x="136" y="292"/>
              </a:cxn>
              <a:cxn ang="0">
                <a:pos x="94" y="222"/>
              </a:cxn>
              <a:cxn ang="0">
                <a:pos x="58" y="150"/>
              </a:cxn>
              <a:cxn ang="0">
                <a:pos x="28" y="76"/>
              </a:cxn>
              <a:cxn ang="0">
                <a:pos x="0" y="0"/>
              </a:cxn>
            </a:cxnLst>
            <a:rect l="0" t="0" r="r" b="b"/>
            <a:pathLst>
              <a:path w="7044" h="432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tx2"/>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6"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7"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8"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9"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0"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sp>
        <p:nvSpPr>
          <p:cNvPr id="22" name="Subtitle 2"/>
          <p:cNvSpPr>
            <a:spLocks noGrp="1"/>
          </p:cNvSpPr>
          <p:nvPr>
            <p:ph type="subTitle" idx="1" hasCustomPrompt="1"/>
          </p:nvPr>
        </p:nvSpPr>
        <p:spPr>
          <a:xfrm>
            <a:off x="5665976" y="1690688"/>
            <a:ext cx="6234859"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a:t>Click to insert presenter, location, and date</a:t>
            </a:r>
          </a:p>
        </p:txBody>
      </p:sp>
      <p:sp>
        <p:nvSpPr>
          <p:cNvPr id="2" name="Titre 1"/>
          <p:cNvSpPr>
            <a:spLocks noGrp="1"/>
          </p:cNvSpPr>
          <p:nvPr>
            <p:ph type="title" hasCustomPrompt="1"/>
          </p:nvPr>
        </p:nvSpPr>
        <p:spPr>
          <a:xfrm>
            <a:off x="5655320" y="622300"/>
            <a:ext cx="6260455" cy="1068388"/>
          </a:xfrm>
          <a:prstGeom prst="rect">
            <a:avLst/>
          </a:prstGeom>
        </p:spPr>
        <p:txBody>
          <a:bodyPr lIns="0" anchor="b"/>
          <a:lstStyle>
            <a:lvl1pPr>
              <a:defRPr sz="2600">
                <a:solidFill>
                  <a:schemeClr val="accent2"/>
                </a:solidFill>
              </a:defRPr>
            </a:lvl1pPr>
          </a:lstStyle>
          <a:p>
            <a:r>
              <a:rPr lang="en-US"/>
              <a:t>Click to insert title</a:t>
            </a:r>
          </a:p>
        </p:txBody>
      </p:sp>
    </p:spTree>
    <p:extLst>
      <p:ext uri="{BB962C8B-B14F-4D97-AF65-F5344CB8AC3E}">
        <p14:creationId xmlns:p14="http://schemas.microsoft.com/office/powerpoint/2010/main" val="1172499700"/>
      </p:ext>
    </p:extLst>
  </p:cSld>
  <p:clrMapOvr>
    <a:masterClrMapping/>
  </p:clrMapOvr>
  <p:extLst>
    <p:ext uri="{DCECCB84-F9BA-43D5-87BE-67443E8EF086}">
      <p15:sldGuideLst xmlns:p15="http://schemas.microsoft.com/office/powerpoint/2012/main">
        <p15:guide id="1" orient="horz" pos="3339">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OnePager Template 2017 NL">
    <p:spTree>
      <p:nvGrpSpPr>
        <p:cNvPr id="1" name=""/>
        <p:cNvGrpSpPr/>
        <p:nvPr/>
      </p:nvGrpSpPr>
      <p:grpSpPr>
        <a:xfrm>
          <a:off x="0" y="0"/>
          <a:ext cx="0" cy="0"/>
          <a:chOff x="0" y="0"/>
          <a:chExt cx="0" cy="0"/>
        </a:xfrm>
      </p:grpSpPr>
      <p:pic>
        <p:nvPicPr>
          <p:cNvPr id="11" name="Picture 3">
            <a:extLst>
              <a:ext uri="{FF2B5EF4-FFF2-40B4-BE49-F238E27FC236}">
                <a16:creationId xmlns:a16="http://schemas.microsoft.com/office/drawing/2014/main" id="{9D2BDE31-324A-48D9-B4FF-035BEA658753}"/>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70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a:extLst>
              <a:ext uri="{FF2B5EF4-FFF2-40B4-BE49-F238E27FC236}">
                <a16:creationId xmlns:a16="http://schemas.microsoft.com/office/drawing/2014/main" id="{E3CEDC4D-033D-4D91-8567-3DB7DAE7163D}"/>
              </a:ext>
            </a:extLst>
          </p:cNvPr>
          <p:cNvSpPr txBox="1">
            <a:spLocks noChangeArrowheads="1"/>
          </p:cNvSpPr>
          <p:nvPr userDrawn="1"/>
        </p:nvSpPr>
        <p:spPr bwMode="auto">
          <a:xfrm>
            <a:off x="626268" y="2469484"/>
            <a:ext cx="1392238"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Strengths</a:t>
            </a:r>
          </a:p>
        </p:txBody>
      </p:sp>
      <p:sp>
        <p:nvSpPr>
          <p:cNvPr id="13" name="TextBox 12">
            <a:extLst>
              <a:ext uri="{FF2B5EF4-FFF2-40B4-BE49-F238E27FC236}">
                <a16:creationId xmlns:a16="http://schemas.microsoft.com/office/drawing/2014/main" id="{D339581F-401A-4397-A921-4BD17DB75784}"/>
              </a:ext>
            </a:extLst>
          </p:cNvPr>
          <p:cNvSpPr txBox="1">
            <a:spLocks noChangeArrowheads="1"/>
          </p:cNvSpPr>
          <p:nvPr userDrawn="1"/>
        </p:nvSpPr>
        <p:spPr bwMode="auto">
          <a:xfrm>
            <a:off x="5157789" y="2538372"/>
            <a:ext cx="1876425" cy="27781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Achievement </a:t>
            </a:r>
          </a:p>
        </p:txBody>
      </p:sp>
      <p:sp>
        <p:nvSpPr>
          <p:cNvPr id="14" name="TextBox 13">
            <a:extLst>
              <a:ext uri="{FF2B5EF4-FFF2-40B4-BE49-F238E27FC236}">
                <a16:creationId xmlns:a16="http://schemas.microsoft.com/office/drawing/2014/main" id="{F4598366-533C-437A-8E31-70591EDA43AA}"/>
              </a:ext>
            </a:extLst>
          </p:cNvPr>
          <p:cNvSpPr txBox="1">
            <a:spLocks noChangeArrowheads="1"/>
          </p:cNvSpPr>
          <p:nvPr userDrawn="1"/>
        </p:nvSpPr>
        <p:spPr bwMode="auto">
          <a:xfrm>
            <a:off x="9366250" y="320675"/>
            <a:ext cx="2779713"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Education and certificates</a:t>
            </a:r>
          </a:p>
        </p:txBody>
      </p:sp>
      <p:grpSp>
        <p:nvGrpSpPr>
          <p:cNvPr id="15" name="Group 2">
            <a:extLst>
              <a:ext uri="{FF2B5EF4-FFF2-40B4-BE49-F238E27FC236}">
                <a16:creationId xmlns:a16="http://schemas.microsoft.com/office/drawing/2014/main" id="{238FAB7E-E38F-4E04-AA07-A553E5EC0500}"/>
              </a:ext>
            </a:extLst>
          </p:cNvPr>
          <p:cNvGrpSpPr>
            <a:grpSpLocks/>
          </p:cNvGrpSpPr>
          <p:nvPr userDrawn="1"/>
        </p:nvGrpSpPr>
        <p:grpSpPr bwMode="auto">
          <a:xfrm>
            <a:off x="2349500" y="1057275"/>
            <a:ext cx="1566863" cy="1108075"/>
            <a:chOff x="2384425" y="1239838"/>
            <a:chExt cx="1143000" cy="898525"/>
          </a:xfrm>
        </p:grpSpPr>
        <p:sp>
          <p:nvSpPr>
            <p:cNvPr id="17" name="TextBox 11">
              <a:extLst>
                <a:ext uri="{FF2B5EF4-FFF2-40B4-BE49-F238E27FC236}">
                  <a16:creationId xmlns:a16="http://schemas.microsoft.com/office/drawing/2014/main" id="{F1A16182-C8A0-42B8-9931-C972244781EE}"/>
                </a:ext>
              </a:extLst>
            </p:cNvPr>
            <p:cNvSpPr txBox="1">
              <a:spLocks noChangeArrowheads="1"/>
            </p:cNvSpPr>
            <p:nvPr/>
          </p:nvSpPr>
          <p:spPr bwMode="white">
            <a:xfrm>
              <a:off x="2385583" y="1429069"/>
              <a:ext cx="1141842" cy="42995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Base Location:</a:t>
              </a:r>
            </a:p>
          </p:txBody>
        </p:sp>
        <p:sp>
          <p:nvSpPr>
            <p:cNvPr id="18" name="TextBox 12">
              <a:extLst>
                <a:ext uri="{FF2B5EF4-FFF2-40B4-BE49-F238E27FC236}">
                  <a16:creationId xmlns:a16="http://schemas.microsoft.com/office/drawing/2014/main" id="{7CFAE8E2-AB5D-4CF9-8115-B93DB764BCD5}"/>
                </a:ext>
              </a:extLst>
            </p:cNvPr>
            <p:cNvSpPr txBox="1">
              <a:spLocks noChangeArrowheads="1"/>
            </p:cNvSpPr>
            <p:nvPr/>
          </p:nvSpPr>
          <p:spPr bwMode="white">
            <a:xfrm>
              <a:off x="2385583" y="1628598"/>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Email ID:</a:t>
              </a:r>
            </a:p>
          </p:txBody>
        </p:sp>
        <p:sp>
          <p:nvSpPr>
            <p:cNvPr id="19" name="TextBox 13">
              <a:extLst>
                <a:ext uri="{FF2B5EF4-FFF2-40B4-BE49-F238E27FC236}">
                  <a16:creationId xmlns:a16="http://schemas.microsoft.com/office/drawing/2014/main" id="{6279758B-4941-4EC1-BBBA-6F16A5431D5E}"/>
                </a:ext>
              </a:extLst>
            </p:cNvPr>
            <p:cNvSpPr txBox="1">
              <a:spLocks noChangeArrowheads="1"/>
            </p:cNvSpPr>
            <p:nvPr/>
          </p:nvSpPr>
          <p:spPr bwMode="white">
            <a:xfrm>
              <a:off x="2385583" y="1820404"/>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Mobile No:</a:t>
              </a:r>
            </a:p>
          </p:txBody>
        </p:sp>
        <p:sp>
          <p:nvSpPr>
            <p:cNvPr id="20" name="Rectangle 19">
              <a:extLst>
                <a:ext uri="{FF2B5EF4-FFF2-40B4-BE49-F238E27FC236}">
                  <a16:creationId xmlns:a16="http://schemas.microsoft.com/office/drawing/2014/main" id="{0FF096E5-D044-4527-937A-B258AF65D442}"/>
                </a:ext>
              </a:extLst>
            </p:cNvPr>
            <p:cNvSpPr/>
            <p:nvPr/>
          </p:nvSpPr>
          <p:spPr bwMode="white">
            <a:xfrm>
              <a:off x="2384425" y="1239838"/>
              <a:ext cx="1104784" cy="8985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l-NL"/>
            </a:p>
          </p:txBody>
        </p:sp>
      </p:grpSp>
      <p:sp>
        <p:nvSpPr>
          <p:cNvPr id="22" name="TextBox 13">
            <a:extLst>
              <a:ext uri="{FF2B5EF4-FFF2-40B4-BE49-F238E27FC236}">
                <a16:creationId xmlns:a16="http://schemas.microsoft.com/office/drawing/2014/main" id="{DD2D64F5-C5D9-4322-B3FC-BC21AF1343F5}"/>
              </a:ext>
            </a:extLst>
          </p:cNvPr>
          <p:cNvSpPr txBox="1">
            <a:spLocks noChangeArrowheads="1"/>
          </p:cNvSpPr>
          <p:nvPr userDrawn="1"/>
        </p:nvSpPr>
        <p:spPr bwMode="white">
          <a:xfrm>
            <a:off x="2357438" y="1990725"/>
            <a:ext cx="1563687" cy="260350"/>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Grade:</a:t>
            </a:r>
          </a:p>
        </p:txBody>
      </p:sp>
      <p:pic>
        <p:nvPicPr>
          <p:cNvPr id="24" name="Picture 8" descr="Strengths">
            <a:extLst>
              <a:ext uri="{FF2B5EF4-FFF2-40B4-BE49-F238E27FC236}">
                <a16:creationId xmlns:a16="http://schemas.microsoft.com/office/drawing/2014/main" id="{19E068FC-C38C-4D71-9A54-1BAA4BDE3EA2}"/>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7788" y="2133600"/>
            <a:ext cx="611187"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12" descr="Achievement, trophy icon">
            <a:extLst>
              <a:ext uri="{FF2B5EF4-FFF2-40B4-BE49-F238E27FC236}">
                <a16:creationId xmlns:a16="http://schemas.microsoft.com/office/drawing/2014/main" id="{44891430-3EA5-4446-8A82-C16C5949E1A3}"/>
              </a:ext>
            </a:extLst>
          </p:cNvPr>
          <p:cNvPicPr>
            <a:picLocks noChangeAspect="1" noChangeArrowheads="1"/>
          </p:cNvPicPr>
          <p:nvPr userDrawn="1"/>
        </p:nvPicPr>
        <p:blipFill>
          <a:blip r:embed="rId4" cstate="hqprint">
            <a:extLst>
              <a:ext uri="{28A0092B-C50C-407E-A947-70E740481C1C}">
                <a14:useLocalDpi xmlns:a14="http://schemas.microsoft.com/office/drawing/2010/main" val="0"/>
              </a:ext>
            </a:extLst>
          </a:blip>
          <a:srcRect/>
          <a:stretch>
            <a:fillRect/>
          </a:stretch>
        </p:blipFill>
        <p:spPr bwMode="auto">
          <a:xfrm>
            <a:off x="4740275" y="2362200"/>
            <a:ext cx="446088"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 Placeholder 5"/>
          <p:cNvSpPr>
            <a:spLocks noGrp="1"/>
          </p:cNvSpPr>
          <p:nvPr>
            <p:ph type="body" sz="quarter" idx="36"/>
          </p:nvPr>
        </p:nvSpPr>
        <p:spPr>
          <a:xfrm>
            <a:off x="4836699" y="2995865"/>
            <a:ext cx="4009644" cy="3621503"/>
          </a:xfrm>
        </p:spPr>
        <p:txBody>
          <a:bodyPr>
            <a:noAutofit/>
          </a:bodyPr>
          <a:lstStyle>
            <a:lvl1pPr>
              <a:lnSpc>
                <a:spcPct val="150000"/>
              </a:lnSpc>
              <a:defRPr sz="1000" i="0" u="none" baseline="0"/>
            </a:lvl1pPr>
            <a:lvl2pPr>
              <a:lnSpc>
                <a:spcPct val="114000"/>
              </a:lnSpc>
              <a:defRPr/>
            </a:lvl2pPr>
          </a:lstStyle>
          <a:p>
            <a:pPr lvl="0"/>
            <a:r>
              <a:rPr lang="en-US" dirty="0"/>
              <a:t>Click to edit Master text styles</a:t>
            </a:r>
          </a:p>
          <a:p>
            <a:pPr lvl="1"/>
            <a:r>
              <a:rPr lang="en-US" dirty="0"/>
              <a:t>Second level</a:t>
            </a:r>
          </a:p>
        </p:txBody>
      </p:sp>
      <p:sp>
        <p:nvSpPr>
          <p:cNvPr id="23" name="Text Placeholder 5"/>
          <p:cNvSpPr>
            <a:spLocks noGrp="1"/>
          </p:cNvSpPr>
          <p:nvPr>
            <p:ph type="body" sz="quarter" idx="41"/>
          </p:nvPr>
        </p:nvSpPr>
        <p:spPr bwMode="white">
          <a:xfrm>
            <a:off x="2468282" y="290679"/>
            <a:ext cx="6223654" cy="306703"/>
          </a:xfrm>
        </p:spPr>
        <p:txBody>
          <a:bodyPr>
            <a:noAutofit/>
          </a:bodyPr>
          <a:lstStyle>
            <a:lvl1pPr>
              <a:defRPr sz="2100" b="1" baseline="0">
                <a:solidFill>
                  <a:schemeClr val="bg1"/>
                </a:solidFill>
              </a:defRPr>
            </a:lvl1pPr>
          </a:lstStyle>
          <a:p>
            <a:pPr lvl="0"/>
            <a:r>
              <a:rPr lang="en-US" dirty="0"/>
              <a:t>Click to edit Master text styles</a:t>
            </a:r>
          </a:p>
        </p:txBody>
      </p:sp>
      <p:sp>
        <p:nvSpPr>
          <p:cNvPr id="25" name="Text Placeholder 5"/>
          <p:cNvSpPr>
            <a:spLocks noGrp="1"/>
          </p:cNvSpPr>
          <p:nvPr>
            <p:ph type="body" sz="quarter" idx="42"/>
          </p:nvPr>
        </p:nvSpPr>
        <p:spPr bwMode="white">
          <a:xfrm>
            <a:off x="2468279" y="665942"/>
            <a:ext cx="6056596" cy="321205"/>
          </a:xfrm>
        </p:spPr>
        <p:txBody>
          <a:bodyPr>
            <a:noAutofit/>
          </a:bodyPr>
          <a:lstStyle>
            <a:lvl1pPr marL="0" marR="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sz="1400">
                <a:solidFill>
                  <a:schemeClr val="bg1"/>
                </a:solidFill>
              </a:defRPr>
            </a:lvl1pPr>
          </a:lstStyle>
          <a:p>
            <a:pPr lvl="0"/>
            <a:r>
              <a:rPr lang="en-US" dirty="0"/>
              <a:t>Click to edit Master text styles</a:t>
            </a:r>
          </a:p>
        </p:txBody>
      </p:sp>
      <p:sp>
        <p:nvSpPr>
          <p:cNvPr id="26" name="Text Placeholder 5"/>
          <p:cNvSpPr>
            <a:spLocks noGrp="1"/>
          </p:cNvSpPr>
          <p:nvPr>
            <p:ph type="body" sz="quarter" idx="43"/>
          </p:nvPr>
        </p:nvSpPr>
        <p:spPr bwMode="white">
          <a:xfrm>
            <a:off x="3696643" y="1280458"/>
            <a:ext cx="2373312" cy="295449"/>
          </a:xfrm>
        </p:spPr>
        <p:txBody>
          <a:bodyPr>
            <a:noAutofit/>
          </a:bodyPr>
          <a:lstStyle>
            <a:lvl1pPr>
              <a:defRPr sz="1100">
                <a:solidFill>
                  <a:schemeClr val="bg1"/>
                </a:solidFill>
              </a:defRPr>
            </a:lvl1pPr>
          </a:lstStyle>
          <a:p>
            <a:pPr lvl="0"/>
            <a:r>
              <a:rPr lang="en-US" dirty="0"/>
              <a:t>Click to edit Master text styles</a:t>
            </a:r>
          </a:p>
        </p:txBody>
      </p:sp>
      <p:sp>
        <p:nvSpPr>
          <p:cNvPr id="45" name="Picture Placeholder 44"/>
          <p:cNvSpPr>
            <a:spLocks noGrp="1"/>
          </p:cNvSpPr>
          <p:nvPr>
            <p:ph type="pic" sz="quarter" idx="46"/>
          </p:nvPr>
        </p:nvSpPr>
        <p:spPr bwMode="ltGray">
          <a:xfrm>
            <a:off x="383259" y="287492"/>
            <a:ext cx="1734208" cy="1735628"/>
          </a:xfrm>
          <a:prstGeom prst="ellipse">
            <a:avLst/>
          </a:prstGeom>
          <a:solidFill>
            <a:schemeClr val="bg1"/>
          </a:solidFill>
        </p:spPr>
        <p:txBody>
          <a:bodyPr rtlCol="0">
            <a:normAutofit/>
          </a:bodyPr>
          <a:lstStyle>
            <a:lvl1pPr>
              <a:lnSpc>
                <a:spcPct val="114000"/>
              </a:lnSpc>
              <a:defRPr sz="1000" baseline="0"/>
            </a:lvl1pPr>
          </a:lstStyle>
          <a:p>
            <a:pPr lvl="0"/>
            <a:r>
              <a:rPr lang="en-US" noProof="0"/>
              <a:t>Click icon to add picture</a:t>
            </a:r>
            <a:endParaRPr lang="nl-NL" noProof="0" dirty="0"/>
          </a:p>
        </p:txBody>
      </p:sp>
      <p:sp>
        <p:nvSpPr>
          <p:cNvPr id="46" name="Text Placeholder 5"/>
          <p:cNvSpPr>
            <a:spLocks noGrp="1"/>
          </p:cNvSpPr>
          <p:nvPr>
            <p:ph type="body" sz="quarter" idx="47"/>
          </p:nvPr>
        </p:nvSpPr>
        <p:spPr bwMode="white">
          <a:xfrm>
            <a:off x="3696026" y="1501534"/>
            <a:ext cx="2373312" cy="325397"/>
          </a:xfrm>
        </p:spPr>
        <p:txBody>
          <a:bodyPr>
            <a:noAutofit/>
          </a:bodyPr>
          <a:lstStyle>
            <a:lvl1pPr>
              <a:defRPr sz="1100">
                <a:solidFill>
                  <a:schemeClr val="bg1"/>
                </a:solidFill>
              </a:defRPr>
            </a:lvl1pPr>
          </a:lstStyle>
          <a:p>
            <a:pPr lvl="0"/>
            <a:r>
              <a:rPr lang="en-US" dirty="0"/>
              <a:t>Click to edit Master text styles</a:t>
            </a:r>
          </a:p>
        </p:txBody>
      </p:sp>
      <p:sp>
        <p:nvSpPr>
          <p:cNvPr id="47" name="Text Placeholder 5"/>
          <p:cNvSpPr>
            <a:spLocks noGrp="1"/>
          </p:cNvSpPr>
          <p:nvPr>
            <p:ph type="body" sz="quarter" idx="48"/>
          </p:nvPr>
        </p:nvSpPr>
        <p:spPr bwMode="white">
          <a:xfrm>
            <a:off x="3685536" y="1711595"/>
            <a:ext cx="2373312" cy="330250"/>
          </a:xfrm>
        </p:spPr>
        <p:txBody>
          <a:bodyPr>
            <a:noAutofit/>
          </a:bodyPr>
          <a:lstStyle>
            <a:lvl1pPr>
              <a:defRPr sz="1100">
                <a:solidFill>
                  <a:schemeClr val="bg1"/>
                </a:solidFill>
              </a:defRPr>
            </a:lvl1pPr>
          </a:lstStyle>
          <a:p>
            <a:pPr lvl="0"/>
            <a:r>
              <a:rPr lang="en-US" dirty="0"/>
              <a:t>Click to edit Master text styles</a:t>
            </a:r>
          </a:p>
        </p:txBody>
      </p:sp>
      <p:sp>
        <p:nvSpPr>
          <p:cNvPr id="34" name="Text Placeholder 5"/>
          <p:cNvSpPr>
            <a:spLocks noGrp="1"/>
          </p:cNvSpPr>
          <p:nvPr>
            <p:ph type="body" sz="quarter" idx="50"/>
          </p:nvPr>
        </p:nvSpPr>
        <p:spPr>
          <a:xfrm>
            <a:off x="383259" y="2995866"/>
            <a:ext cx="4056394" cy="3621502"/>
          </a:xfrm>
        </p:spPr>
        <p:txBody>
          <a:bodyPr>
            <a:noAutofit/>
          </a:bodyPr>
          <a:lstStyle>
            <a:lvl1pPr>
              <a:lnSpc>
                <a:spcPct val="114000"/>
              </a:lnSpc>
              <a:defRPr sz="1000" u="none" baseline="0"/>
            </a:lvl1pPr>
          </a:lstStyle>
          <a:p>
            <a:pPr lvl="0"/>
            <a:r>
              <a:rPr lang="en-US" dirty="0"/>
              <a:t>Click to edit Master text styles</a:t>
            </a:r>
          </a:p>
        </p:txBody>
      </p:sp>
      <p:sp>
        <p:nvSpPr>
          <p:cNvPr id="21" name="Text Placeholder 5"/>
          <p:cNvSpPr>
            <a:spLocks noGrp="1"/>
          </p:cNvSpPr>
          <p:nvPr>
            <p:ph type="body" sz="quarter" idx="51"/>
          </p:nvPr>
        </p:nvSpPr>
        <p:spPr bwMode="white">
          <a:xfrm>
            <a:off x="3690158" y="1891703"/>
            <a:ext cx="2373312" cy="330250"/>
          </a:xfrm>
        </p:spPr>
        <p:txBody>
          <a:bodyPr>
            <a:noAutofit/>
          </a:bodyPr>
          <a:lstStyle>
            <a:lvl1pPr>
              <a:defRPr sz="1100">
                <a:solidFill>
                  <a:schemeClr val="bg1"/>
                </a:solidFill>
              </a:defRPr>
            </a:lvl1pPr>
          </a:lstStyle>
          <a:p>
            <a:pPr lvl="0"/>
            <a:r>
              <a:rPr lang="en-US" dirty="0"/>
              <a:t>Click to edit Master text styles</a:t>
            </a:r>
          </a:p>
        </p:txBody>
      </p:sp>
    </p:spTree>
    <p:extLst>
      <p:ext uri="{BB962C8B-B14F-4D97-AF65-F5344CB8AC3E}">
        <p14:creationId xmlns:p14="http://schemas.microsoft.com/office/powerpoint/2010/main" val="38648429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6157" name="think-cell Slide" r:id="rId7" imgW="360" imgH="360" progId="">
                  <p:embed/>
                </p:oleObj>
              </mc:Choice>
              <mc:Fallback>
                <p:oleObj name="think-cell Slide" r:id="rId7" imgW="360" imgH="360" progId="">
                  <p:embed/>
                  <p:pic>
                    <p:nvPicPr>
                      <p:cNvPr id="5" name="Object 4"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4"/>
            </p:custDataLst>
          </p:nvPr>
        </p:nvSpPr>
        <p:spPr>
          <a:xfrm>
            <a:off x="387334" y="1533439"/>
            <a:ext cx="5541093" cy="471550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5"/>
            </p:custDataLst>
          </p:nvPr>
        </p:nvSpPr>
        <p:spPr>
          <a:xfrm>
            <a:off x="6181954" y="1533440"/>
            <a:ext cx="5541093" cy="472558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42884140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7181" name="think-cell Slide" r:id="rId9" imgW="360" imgH="360" progId="">
                  <p:embed/>
                </p:oleObj>
              </mc:Choice>
              <mc:Fallback>
                <p:oleObj name="think-cell Slide" r:id="rId9" imgW="360" imgH="360" progId="">
                  <p:embed/>
                  <p:pic>
                    <p:nvPicPr>
                      <p:cNvPr id="8" name="Object 7" hidden="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4"/>
            </p:custDataLst>
          </p:nvPr>
        </p:nvSpPr>
        <p:spPr>
          <a:xfrm>
            <a:off x="387334" y="2206953"/>
            <a:ext cx="5541093" cy="404199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5"/>
            </p:custDataLst>
          </p:nvPr>
        </p:nvSpPr>
        <p:spPr>
          <a:xfrm>
            <a:off x="6181954" y="2208394"/>
            <a:ext cx="5541093" cy="405063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Espace réservé du texte 6"/>
          <p:cNvSpPr>
            <a:spLocks noGrp="1"/>
          </p:cNvSpPr>
          <p:nvPr>
            <p:ph type="body" sz="quarter" idx="12" hasCustomPrompt="1"/>
            <p:custDataLst>
              <p:tags r:id="rId6"/>
            </p:custDataLst>
          </p:nvPr>
        </p:nvSpPr>
        <p:spPr>
          <a:xfrm>
            <a:off x="387335" y="1542648"/>
            <a:ext cx="5541093" cy="653034"/>
          </a:xfrm>
        </p:spPr>
        <p:txBody>
          <a:bodyPr anchor="ctr"/>
          <a:lstStyle>
            <a:lvl1pPr algn="ctr">
              <a:buNone/>
              <a:defRPr sz="2200" b="1">
                <a:solidFill>
                  <a:schemeClr val="tx2">
                    <a:lumMod val="50000"/>
                  </a:schemeClr>
                </a:solidFill>
              </a:defRPr>
            </a:lvl1pPr>
            <a:lvl5pPr>
              <a:buNone/>
              <a:defRPr/>
            </a:lvl5pPr>
          </a:lstStyle>
          <a:p>
            <a:pPr lvl="0"/>
            <a:r>
              <a:rPr lang="en-US" noProof="0" dirty="0"/>
              <a:t>Click to edit Master text style</a:t>
            </a:r>
          </a:p>
        </p:txBody>
      </p:sp>
      <p:sp>
        <p:nvSpPr>
          <p:cNvPr id="9" name="Espace réservé du texte 8"/>
          <p:cNvSpPr>
            <a:spLocks noGrp="1"/>
          </p:cNvSpPr>
          <p:nvPr>
            <p:ph type="body" sz="quarter" idx="13" hasCustomPrompt="1"/>
            <p:custDataLst>
              <p:tags r:id="rId7"/>
            </p:custDataLst>
          </p:nvPr>
        </p:nvSpPr>
        <p:spPr>
          <a:xfrm>
            <a:off x="6182332" y="1533439"/>
            <a:ext cx="5541093"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a:t>Click to edit Master text style</a:t>
            </a:r>
          </a:p>
        </p:txBody>
      </p:sp>
    </p:spTree>
    <p:extLst>
      <p:ext uri="{BB962C8B-B14F-4D97-AF65-F5344CB8AC3E}">
        <p14:creationId xmlns:p14="http://schemas.microsoft.com/office/powerpoint/2010/main" val="1090415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4-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hasCustomPrompt="1"/>
          </p:nvPr>
        </p:nvSpPr>
        <p:spPr>
          <a:xfrm>
            <a:off x="292348" y="1436915"/>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4" name="Content Placeholder 3"/>
          <p:cNvSpPr>
            <a:spLocks noGrp="1"/>
          </p:cNvSpPr>
          <p:nvPr>
            <p:ph sz="half" idx="2" hasCustomPrompt="1"/>
          </p:nvPr>
        </p:nvSpPr>
        <p:spPr>
          <a:xfrm>
            <a:off x="292348"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5" name="Text Placeholder 4"/>
          <p:cNvSpPr>
            <a:spLocks noGrp="1"/>
          </p:cNvSpPr>
          <p:nvPr>
            <p:ph type="body" sz="quarter" idx="3" hasCustomPrompt="1"/>
          </p:nvPr>
        </p:nvSpPr>
        <p:spPr>
          <a:xfrm>
            <a:off x="6217054" y="1436915"/>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6" name="Content Placeholder 5"/>
          <p:cNvSpPr>
            <a:spLocks noGrp="1"/>
          </p:cNvSpPr>
          <p:nvPr>
            <p:ph sz="quarter" idx="4" hasCustomPrompt="1"/>
          </p:nvPr>
        </p:nvSpPr>
        <p:spPr>
          <a:xfrm>
            <a:off x="6217054"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Text Placeholder 2"/>
          <p:cNvSpPr>
            <a:spLocks noGrp="1"/>
          </p:cNvSpPr>
          <p:nvPr>
            <p:ph type="body" idx="12" hasCustomPrompt="1"/>
          </p:nvPr>
        </p:nvSpPr>
        <p:spPr>
          <a:xfrm>
            <a:off x="292348" y="3820890"/>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8" name="Content Placeholder 3"/>
          <p:cNvSpPr>
            <a:spLocks noGrp="1"/>
          </p:cNvSpPr>
          <p:nvPr>
            <p:ph sz="half" idx="13" hasCustomPrompt="1"/>
          </p:nvPr>
        </p:nvSpPr>
        <p:spPr>
          <a:xfrm>
            <a:off x="292348"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Text Placeholder 4"/>
          <p:cNvSpPr>
            <a:spLocks noGrp="1"/>
          </p:cNvSpPr>
          <p:nvPr>
            <p:ph type="body" sz="quarter" idx="14" hasCustomPrompt="1"/>
          </p:nvPr>
        </p:nvSpPr>
        <p:spPr>
          <a:xfrm>
            <a:off x="6217054" y="3820890"/>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10" name="Content Placeholder 5"/>
          <p:cNvSpPr>
            <a:spLocks noGrp="1"/>
          </p:cNvSpPr>
          <p:nvPr>
            <p:ph sz="quarter" idx="15" hasCustomPrompt="1"/>
          </p:nvPr>
        </p:nvSpPr>
        <p:spPr>
          <a:xfrm>
            <a:off x="6217054"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36941206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8205" name="think-cell Slide" r:id="rId5" imgW="360" imgH="360" progId="">
                  <p:embed/>
                </p:oleObj>
              </mc:Choice>
              <mc:Fallback>
                <p:oleObj name="think-cell Slide" r:id="rId5" imgW="360" imgH="360" progId="">
                  <p:embed/>
                  <p:pic>
                    <p:nvPicPr>
                      <p:cNvPr id="3" name="Object 2"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Tree>
    <p:extLst>
      <p:ext uri="{BB962C8B-B14F-4D97-AF65-F5344CB8AC3E}">
        <p14:creationId xmlns:p14="http://schemas.microsoft.com/office/powerpoint/2010/main" val="4696612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9229" name="think-cell Slide" r:id="rId4" imgW="360" imgH="360" progId="">
                  <p:embed/>
                </p:oleObj>
              </mc:Choice>
              <mc:Fallback>
                <p:oleObj name="think-cell Slide" r:id="rId4" imgW="360" imgH="360" progId="">
                  <p:embed/>
                  <p:pic>
                    <p:nvPicPr>
                      <p:cNvPr id="2" name="Object 1"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9804190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tle and Table">
    <p:spTree>
      <p:nvGrpSpPr>
        <p:cNvPr id="1" name=""/>
        <p:cNvGrpSpPr/>
        <p:nvPr/>
      </p:nvGrpSpPr>
      <p:grpSpPr>
        <a:xfrm>
          <a:off x="0" y="0"/>
          <a:ext cx="0" cy="0"/>
          <a:chOff x="0" y="0"/>
          <a:chExt cx="0" cy="0"/>
        </a:xfrm>
      </p:grpSpPr>
      <p:sp>
        <p:nvSpPr>
          <p:cNvPr id="3" name="Table Placeholder 2"/>
          <p:cNvSpPr>
            <a:spLocks noGrp="1"/>
          </p:cNvSpPr>
          <p:nvPr>
            <p:ph type="tbl" idx="1"/>
          </p:nvPr>
        </p:nvSpPr>
        <p:spPr bwMode="gray">
          <a:xfrm>
            <a:off x="321579" y="990600"/>
            <a:ext cx="11582400" cy="5029200"/>
          </a:xfrm>
        </p:spPr>
        <p:txBody>
          <a:bodyPr/>
          <a:lstStyle/>
          <a:p>
            <a:pPr lvl="0"/>
            <a:r>
              <a:rPr lang="en-US" noProof="0"/>
              <a:t>Click icon to add table</a:t>
            </a:r>
            <a:endParaRPr lang="en-US" noProof="0" dirty="0"/>
          </a:p>
        </p:txBody>
      </p:sp>
      <p:sp>
        <p:nvSpPr>
          <p:cNvPr id="6" name="Rectangle 134"/>
          <p:cNvSpPr>
            <a:spLocks noGrp="1" noChangeArrowheads="1"/>
          </p:cNvSpPr>
          <p:nvPr>
            <p:ph type="title"/>
          </p:nvPr>
        </p:nvSpPr>
        <p:spPr bwMode="gray">
          <a:xfrm>
            <a:off x="321733" y="212730"/>
            <a:ext cx="11618976" cy="549275"/>
          </a:xfrm>
          <a:prstGeom prst="rect">
            <a:avLst/>
          </a:prstGeom>
          <a:noFill/>
          <a:ln w="9525">
            <a:noFill/>
            <a:miter lim="800000"/>
            <a:headEnd/>
            <a:tailEnd/>
          </a:ln>
          <a:effectLst/>
        </p:spPr>
        <p:txBody>
          <a:bodyPr/>
          <a:lstStyle/>
          <a:p>
            <a:pPr lvl="0"/>
            <a:r>
              <a:rPr lang="en-US"/>
              <a:t>Click to edit Master title style</a:t>
            </a:r>
            <a:endParaRPr lang="en-US" dirty="0"/>
          </a:p>
        </p:txBody>
      </p:sp>
      <p:sp>
        <p:nvSpPr>
          <p:cNvPr id="4" name="Rectangle 101"/>
          <p:cNvSpPr>
            <a:spLocks noGrp="1" noChangeArrowheads="1"/>
          </p:cNvSpPr>
          <p:nvPr>
            <p:ph type="dt" sz="half" idx="10"/>
          </p:nvPr>
        </p:nvSpPr>
        <p:spPr>
          <a:xfrm>
            <a:off x="4572000" y="6533673"/>
            <a:ext cx="3544277" cy="165100"/>
          </a:xfrm>
          <a:prstGeom prst="rect">
            <a:avLst/>
          </a:prstGeom>
        </p:spPr>
        <p:txBody>
          <a:bodyPr/>
          <a:lstStyle>
            <a:lvl1pPr fontAlgn="base">
              <a:spcBef>
                <a:spcPct val="0"/>
              </a:spcBef>
              <a:spcAft>
                <a:spcPct val="0"/>
              </a:spcAft>
              <a:defRPr sz="900">
                <a:solidFill>
                  <a:schemeClr val="tx1"/>
                </a:solidFill>
                <a:latin typeface="Arial" charset="0"/>
              </a:defRPr>
            </a:lvl1pPr>
          </a:lstStyle>
          <a:p>
            <a:fld id="{425404F2-BE9A-4460-8815-8F645183555F}" type="datetimeFigureOut">
              <a:rPr lang="en-US" smtClean="0"/>
              <a:pPr/>
              <a:t>7/8/2022</a:t>
            </a:fld>
            <a:endParaRPr lang="en-US"/>
          </a:p>
        </p:txBody>
      </p:sp>
      <p:sp>
        <p:nvSpPr>
          <p:cNvPr id="5" name="Rectangle 103"/>
          <p:cNvSpPr>
            <a:spLocks noGrp="1" noChangeArrowheads="1"/>
          </p:cNvSpPr>
          <p:nvPr>
            <p:ph type="sldNum" sz="quarter" idx="11"/>
          </p:nvPr>
        </p:nvSpPr>
        <p:spPr>
          <a:xfrm>
            <a:off x="11941908" y="6732599"/>
            <a:ext cx="242277" cy="103187"/>
          </a:xfrm>
          <a:prstGeom prst="rect">
            <a:avLst/>
          </a:prstGeom>
        </p:spPr>
        <p:txBody>
          <a:bodyPr/>
          <a:lstStyle>
            <a:lvl1pPr fontAlgn="base">
              <a:spcBef>
                <a:spcPct val="0"/>
              </a:spcBef>
              <a:spcAft>
                <a:spcPct val="0"/>
              </a:spcAft>
              <a:defRPr/>
            </a:lvl1pPr>
          </a:lstStyle>
          <a:p>
            <a:fld id="{96E69268-9C8B-4EBF-A9EE-DC5DC2D48DC3}" type="slidenum">
              <a:rPr lang="en-US" smtClean="0"/>
              <a:pPr/>
              <a:t>‹#›</a:t>
            </a:fld>
            <a:endParaRPr lang="en-US"/>
          </a:p>
        </p:txBody>
      </p:sp>
    </p:spTree>
    <p:extLst>
      <p:ext uri="{BB962C8B-B14F-4D97-AF65-F5344CB8AC3E}">
        <p14:creationId xmlns:p14="http://schemas.microsoft.com/office/powerpoint/2010/main" val="1316518027"/>
      </p:ext>
    </p:extLst>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672686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vmlDrawing" Target="../drawings/vmlDrawing1.vml"/><Relationship Id="rId26" Type="http://schemas.openxmlformats.org/officeDocument/2006/relationships/image" Target="../media/image1.emf"/><Relationship Id="rId3" Type="http://schemas.openxmlformats.org/officeDocument/2006/relationships/slideLayout" Target="../slideLayouts/slideLayout3.xml"/><Relationship Id="rId21" Type="http://schemas.openxmlformats.org/officeDocument/2006/relationships/tags" Target="../tags/tag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5" Type="http://schemas.openxmlformats.org/officeDocument/2006/relationships/oleObject" Target="../embeddings/oleObject1.bin"/><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3.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6.xml"/><Relationship Id="rId10" Type="http://schemas.openxmlformats.org/officeDocument/2006/relationships/slideLayout" Target="../slideLayouts/slideLayout10.xml"/><Relationship Id="rId19" Type="http://schemas.openxmlformats.org/officeDocument/2006/relationships/tags" Target="../tags/tag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5.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tags" Target="../tags/tag31.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vmlDrawing" Target="../drawings/vmlDrawing11.v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theme" Target="../theme/theme2.xml"/><Relationship Id="rId5" Type="http://schemas.openxmlformats.org/officeDocument/2006/relationships/slideLayout" Target="../slideLayouts/slideLayout21.xml"/><Relationship Id="rId15" Type="http://schemas.openxmlformats.org/officeDocument/2006/relationships/image" Target="../media/image2.emf"/><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oleObject" Target="../embeddings/oleObject1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9"/>
            </p:custDataLst>
          </p:nvPr>
        </p:nvGraphicFramePr>
        <p:xfrm>
          <a:off x="1" y="0"/>
          <a:ext cx="195385" cy="158750"/>
        </p:xfrm>
        <a:graphic>
          <a:graphicData uri="http://schemas.openxmlformats.org/presentationml/2006/ole">
            <mc:AlternateContent xmlns:mc="http://schemas.openxmlformats.org/markup-compatibility/2006">
              <mc:Choice xmlns:v="urn:schemas-microsoft-com:vml" Requires="v">
                <p:oleObj spid="_x0000_s3085" name="think-cell Slide" r:id="rId25" imgW="360" imgH="360" progId="">
                  <p:embed/>
                </p:oleObj>
              </mc:Choice>
              <mc:Fallback>
                <p:oleObj name="think-cell Slide" r:id="rId25" imgW="360" imgH="360" progId="">
                  <p:embed/>
                  <p:pic>
                    <p:nvPicPr>
                      <p:cNvPr id="8" name="Object 7" hidden="1"/>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20"/>
            </p:custDataLst>
          </p:nvPr>
        </p:nvSpPr>
        <p:spPr>
          <a:xfrm>
            <a:off x="8" y="4"/>
            <a:ext cx="12191999" cy="1002135"/>
          </a:xfrm>
          <a:prstGeom prst="rect">
            <a:avLst/>
          </a:prstGeom>
        </p:spPr>
        <p:txBody>
          <a:bodyPr vert="horz" lIns="297529" tIns="33059" rIns="165294" bIns="33059" rtlCol="0" anchor="ctr">
            <a:noAutofit/>
          </a:bodyPr>
          <a:lstStyle/>
          <a:p>
            <a:r>
              <a:rPr lang="fr-FR" noProof="0"/>
              <a:t>Cliquez pour modifier le style du titre</a:t>
            </a:r>
            <a:endParaRPr lang="en-US" noProof="0" dirty="0"/>
          </a:p>
        </p:txBody>
      </p:sp>
      <p:sp>
        <p:nvSpPr>
          <p:cNvPr id="3" name="Text Placeholder 2"/>
          <p:cNvSpPr>
            <a:spLocks noGrp="1"/>
          </p:cNvSpPr>
          <p:nvPr>
            <p:ph type="body" idx="1"/>
            <p:custDataLst>
              <p:tags r:id="rId21"/>
            </p:custDataLst>
          </p:nvPr>
        </p:nvSpPr>
        <p:spPr>
          <a:xfrm>
            <a:off x="398028" y="1501977"/>
            <a:ext cx="11616154" cy="4636540"/>
          </a:xfrm>
          <a:prstGeom prst="rect">
            <a:avLst/>
          </a:prstGeom>
        </p:spPr>
        <p:txBody>
          <a:bodyPr vert="horz" lIns="108000" tIns="72000" rIns="72000" bIns="72000" rtlCol="0">
            <a:noAutofit/>
          </a:body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Freeform 4"/>
          <p:cNvSpPr>
            <a:spLocks/>
          </p:cNvSpPr>
          <p:nvPr>
            <p:custDataLst>
              <p:tags r:id="rId22"/>
            </p:custDataLst>
          </p:nvPr>
        </p:nvSpPr>
        <p:spPr bwMode="auto">
          <a:xfrm>
            <a:off x="9" y="676402"/>
            <a:ext cx="12191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sz="1800"/>
          </a:p>
        </p:txBody>
      </p:sp>
      <p:cxnSp>
        <p:nvCxnSpPr>
          <p:cNvPr id="15" name="Straight Connector 5"/>
          <p:cNvCxnSpPr/>
          <p:nvPr>
            <p:custDataLst>
              <p:tags r:id="rId23"/>
            </p:custDataLst>
          </p:nvPr>
        </p:nvCxnSpPr>
        <p:spPr>
          <a:xfrm flipH="1">
            <a:off x="9" y="6362700"/>
            <a:ext cx="12191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pSp>
        <p:nvGrpSpPr>
          <p:cNvPr id="14" name="Groupe 1">
            <a:extLst>
              <a:ext uri="{FF2B5EF4-FFF2-40B4-BE49-F238E27FC236}">
                <a16:creationId xmlns:a16="http://schemas.microsoft.com/office/drawing/2014/main" id="{BE8A762F-12CA-4505-8697-4A98F69D5FCE}"/>
              </a:ext>
            </a:extLst>
          </p:cNvPr>
          <p:cNvGrpSpPr/>
          <p:nvPr/>
        </p:nvGrpSpPr>
        <p:grpSpPr>
          <a:xfrm>
            <a:off x="11501102" y="171573"/>
            <a:ext cx="419436" cy="388988"/>
            <a:chOff x="11501102" y="171573"/>
            <a:chExt cx="419436" cy="388988"/>
          </a:xfrm>
        </p:grpSpPr>
        <p:sp>
          <p:nvSpPr>
            <p:cNvPr id="16" name="Freeform 13">
              <a:extLst>
                <a:ext uri="{FF2B5EF4-FFF2-40B4-BE49-F238E27FC236}">
                  <a16:creationId xmlns:a16="http://schemas.microsoft.com/office/drawing/2014/main" id="{79BDE807-C0D6-4ECC-9D72-3D5332B2877E}"/>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4">
              <a:extLst>
                <a:ext uri="{FF2B5EF4-FFF2-40B4-BE49-F238E27FC236}">
                  <a16:creationId xmlns:a16="http://schemas.microsoft.com/office/drawing/2014/main" id="{B598BB44-5C3B-495C-AB4A-980F69B431A6}"/>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3" name="Rectangle 22">
            <a:extLst>
              <a:ext uri="{FF2B5EF4-FFF2-40B4-BE49-F238E27FC236}">
                <a16:creationId xmlns:a16="http://schemas.microsoft.com/office/drawing/2014/main" id="{62606FCD-12D7-42E8-8885-B7F0FE845C7B}"/>
              </a:ext>
            </a:extLst>
          </p:cNvPr>
          <p:cNvSpPr>
            <a:spLocks noChangeArrowheads="1"/>
          </p:cNvSpPr>
          <p:nvPr>
            <p:custDataLst>
              <p:tags r:id="rId24"/>
            </p:custDataLst>
          </p:nvPr>
        </p:nvSpPr>
        <p:spPr bwMode="auto">
          <a:xfrm>
            <a:off x="8297642" y="6623414"/>
            <a:ext cx="3274639" cy="183503"/>
          </a:xfrm>
          <a:prstGeom prst="rect">
            <a:avLst/>
          </a:prstGeom>
          <a:noFill/>
          <a:ln w="19050">
            <a:noFill/>
            <a:miter lim="800000"/>
            <a:headEnd/>
            <a:tailEnd/>
          </a:ln>
          <a:effectLst/>
        </p:spPr>
        <p:txBody>
          <a:bodyPr wrap="square" lIns="35997" tIns="35997" rIns="35997" bIns="35997" anchor="b" anchorCtr="0">
            <a:noAutofit/>
          </a:bodyPr>
          <a:lstStyle/>
          <a:p>
            <a:pPr marL="0" marR="0" lvl="0" indent="0" algn="r" defTabSz="995445" rtl="0" eaLnBrk="0" fontAlgn="auto" latinLnBrk="0" hangingPunct="0">
              <a:lnSpc>
                <a:spcPct val="90000"/>
              </a:lnSpc>
              <a:spcBef>
                <a:spcPct val="10000"/>
              </a:spcBef>
              <a:spcAft>
                <a:spcPts val="0"/>
              </a:spcAft>
              <a:buClrTx/>
              <a:buSzTx/>
              <a:buFontTx/>
              <a:buNone/>
              <a:tabLst/>
              <a:defRPr/>
            </a:pPr>
            <a:r>
              <a:rPr lang="en-US" altLang="en-US" sz="700" b="0" i="0" noProof="0" dirty="0">
                <a:solidFill>
                  <a:schemeClr val="tx2"/>
                </a:solidFill>
                <a:latin typeface="+mj-lt"/>
                <a:cs typeface="Helvetica Light"/>
              </a:rPr>
              <a:t>Copyright © Capgemini 2018. All Rights Reserved</a:t>
            </a:r>
          </a:p>
        </p:txBody>
      </p:sp>
      <p:grpSp>
        <p:nvGrpSpPr>
          <p:cNvPr id="13" name="Groupe 1">
            <a:extLst>
              <a:ext uri="{FF2B5EF4-FFF2-40B4-BE49-F238E27FC236}">
                <a16:creationId xmlns:a16="http://schemas.microsoft.com/office/drawing/2014/main" id="{577EB6A5-23DD-43BF-A208-FBE1C1F13A76}"/>
              </a:ext>
            </a:extLst>
          </p:cNvPr>
          <p:cNvGrpSpPr/>
          <p:nvPr userDrawn="1"/>
        </p:nvGrpSpPr>
        <p:grpSpPr>
          <a:xfrm>
            <a:off x="11501102" y="171573"/>
            <a:ext cx="419436" cy="388988"/>
            <a:chOff x="11501102" y="171573"/>
            <a:chExt cx="419436" cy="388988"/>
          </a:xfrm>
        </p:grpSpPr>
        <p:sp>
          <p:nvSpPr>
            <p:cNvPr id="18" name="Freeform 13">
              <a:extLst>
                <a:ext uri="{FF2B5EF4-FFF2-40B4-BE49-F238E27FC236}">
                  <a16:creationId xmlns:a16="http://schemas.microsoft.com/office/drawing/2014/main" id="{597B2D71-85F8-4174-8C4E-DBDE45D0B841}"/>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4">
              <a:extLst>
                <a:ext uri="{FF2B5EF4-FFF2-40B4-BE49-F238E27FC236}">
                  <a16:creationId xmlns:a16="http://schemas.microsoft.com/office/drawing/2014/main" id="{F2A9CAEB-7FA0-4E03-826F-90065D089B90}"/>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0" name="Retângulo 43">
            <a:extLst>
              <a:ext uri="{FF2B5EF4-FFF2-40B4-BE49-F238E27FC236}">
                <a16:creationId xmlns:a16="http://schemas.microsoft.com/office/drawing/2014/main" id="{51C34C3B-8FDC-43E4-81A0-87C4A5F5A25B}"/>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24" name="Text Placeholder 7">
            <a:extLst>
              <a:ext uri="{FF2B5EF4-FFF2-40B4-BE49-F238E27FC236}">
                <a16:creationId xmlns:a16="http://schemas.microsoft.com/office/drawing/2014/main" id="{09065918-DC9F-4FC9-A6E7-0161D6691529}"/>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err="1">
                <a:solidFill>
                  <a:schemeClr val="bg1">
                    <a:lumMod val="65000"/>
                  </a:schemeClr>
                </a:solidFill>
              </a:rPr>
              <a:t>PresentationTitle</a:t>
            </a:r>
            <a:r>
              <a:rPr lang="en-US" dirty="0">
                <a:solidFill>
                  <a:schemeClr val="bg1">
                    <a:lumMod val="65000"/>
                  </a:schemeClr>
                </a:solidFill>
              </a:rPr>
              <a:t> | Author | Date</a:t>
            </a:r>
          </a:p>
        </p:txBody>
      </p:sp>
      <p:grpSp>
        <p:nvGrpSpPr>
          <p:cNvPr id="25" name="Groupe 2">
            <a:extLst>
              <a:ext uri="{FF2B5EF4-FFF2-40B4-BE49-F238E27FC236}">
                <a16:creationId xmlns:a16="http://schemas.microsoft.com/office/drawing/2014/main" id="{EF148A26-2EE3-4DFF-937A-24F97B090662}"/>
              </a:ext>
            </a:extLst>
          </p:cNvPr>
          <p:cNvGrpSpPr/>
          <p:nvPr userDrawn="1"/>
        </p:nvGrpSpPr>
        <p:grpSpPr>
          <a:xfrm>
            <a:off x="12355040" y="33161"/>
            <a:ext cx="360000" cy="1800000"/>
            <a:chOff x="12355040" y="33161"/>
            <a:chExt cx="360000" cy="1800000"/>
          </a:xfrm>
        </p:grpSpPr>
        <p:sp>
          <p:nvSpPr>
            <p:cNvPr id="26" name="Rectangle 25">
              <a:extLst>
                <a:ext uri="{FF2B5EF4-FFF2-40B4-BE49-F238E27FC236}">
                  <a16:creationId xmlns:a16="http://schemas.microsoft.com/office/drawing/2014/main" id="{CF408AB1-E1E8-4614-B3EF-2F3C3368B7D0}"/>
                </a:ext>
              </a:extLst>
            </p:cNvPr>
            <p:cNvSpPr/>
            <p:nvPr userDrawn="1"/>
          </p:nvSpPr>
          <p:spPr>
            <a:xfrm>
              <a:off x="12355040" y="33161"/>
              <a:ext cx="360000" cy="3600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7" name="Rectangle 26">
              <a:extLst>
                <a:ext uri="{FF2B5EF4-FFF2-40B4-BE49-F238E27FC236}">
                  <a16:creationId xmlns:a16="http://schemas.microsoft.com/office/drawing/2014/main" id="{AF139715-EC56-4D5B-A584-E0D83BFD79AA}"/>
                </a:ext>
              </a:extLst>
            </p:cNvPr>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8" name="Rectangle 27">
              <a:extLst>
                <a:ext uri="{FF2B5EF4-FFF2-40B4-BE49-F238E27FC236}">
                  <a16:creationId xmlns:a16="http://schemas.microsoft.com/office/drawing/2014/main" id="{CC0EDB29-34F5-4978-8D83-D1ECDA27E7A6}"/>
                </a:ext>
              </a:extLst>
            </p:cNvPr>
            <p:cNvSpPr/>
            <p:nvPr userDrawn="1"/>
          </p:nvSpPr>
          <p:spPr>
            <a:xfrm>
              <a:off x="12355040" y="753161"/>
              <a:ext cx="360000" cy="3600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9" name="Rectangle 28">
              <a:extLst>
                <a:ext uri="{FF2B5EF4-FFF2-40B4-BE49-F238E27FC236}">
                  <a16:creationId xmlns:a16="http://schemas.microsoft.com/office/drawing/2014/main" id="{3636BF1B-FF79-4731-99CF-5C8E3A808AB4}"/>
                </a:ext>
              </a:extLst>
            </p:cNvPr>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0" name="Rectangle 29">
              <a:extLst>
                <a:ext uri="{FF2B5EF4-FFF2-40B4-BE49-F238E27FC236}">
                  <a16:creationId xmlns:a16="http://schemas.microsoft.com/office/drawing/2014/main" id="{A50A5938-BCF9-47EB-AEAC-22CCE467BA4B}"/>
                </a:ext>
              </a:extLst>
            </p:cNvPr>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grpSp>
        <p:nvGrpSpPr>
          <p:cNvPr id="31" name="Groupe 4">
            <a:extLst>
              <a:ext uri="{FF2B5EF4-FFF2-40B4-BE49-F238E27FC236}">
                <a16:creationId xmlns:a16="http://schemas.microsoft.com/office/drawing/2014/main" id="{056DABC4-238C-4CD9-9F81-FACE9E275FC2}"/>
              </a:ext>
            </a:extLst>
          </p:cNvPr>
          <p:cNvGrpSpPr/>
          <p:nvPr userDrawn="1"/>
        </p:nvGrpSpPr>
        <p:grpSpPr>
          <a:xfrm>
            <a:off x="12355040" y="1954479"/>
            <a:ext cx="360000" cy="4875772"/>
            <a:chOff x="12355040" y="1954479"/>
            <a:chExt cx="360000" cy="4875772"/>
          </a:xfrm>
        </p:grpSpPr>
        <p:sp>
          <p:nvSpPr>
            <p:cNvPr id="32" name="Rectangle 31">
              <a:extLst>
                <a:ext uri="{FF2B5EF4-FFF2-40B4-BE49-F238E27FC236}">
                  <a16:creationId xmlns:a16="http://schemas.microsoft.com/office/drawing/2014/main" id="{3CF5FC82-0B0B-45D9-AC6B-62240E319CFE}"/>
                </a:ext>
              </a:extLst>
            </p:cNvPr>
            <p:cNvSpPr/>
            <p:nvPr userDrawn="1"/>
          </p:nvSpPr>
          <p:spPr>
            <a:xfrm>
              <a:off x="12355040" y="1954479"/>
              <a:ext cx="360000" cy="36000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33" name="Rectangle 32">
              <a:extLst>
                <a:ext uri="{FF2B5EF4-FFF2-40B4-BE49-F238E27FC236}">
                  <a16:creationId xmlns:a16="http://schemas.microsoft.com/office/drawing/2014/main" id="{909D68DC-FC31-4F3C-B0D7-C2B6049BF80B}"/>
                </a:ext>
              </a:extLst>
            </p:cNvPr>
            <p:cNvSpPr/>
            <p:nvPr userDrawn="1"/>
          </p:nvSpPr>
          <p:spPr>
            <a:xfrm>
              <a:off x="12355040" y="2301846"/>
              <a:ext cx="360000" cy="36000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34" name="Rectangle 33">
              <a:extLst>
                <a:ext uri="{FF2B5EF4-FFF2-40B4-BE49-F238E27FC236}">
                  <a16:creationId xmlns:a16="http://schemas.microsoft.com/office/drawing/2014/main" id="{8BA315A6-7849-40C0-A88A-615B2F92631B}"/>
                </a:ext>
              </a:extLst>
            </p:cNvPr>
            <p:cNvSpPr/>
            <p:nvPr userDrawn="1"/>
          </p:nvSpPr>
          <p:spPr>
            <a:xfrm>
              <a:off x="12355040" y="5080782"/>
              <a:ext cx="360000" cy="36000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5" name="Rectangle 34">
              <a:extLst>
                <a:ext uri="{FF2B5EF4-FFF2-40B4-BE49-F238E27FC236}">
                  <a16:creationId xmlns:a16="http://schemas.microsoft.com/office/drawing/2014/main" id="{BF28AB79-1BA8-4AA3-AF86-133E71900E05}"/>
                </a:ext>
              </a:extLst>
            </p:cNvPr>
            <p:cNvSpPr/>
            <p:nvPr userDrawn="1"/>
          </p:nvSpPr>
          <p:spPr>
            <a:xfrm>
              <a:off x="12355040" y="6470251"/>
              <a:ext cx="360000" cy="36000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6" name="Rectangle 35">
              <a:extLst>
                <a:ext uri="{FF2B5EF4-FFF2-40B4-BE49-F238E27FC236}">
                  <a16:creationId xmlns:a16="http://schemas.microsoft.com/office/drawing/2014/main" id="{C95D2749-34E1-48E0-9FF6-A1343E54EB93}"/>
                </a:ext>
              </a:extLst>
            </p:cNvPr>
            <p:cNvSpPr/>
            <p:nvPr userDrawn="1"/>
          </p:nvSpPr>
          <p:spPr>
            <a:xfrm>
              <a:off x="12355040" y="4038681"/>
              <a:ext cx="360000" cy="36000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7" name="Rectangle 36">
              <a:extLst>
                <a:ext uri="{FF2B5EF4-FFF2-40B4-BE49-F238E27FC236}">
                  <a16:creationId xmlns:a16="http://schemas.microsoft.com/office/drawing/2014/main" id="{6E04FB71-8EF9-4DE6-88A2-7B3656611B43}"/>
                </a:ext>
              </a:extLst>
            </p:cNvPr>
            <p:cNvSpPr/>
            <p:nvPr userDrawn="1"/>
          </p:nvSpPr>
          <p:spPr>
            <a:xfrm>
              <a:off x="12355040" y="4733415"/>
              <a:ext cx="360000" cy="36000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8" name="Rectangle 37">
              <a:extLst>
                <a:ext uri="{FF2B5EF4-FFF2-40B4-BE49-F238E27FC236}">
                  <a16:creationId xmlns:a16="http://schemas.microsoft.com/office/drawing/2014/main" id="{ADD8B16A-69A7-4FBF-8FEA-813DD646001C}"/>
                </a:ext>
              </a:extLst>
            </p:cNvPr>
            <p:cNvSpPr/>
            <p:nvPr userDrawn="1"/>
          </p:nvSpPr>
          <p:spPr>
            <a:xfrm>
              <a:off x="12355040" y="3691314"/>
              <a:ext cx="360000" cy="3600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9" name="Rectangle 38">
              <a:extLst>
                <a:ext uri="{FF2B5EF4-FFF2-40B4-BE49-F238E27FC236}">
                  <a16:creationId xmlns:a16="http://schemas.microsoft.com/office/drawing/2014/main" id="{966F75B3-F944-4399-9689-287803F7AD06}"/>
                </a:ext>
              </a:extLst>
            </p:cNvPr>
            <p:cNvSpPr/>
            <p:nvPr userDrawn="1"/>
          </p:nvSpPr>
          <p:spPr>
            <a:xfrm>
              <a:off x="12355040" y="2649213"/>
              <a:ext cx="360000" cy="36000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0" name="Rectangle 39">
              <a:extLst>
                <a:ext uri="{FF2B5EF4-FFF2-40B4-BE49-F238E27FC236}">
                  <a16:creationId xmlns:a16="http://schemas.microsoft.com/office/drawing/2014/main" id="{2655E8E1-1AD2-4547-BF2E-8AFB86FEB3EC}"/>
                </a:ext>
              </a:extLst>
            </p:cNvPr>
            <p:cNvSpPr/>
            <p:nvPr userDrawn="1"/>
          </p:nvSpPr>
          <p:spPr>
            <a:xfrm>
              <a:off x="12355040" y="2996580"/>
              <a:ext cx="360000" cy="36000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1" name="Rectangle 40">
              <a:extLst>
                <a:ext uri="{FF2B5EF4-FFF2-40B4-BE49-F238E27FC236}">
                  <a16:creationId xmlns:a16="http://schemas.microsoft.com/office/drawing/2014/main" id="{0FA4E70F-64E0-4B3B-B5CE-3D34B785569E}"/>
                </a:ext>
              </a:extLst>
            </p:cNvPr>
            <p:cNvSpPr/>
            <p:nvPr userDrawn="1"/>
          </p:nvSpPr>
          <p:spPr>
            <a:xfrm>
              <a:off x="12355040" y="3343947"/>
              <a:ext cx="360000" cy="36000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2" name="Rectangle 41">
              <a:extLst>
                <a:ext uri="{FF2B5EF4-FFF2-40B4-BE49-F238E27FC236}">
                  <a16:creationId xmlns:a16="http://schemas.microsoft.com/office/drawing/2014/main" id="{453618A8-6B83-41B8-A9C8-5B27E916B5C8}"/>
                </a:ext>
              </a:extLst>
            </p:cNvPr>
            <p:cNvSpPr/>
            <p:nvPr userDrawn="1"/>
          </p:nvSpPr>
          <p:spPr>
            <a:xfrm>
              <a:off x="12355040" y="6122883"/>
              <a:ext cx="360000" cy="360000"/>
            </a:xfrm>
            <a:prstGeom prst="rect">
              <a:avLst/>
            </a:prstGeom>
            <a:solidFill>
              <a:srgbClr val="FF7E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3" name="Rectangle 42">
              <a:extLst>
                <a:ext uri="{FF2B5EF4-FFF2-40B4-BE49-F238E27FC236}">
                  <a16:creationId xmlns:a16="http://schemas.microsoft.com/office/drawing/2014/main" id="{CB29D2F4-5B6A-40D7-817C-A5F6248B586D}"/>
                </a:ext>
              </a:extLst>
            </p:cNvPr>
            <p:cNvSpPr/>
            <p:nvPr userDrawn="1"/>
          </p:nvSpPr>
          <p:spPr>
            <a:xfrm>
              <a:off x="12355040" y="5775516"/>
              <a:ext cx="360000" cy="36000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4" name="Rectangle 43">
              <a:extLst>
                <a:ext uri="{FF2B5EF4-FFF2-40B4-BE49-F238E27FC236}">
                  <a16:creationId xmlns:a16="http://schemas.microsoft.com/office/drawing/2014/main" id="{465058F1-4FC7-42F2-9AF5-C5A15943DD1A}"/>
                </a:ext>
              </a:extLst>
            </p:cNvPr>
            <p:cNvSpPr/>
            <p:nvPr userDrawn="1"/>
          </p:nvSpPr>
          <p:spPr>
            <a:xfrm>
              <a:off x="12355040" y="5428149"/>
              <a:ext cx="360000" cy="36000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5" name="Rectangle 44">
              <a:extLst>
                <a:ext uri="{FF2B5EF4-FFF2-40B4-BE49-F238E27FC236}">
                  <a16:creationId xmlns:a16="http://schemas.microsoft.com/office/drawing/2014/main" id="{F74AF38E-9752-4BB7-B058-1B420ABA652F}"/>
                </a:ext>
              </a:extLst>
            </p:cNvPr>
            <p:cNvSpPr/>
            <p:nvPr userDrawn="1"/>
          </p:nvSpPr>
          <p:spPr>
            <a:xfrm>
              <a:off x="12355040" y="4386048"/>
              <a:ext cx="360000" cy="36000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spTree>
    <p:extLst>
      <p:ext uri="{BB962C8B-B14F-4D97-AF65-F5344CB8AC3E}">
        <p14:creationId xmlns:p14="http://schemas.microsoft.com/office/powerpoint/2010/main" val="1516094791"/>
      </p:ext>
    </p:extLst>
  </p:cSld>
  <p:clrMap bg1="lt1" tx1="dk1" bg2="lt2" tx2="dk2" accent1="accent1" accent2="accent2" accent3="accent3" accent4="accent4" accent5="accent5" accent6="accent6" hlink="hlink" folHlink="folHlink"/>
  <p:sldLayoutIdLst>
    <p:sldLayoutId id="2147483908" r:id="rId1"/>
    <p:sldLayoutId id="2147483909" r:id="rId2"/>
    <p:sldLayoutId id="2147483910" r:id="rId3"/>
    <p:sldLayoutId id="2147483911" r:id="rId4"/>
    <p:sldLayoutId id="2147483912" r:id="rId5"/>
    <p:sldLayoutId id="2147483913" r:id="rId6"/>
    <p:sldLayoutId id="2147483914" r:id="rId7"/>
    <p:sldLayoutId id="2147483915" r:id="rId8"/>
    <p:sldLayoutId id="2147483917" r:id="rId9"/>
    <p:sldLayoutId id="2147483918" r:id="rId10"/>
    <p:sldLayoutId id="2147483919" r:id="rId11"/>
    <p:sldLayoutId id="2147483920" r:id="rId12"/>
    <p:sldLayoutId id="2147483921" r:id="rId13"/>
    <p:sldLayoutId id="2147483922" r:id="rId14"/>
    <p:sldLayoutId id="2147483923" r:id="rId15"/>
    <p:sldLayoutId id="2147483924" r:id="rId16"/>
  </p:sldLayoutIdLst>
  <p:txStyles>
    <p:titleStyle>
      <a:lvl1pPr algn="l" defTabSz="914342"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tx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tx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defRPr sz="1600" kern="1200">
          <a:solidFill>
            <a:schemeClr val="tx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defRPr sz="1400" kern="1200">
          <a:solidFill>
            <a:schemeClr val="tx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3"/>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8445" name="think-cell Slide" r:id="rId14" imgW="270" imgH="270" progId="TCLayout.ActiveDocument.1">
                  <p:embed/>
                </p:oleObj>
              </mc:Choice>
              <mc:Fallback>
                <p:oleObj name="think-cell Slide" r:id="rId14" imgW="270" imgH="270" progId="TCLayout.ActiveDocument.1">
                  <p:embed/>
                  <p:pic>
                    <p:nvPicPr>
                      <p:cNvPr id="21" name="Object 20" hidden="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110"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7" name="Retângulo 43">
            <a:extLst>
              <a:ext uri="{FF2B5EF4-FFF2-40B4-BE49-F238E27FC236}">
                <a16:creationId xmlns:a16="http://schemas.microsoft.com/office/drawing/2014/main" id="{25FC8637-25BD-4C09-AF25-56B4243DAB3D}"/>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6" name="Text Placeholder 7">
            <a:extLst>
              <a:ext uri="{FF2B5EF4-FFF2-40B4-BE49-F238E27FC236}">
                <a16:creationId xmlns:a16="http://schemas.microsoft.com/office/drawing/2014/main" id="{E824319D-02CC-441E-87B5-E9D15DE8CA35}"/>
              </a:ext>
            </a:extLst>
          </p:cNvPr>
          <p:cNvSpPr txBox="1">
            <a:spLocks/>
          </p:cNvSpPr>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solidFill>
                  <a:schemeClr val="bg1">
                    <a:lumMod val="65000"/>
                  </a:schemeClr>
                </a:solidFill>
              </a:rPr>
              <a:t>© Capgemini 2017. All rights reserved  </a:t>
            </a:r>
            <a:r>
              <a:rPr lang="en-US" dirty="0">
                <a:solidFill>
                  <a:schemeClr val="accent2"/>
                </a:solidFill>
              </a:rPr>
              <a:t>|</a:t>
            </a:r>
          </a:p>
        </p:txBody>
      </p:sp>
      <p:sp>
        <p:nvSpPr>
          <p:cNvPr id="8" name="Text Placeholder 7">
            <a:extLst>
              <a:ext uri="{FF2B5EF4-FFF2-40B4-BE49-F238E27FC236}">
                <a16:creationId xmlns:a16="http://schemas.microsoft.com/office/drawing/2014/main" id="{E824319D-02CC-441E-87B5-E9D15DE8CA35}"/>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a:solidFill>
                  <a:schemeClr val="bg1">
                    <a:lumMod val="65000"/>
                  </a:schemeClr>
                </a:solidFill>
              </a:rPr>
              <a:t>Presentation Title | Author | Date</a:t>
            </a:r>
          </a:p>
        </p:txBody>
      </p:sp>
      <p:sp>
        <p:nvSpPr>
          <p:cNvPr id="4" name="Espace réservé du texte 3"/>
          <p:cNvSpPr>
            <a:spLocks noGrp="1"/>
          </p:cNvSpPr>
          <p:nvPr userDrawn="1">
            <p:ph type="body" idx="1"/>
          </p:nvPr>
        </p:nvSpPr>
        <p:spPr>
          <a:xfrm>
            <a:off x="227348" y="1815352"/>
            <a:ext cx="11700000" cy="4466201"/>
          </a:xfrm>
          <a:prstGeom prst="rect">
            <a:avLst/>
          </a:prstGeom>
        </p:spPr>
        <p:txBody>
          <a:bodyPr vert="horz" lIns="0" tIns="0" rIns="0" bIns="0" rtlCol="0">
            <a:norm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dirty="0"/>
              <a:t>Click to insert </a:t>
            </a:r>
            <a:r>
              <a:rPr lang="fr-FR" dirty="0" err="1"/>
              <a:t>title</a:t>
            </a:r>
            <a:endParaRPr lang="en-US" dirty="0"/>
          </a:p>
        </p:txBody>
      </p:sp>
    </p:spTree>
    <p:extLst>
      <p:ext uri="{BB962C8B-B14F-4D97-AF65-F5344CB8AC3E}">
        <p14:creationId xmlns:p14="http://schemas.microsoft.com/office/powerpoint/2010/main" val="2066722123"/>
      </p:ext>
    </p:extLst>
  </p:cSld>
  <p:clrMap bg1="lt1" tx1="dk1" bg2="lt2" tx2="dk2" accent1="accent1" accent2="accent2" accent3="accent3" accent4="accent4" accent5="accent5" accent6="accent6" hlink="hlink" folHlink="folHlink"/>
  <p:sldLayoutIdLst>
    <p:sldLayoutId id="2147483958" r:id="rId1"/>
    <p:sldLayoutId id="2147483959" r:id="rId2"/>
    <p:sldLayoutId id="2147483960" r:id="rId3"/>
    <p:sldLayoutId id="2147483961" r:id="rId4"/>
    <p:sldLayoutId id="2147483962" r:id="rId5"/>
    <p:sldLayoutId id="2147483963" r:id="rId6"/>
    <p:sldLayoutId id="2147483964" r:id="rId7"/>
    <p:sldLayoutId id="2147483965" r:id="rId8"/>
    <p:sldLayoutId id="2147483966" r:id="rId9"/>
    <p:sldLayoutId id="2147483967" r:id="rId10"/>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09">
          <p15:clr>
            <a:srgbClr val="F26B43"/>
          </p15:clr>
        </p15:guide>
        <p15:guide id="2" pos="7506">
          <p15:clr>
            <a:srgbClr val="F26B43"/>
          </p15:clr>
        </p15:guide>
        <p15:guide id="3" orient="horz" pos="4088">
          <p15:clr>
            <a:srgbClr val="F26B43"/>
          </p15:clr>
        </p15:guide>
        <p15:guide id="4" pos="143">
          <p15:clr>
            <a:srgbClr val="F26B43"/>
          </p15:clr>
        </p15:guide>
        <p15:guide id="5" orient="horz" pos="1139">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hyperlink" Target="https://github.com/vamsigutha/EshoppingZone-Spring-boot" TargetMode="External"/><Relationship Id="rId7" Type="http://schemas.openxmlformats.org/officeDocument/2006/relationships/image" Target="../media/image14.png"/><Relationship Id="rId2" Type="http://schemas.openxmlformats.org/officeDocument/2006/relationships/notesSlide" Target="../notesSlides/notesSlide1.xml"/><Relationship Id="rId1" Type="http://schemas.openxmlformats.org/officeDocument/2006/relationships/slideLayout" Target="../slideLayouts/slideLayout26.xml"/><Relationship Id="rId6" Type="http://schemas.openxmlformats.org/officeDocument/2006/relationships/hyperlink" Target="https://drive.google.com/file/d/1BkK5315cxoOhAKEsnY9sTdHvXtqBB_ko/view?usp=sharing" TargetMode="External"/><Relationship Id="rId5" Type="http://schemas.openxmlformats.org/officeDocument/2006/relationships/hyperlink" Target="https://github.com/Diksha-Rai" TargetMode="External"/><Relationship Id="rId4" Type="http://schemas.openxmlformats.org/officeDocument/2006/relationships/image" Target="../media/image13.png"/><Relationship Id="rId9" Type="http://schemas.openxmlformats.org/officeDocument/2006/relationships/image" Target="../media/image16.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3">
            <a:extLst>
              <a:ext uri="{FF2B5EF4-FFF2-40B4-BE49-F238E27FC236}">
                <a16:creationId xmlns:a16="http://schemas.microsoft.com/office/drawing/2014/main" id="{B8B0DC3D-A319-4B78-A461-3FAC5C106C85}"/>
              </a:ext>
            </a:extLst>
          </p:cNvPr>
          <p:cNvGraphicFramePr>
            <a:graphicFrameLocks noGrp="1"/>
          </p:cNvGraphicFramePr>
          <p:nvPr>
            <p:extLst>
              <p:ext uri="{D42A27DB-BD31-4B8C-83A1-F6EECF244321}">
                <p14:modId xmlns:p14="http://schemas.microsoft.com/office/powerpoint/2010/main" val="2414692992"/>
              </p:ext>
            </p:extLst>
          </p:nvPr>
        </p:nvGraphicFramePr>
        <p:xfrm>
          <a:off x="9229514" y="1143001"/>
          <a:ext cx="3038686" cy="5239485"/>
        </p:xfrm>
        <a:graphic>
          <a:graphicData uri="http://schemas.openxmlformats.org/drawingml/2006/table">
            <a:tbl>
              <a:tblPr firstRow="1" bandRow="1">
                <a:tableStyleId>{0E3FDE45-AF77-4B5C-9715-49D594BDF05E}</a:tableStyleId>
              </a:tblPr>
              <a:tblGrid>
                <a:gridCol w="752686">
                  <a:extLst>
                    <a:ext uri="{9D8B030D-6E8A-4147-A177-3AD203B41FA5}">
                      <a16:colId xmlns:a16="http://schemas.microsoft.com/office/drawing/2014/main" val="3331298770"/>
                    </a:ext>
                  </a:extLst>
                </a:gridCol>
                <a:gridCol w="2286000">
                  <a:extLst>
                    <a:ext uri="{9D8B030D-6E8A-4147-A177-3AD203B41FA5}">
                      <a16:colId xmlns:a16="http://schemas.microsoft.com/office/drawing/2014/main" val="879084521"/>
                    </a:ext>
                  </a:extLst>
                </a:gridCol>
              </a:tblGrid>
              <a:tr h="444183">
                <a:tc>
                  <a:txBody>
                    <a:bodyPr/>
                    <a:lstStyle/>
                    <a:p>
                      <a:r>
                        <a:rPr kumimoji="0" lang="en-US" altLang="en-US" sz="800" b="0" u="none" strike="noStrike" kern="1200" cap="none" spc="0" normalizeH="0" baseline="0" noProof="0" dirty="0">
                          <a:ln>
                            <a:noFill/>
                          </a:ln>
                          <a:effectLst/>
                          <a:uLnTx/>
                          <a:uFillTx/>
                        </a:rPr>
                        <a:t>Java 8 /J2EE</a:t>
                      </a:r>
                      <a:r>
                        <a:rPr kumimoji="0" lang="en-US" sz="800" b="0" u="none" strike="noStrike" kern="1200" cap="none" spc="0" normalizeH="0" baseline="0" dirty="0">
                          <a:ln>
                            <a:noFill/>
                          </a:ln>
                          <a:effectLst/>
                          <a:uLnTx/>
                          <a:uFillTx/>
                        </a:rPr>
                        <a:t> </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u="none" strike="noStrike" kern="1200" cap="none" spc="0" normalizeH="0" baseline="0" noProof="0" dirty="0">
                          <a:ln>
                            <a:noFill/>
                          </a:ln>
                          <a:effectLst/>
                          <a:uLnTx/>
                          <a:uFillTx/>
                        </a:rPr>
                        <a:t>Java Basics, OOPS, Generics, Collections, Arrays, Loops, Lambda Exp, </a:t>
                      </a:r>
                      <a:r>
                        <a:rPr kumimoji="0" lang="en-US" sz="700" b="0" u="none" strike="noStrike" kern="1200" cap="none" spc="0" normalizeH="0" baseline="0" dirty="0" smtClean="0">
                          <a:ln>
                            <a:noFill/>
                          </a:ln>
                          <a:effectLst/>
                          <a:uLnTx/>
                          <a:uFillTx/>
                        </a:rPr>
                        <a:t>Junit</a:t>
                      </a:r>
                      <a:r>
                        <a:rPr kumimoji="0" lang="en-US" sz="700" b="0" u="none" strike="noStrike" kern="1200" cap="none" spc="0" normalizeH="0" baseline="0" dirty="0">
                          <a:ln>
                            <a:noFill/>
                          </a:ln>
                          <a:effectLst/>
                          <a:uLnTx/>
                          <a:uFillTx/>
                        </a:rPr>
                        <a:t>, </a:t>
                      </a:r>
                      <a:r>
                        <a:rPr kumimoji="0" lang="en-US" sz="700" b="0" u="none" strike="noStrike" kern="1200" cap="none" spc="0" normalizeH="0" baseline="0" dirty="0" err="1" smtClean="0">
                          <a:ln>
                            <a:noFill/>
                          </a:ln>
                          <a:effectLst/>
                          <a:uLnTx/>
                          <a:uFillTx/>
                        </a:rPr>
                        <a:t>Mockito</a:t>
                      </a:r>
                      <a:r>
                        <a:rPr kumimoji="0" lang="en-US" sz="700" b="0" u="none" strike="noStrike" kern="1200" cap="none" spc="0" normalizeH="0" baseline="0" dirty="0" smtClean="0">
                          <a:ln>
                            <a:noFill/>
                          </a:ln>
                          <a:effectLst/>
                          <a:uLnTx/>
                          <a:uFillTx/>
                        </a:rPr>
                        <a:t>.</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3727898659"/>
                  </a:ext>
                </a:extLst>
              </a:tr>
              <a:tr h="32573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800" u="none" strike="noStrike" kern="1200" cap="none" spc="0" normalizeH="0" baseline="0" noProof="0" dirty="0">
                          <a:ln>
                            <a:noFill/>
                          </a:ln>
                          <a:effectLst/>
                          <a:uLnTx/>
                          <a:uFillTx/>
                        </a:rPr>
                        <a:t>Spring core</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r>
                        <a:rPr kumimoji="0" lang="en-US" sz="700" u="none" strike="noStrike" kern="1200" cap="none" spc="0" normalizeH="0" baseline="0" dirty="0">
                          <a:ln>
                            <a:noFill/>
                          </a:ln>
                          <a:effectLst/>
                          <a:uLnTx/>
                          <a:uFillTx/>
                        </a:rPr>
                        <a:t>IOC &amp; Dependency Injection, </a:t>
                      </a:r>
                      <a:r>
                        <a:rPr kumimoji="0" lang="en-US" sz="700" u="none" strike="noStrike" kern="1200" cap="none" spc="0" normalizeH="0" baseline="0" dirty="0" err="1">
                          <a:ln>
                            <a:noFill/>
                          </a:ln>
                          <a:effectLst/>
                          <a:uLnTx/>
                          <a:uFillTx/>
                        </a:rPr>
                        <a:t>Autowire</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3294054581"/>
                  </a:ext>
                </a:extLst>
              </a:tr>
              <a:tr h="5626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800" u="none" strike="noStrike" kern="1200" cap="none" spc="0" normalizeH="0" baseline="0" noProof="0" dirty="0">
                          <a:ln>
                            <a:noFill/>
                          </a:ln>
                          <a:effectLst/>
                          <a:uLnTx/>
                          <a:uFillTx/>
                        </a:rPr>
                        <a:t>Spring REST</a:t>
                      </a:r>
                    </a:p>
                    <a:p>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700" dirty="0"/>
                        <a:t>REST controllers, Implementation of GET, POST, PUT &amp; DELETE, Bean Validation &amp; Exception Handling, Testing Services, Controller &amp; Repository layer</a:t>
                      </a:r>
                      <a:endParaRPr lang="en-US" sz="700" dirty="0">
                        <a:solidFill>
                          <a:schemeClr val="tx1"/>
                        </a:solidFill>
                      </a:endParaRPr>
                    </a:p>
                  </a:txBody>
                  <a:tcPr/>
                </a:tc>
                <a:extLst>
                  <a:ext uri="{0D108BD9-81ED-4DB2-BD59-A6C34878D82A}">
                    <a16:rowId xmlns:a16="http://schemas.microsoft.com/office/drawing/2014/main" val="3229840877"/>
                  </a:ext>
                </a:extLst>
              </a:tr>
              <a:tr h="444183">
                <a:tc>
                  <a:txBody>
                    <a:bodyPr/>
                    <a:lstStyle/>
                    <a:p>
                      <a:r>
                        <a:rPr kumimoji="0" lang="en-US" sz="800" u="none" strike="noStrike" kern="1200" cap="none" spc="0" normalizeH="0" baseline="0" dirty="0">
                          <a:ln>
                            <a:noFill/>
                          </a:ln>
                          <a:effectLst/>
                          <a:uLnTx/>
                          <a:uFillTx/>
                        </a:rPr>
                        <a:t>Spring Data JPA</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700" dirty="0"/>
                        <a:t>Implement DAO layer using spring Data repositories, Transaction Management</a:t>
                      </a:r>
                      <a:endParaRPr lang="en-US" sz="700" dirty="0">
                        <a:solidFill>
                          <a:schemeClr val="tx1"/>
                        </a:solidFill>
                      </a:endParaRPr>
                    </a:p>
                  </a:txBody>
                  <a:tcPr/>
                </a:tc>
                <a:extLst>
                  <a:ext uri="{0D108BD9-81ED-4DB2-BD59-A6C34878D82A}">
                    <a16:rowId xmlns:a16="http://schemas.microsoft.com/office/drawing/2014/main" val="668073409"/>
                  </a:ext>
                </a:extLst>
              </a:tr>
              <a:tr h="562631">
                <a:tc>
                  <a:txBody>
                    <a:bodyPr/>
                    <a:lstStyle/>
                    <a:p>
                      <a:r>
                        <a:rPr kumimoji="0" lang="en-US" sz="800" u="none" strike="noStrike" kern="1200" cap="none" spc="0" normalizeH="0" baseline="0" dirty="0">
                          <a:ln>
                            <a:noFill/>
                          </a:ln>
                          <a:effectLst/>
                          <a:uLnTx/>
                          <a:uFillTx/>
                        </a:rPr>
                        <a:t>Spring Boot Microservices</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r>
                        <a:rPr kumimoji="0" lang="en-US" sz="700" u="none" strike="noStrike" kern="1200" cap="none" spc="0" normalizeH="0" baseline="0" dirty="0">
                          <a:ln>
                            <a:noFill/>
                          </a:ln>
                          <a:effectLst/>
                          <a:uLnTx/>
                          <a:uFillTx/>
                        </a:rPr>
                        <a:t>Spring Boot Starters, annotations, Messaging Service, Sync/Async comms, Swagger API documents</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2135133130"/>
                  </a:ext>
                </a:extLst>
              </a:tr>
              <a:tr h="444183">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Spring Cloud</a:t>
                      </a:r>
                    </a:p>
                  </a:txBody>
                  <a:tcPr/>
                </a:tc>
                <a:tc>
                  <a:txBody>
                    <a:bodyPr/>
                    <a:lstStyle/>
                    <a:p>
                      <a:pPr marL="0" lvl="1" indent="0" algn="l" defTabSz="914400" rtl="0" eaLnBrk="1" latinLnBrk="0" hangingPunct="1">
                        <a:buFont typeface="Arial" panose="020B0604020202020204" pitchFamily="34" charset="0"/>
                        <a:buNone/>
                      </a:pPr>
                      <a:r>
                        <a:rPr kumimoji="0" lang="en-US" sz="700" u="none" strike="noStrike" kern="1200" cap="none" spc="0" normalizeH="0" baseline="0" dirty="0">
                          <a:ln>
                            <a:noFill/>
                          </a:ln>
                          <a:solidFill>
                            <a:schemeClr val="tx1"/>
                          </a:solidFill>
                          <a:effectLst/>
                          <a:uLnTx/>
                          <a:uFillTx/>
                          <a:latin typeface="+mn-lt"/>
                          <a:ea typeface="+mn-ea"/>
                          <a:cs typeface="+mn-cs"/>
                        </a:rPr>
                        <a:t>Eureka, </a:t>
                      </a:r>
                      <a:r>
                        <a:rPr kumimoji="0" lang="en-US" sz="700" u="none" strike="noStrike" kern="1200" cap="none" spc="0" normalizeH="0" baseline="0" dirty="0" err="1" smtClean="0">
                          <a:ln>
                            <a:noFill/>
                          </a:ln>
                          <a:solidFill>
                            <a:schemeClr val="tx1"/>
                          </a:solidFill>
                          <a:effectLst/>
                          <a:uLnTx/>
                          <a:uFillTx/>
                          <a:latin typeface="+mn-lt"/>
                          <a:ea typeface="+mn-ea"/>
                          <a:cs typeface="+mn-cs"/>
                        </a:rPr>
                        <a:t>Hystrix</a:t>
                      </a:r>
                      <a:endParaRPr kumimoji="0" lang="en-US" sz="700" u="none" strike="noStrike" kern="1200" cap="none" spc="0" normalizeH="0" baseline="0" dirty="0">
                        <a:ln>
                          <a:noFill/>
                        </a:ln>
                        <a:solidFill>
                          <a:schemeClr val="tx1"/>
                        </a:solidFill>
                        <a:effectLst/>
                        <a:uLnTx/>
                        <a:uFillTx/>
                        <a:latin typeface="+mn-lt"/>
                        <a:ea typeface="+mn-ea"/>
                        <a:cs typeface="+mn-cs"/>
                      </a:endParaRPr>
                    </a:p>
                    <a:p>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2978295346"/>
                  </a:ext>
                </a:extLst>
              </a:tr>
              <a:tr h="327439">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React</a:t>
                      </a:r>
                    </a:p>
                  </a:txBody>
                  <a:tcPr/>
                </a:tc>
                <a:tc>
                  <a:txBody>
                    <a:bodyPr/>
                    <a:lstStyle/>
                    <a:p>
                      <a:pPr marL="0" lvl="1" indent="0" algn="l" defTabSz="914400" rtl="0" eaLnBrk="1" latinLnBrk="0" hangingPunct="1">
                        <a:buFont typeface="Arial" panose="020B0604020202020204" pitchFamily="34" charset="0"/>
                        <a:buNone/>
                      </a:pPr>
                      <a:r>
                        <a:rPr kumimoji="0" lang="en-US" sz="700" u="none" strike="noStrike" kern="1200" cap="none" spc="0" normalizeH="0" baseline="0" dirty="0">
                          <a:ln>
                            <a:noFill/>
                          </a:ln>
                          <a:solidFill>
                            <a:schemeClr val="tx1"/>
                          </a:solidFill>
                          <a:effectLst/>
                          <a:uLnTx/>
                          <a:uFillTx/>
                          <a:latin typeface="+mn-lt"/>
                          <a:ea typeface="+mn-ea"/>
                          <a:cs typeface="+mn-cs"/>
                        </a:rPr>
                        <a:t>Components, Hooks, Event handling, </a:t>
                      </a:r>
                      <a:r>
                        <a:rPr kumimoji="0" lang="en-US" sz="700" u="none" strike="noStrike" kern="1200" cap="none" spc="0" normalizeH="0" baseline="0" dirty="0" err="1" smtClean="0">
                          <a:ln>
                            <a:noFill/>
                          </a:ln>
                          <a:solidFill>
                            <a:schemeClr val="tx1"/>
                          </a:solidFill>
                          <a:effectLst/>
                          <a:uLnTx/>
                          <a:uFillTx/>
                          <a:latin typeface="+mn-lt"/>
                          <a:ea typeface="+mn-ea"/>
                          <a:cs typeface="+mn-cs"/>
                        </a:rPr>
                        <a:t>axios</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2781158786"/>
                  </a:ext>
                </a:extLst>
              </a:tr>
              <a:tr h="444183">
                <a:tc>
                  <a:txBody>
                    <a:bodyPr/>
                    <a:lstStyle/>
                    <a:p>
                      <a:r>
                        <a:rPr kumimoji="0" lang="en-US" sz="800" b="0" i="0" u="none" strike="noStrike" kern="1200" cap="none" spc="0" normalizeH="0" baseline="0" dirty="0" smtClean="0">
                          <a:ln>
                            <a:noFill/>
                          </a:ln>
                          <a:solidFill>
                            <a:prstClr val="black"/>
                          </a:solidFill>
                          <a:effectLst/>
                          <a:uLnTx/>
                          <a:uFillTx/>
                          <a:latin typeface="Verdana" panose="020B0604030504040204" pitchFamily="34" charset="0"/>
                          <a:ea typeface="+mn-ea"/>
                          <a:cs typeface="+mn-cs"/>
                        </a:rPr>
                        <a:t>Database</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r>
                        <a:rPr kumimoji="0" lang="en-US" sz="700" b="0" i="0" u="none" strike="noStrike" kern="1200" cap="none" spc="0" normalizeH="0" baseline="0" dirty="0" smtClean="0">
                          <a:ln>
                            <a:noFill/>
                          </a:ln>
                          <a:solidFill>
                            <a:prstClr val="black"/>
                          </a:solidFill>
                          <a:effectLst/>
                          <a:uLnTx/>
                          <a:uFillTx/>
                          <a:latin typeface="Verdana" panose="020B0604030504040204" pitchFamily="34" charset="0"/>
                          <a:ea typeface="+mn-ea"/>
                          <a:cs typeface="+mn-cs"/>
                        </a:rPr>
                        <a:t>MongoDB No </a:t>
                      </a:r>
                      <a:r>
                        <a:rPr kumimoji="0" lang="en-US" sz="700" b="0" i="0" u="none" strike="noStrike" kern="1200" cap="none" spc="0" normalizeH="0" baseline="0" dirty="0" err="1" smtClean="0">
                          <a:ln>
                            <a:noFill/>
                          </a:ln>
                          <a:solidFill>
                            <a:prstClr val="black"/>
                          </a:solidFill>
                          <a:effectLst/>
                          <a:uLnTx/>
                          <a:uFillTx/>
                          <a:latin typeface="Verdana" panose="020B0604030504040204" pitchFamily="34" charset="0"/>
                          <a:ea typeface="+mn-ea"/>
                          <a:cs typeface="+mn-cs"/>
                        </a:rPr>
                        <a:t>Sql</a:t>
                      </a:r>
                      <a:r>
                        <a:rPr kumimoji="0" lang="en-US" sz="700" b="0" i="0" u="none" strike="noStrike" kern="1200" cap="none" spc="0" normalizeH="0" baseline="0" dirty="0" smtClean="0">
                          <a:ln>
                            <a:noFill/>
                          </a:ln>
                          <a:solidFill>
                            <a:prstClr val="black"/>
                          </a:solidFill>
                          <a:effectLst/>
                          <a:uLnTx/>
                          <a:uFillTx/>
                          <a:latin typeface="Verdana" panose="020B0604030504040204" pitchFamily="34" charset="0"/>
                          <a:ea typeface="+mn-ea"/>
                          <a:cs typeface="+mn-cs"/>
                        </a:rPr>
                        <a:t> Basics</a:t>
                      </a:r>
                    </a:p>
                    <a:p>
                      <a:r>
                        <a:rPr kumimoji="0" lang="en-US" sz="700" b="0" i="0" u="none" strike="noStrike" kern="1200" cap="none" spc="0" normalizeH="0" baseline="0" dirty="0" smtClean="0">
                          <a:ln>
                            <a:noFill/>
                          </a:ln>
                          <a:solidFill>
                            <a:prstClr val="black"/>
                          </a:solidFill>
                          <a:effectLst/>
                          <a:uLnTx/>
                          <a:uFillTx/>
                          <a:latin typeface="Verdana" panose="020B0604030504040204" pitchFamily="34" charset="0"/>
                          <a:ea typeface="+mn-ea"/>
                          <a:cs typeface="+mn-cs"/>
                        </a:rPr>
                        <a:t>My SQL</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3158575213"/>
                  </a:ext>
                </a:extLst>
              </a:tr>
              <a:tr h="325734">
                <a:tc>
                  <a:txBody>
                    <a:bodyPr/>
                    <a:lstStyle/>
                    <a:p>
                      <a:r>
                        <a:rPr kumimoji="0" lang="en-US" sz="800" b="0" i="0" u="none" strike="noStrike" kern="1200" cap="none" spc="0" normalizeH="0" baseline="0" dirty="0" smtClean="0">
                          <a:ln>
                            <a:noFill/>
                          </a:ln>
                          <a:solidFill>
                            <a:prstClr val="black"/>
                          </a:solidFill>
                          <a:effectLst/>
                          <a:uLnTx/>
                          <a:uFillTx/>
                          <a:latin typeface="Verdana" panose="020B0604030504040204" pitchFamily="34" charset="0"/>
                          <a:ea typeface="+mn-ea"/>
                          <a:cs typeface="+mn-cs"/>
                        </a:rPr>
                        <a:t>UI Tech</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lvl="1" indent="0" algn="l" defTabSz="914400" rtl="0" eaLnBrk="1" latinLnBrk="0" hangingPunct="1">
                        <a:buFont typeface="Arial" panose="020B0604020202020204" pitchFamily="34" charset="0"/>
                        <a:buNone/>
                      </a:pPr>
                      <a:r>
                        <a:rPr kumimoji="0" lang="en-US" sz="700" u="none" strike="noStrike" kern="1200" cap="none" spc="0" normalizeH="0" baseline="0" dirty="0" smtClean="0">
                          <a:ln>
                            <a:noFill/>
                          </a:ln>
                          <a:solidFill>
                            <a:schemeClr val="tx1"/>
                          </a:solidFill>
                          <a:effectLst/>
                          <a:uLnTx/>
                          <a:uFillTx/>
                          <a:latin typeface="+mn-lt"/>
                          <a:ea typeface="+mn-ea"/>
                          <a:cs typeface="+mn-cs"/>
                        </a:rPr>
                        <a:t>HTML 5 &amp; CSS 3,JavaScript, ES6 &amp; </a:t>
                      </a:r>
                      <a:r>
                        <a:rPr kumimoji="0" lang="en-US" sz="700" u="none" strike="noStrike" kern="1200" cap="none" spc="0" normalizeH="0" baseline="0" dirty="0" err="1" smtClean="0">
                          <a:ln>
                            <a:noFill/>
                          </a:ln>
                          <a:solidFill>
                            <a:schemeClr val="tx1"/>
                          </a:solidFill>
                          <a:effectLst/>
                          <a:uLnTx/>
                          <a:uFillTx/>
                          <a:latin typeface="+mn-lt"/>
                          <a:ea typeface="+mn-ea"/>
                          <a:cs typeface="+mn-cs"/>
                        </a:rPr>
                        <a:t>TypeScript</a:t>
                      </a:r>
                      <a:endParaRPr kumimoji="0" lang="en-US" sz="700" u="none" strike="noStrike" kern="1200" cap="none" spc="0" normalizeH="0" baseline="0" dirty="0" smtClean="0">
                        <a:ln>
                          <a:noFill/>
                        </a:ln>
                        <a:solidFill>
                          <a:schemeClr val="tx1"/>
                        </a:solidFill>
                        <a:effectLst/>
                        <a:uLnTx/>
                        <a:uFillTx/>
                        <a:latin typeface="+mn-lt"/>
                        <a:ea typeface="+mn-ea"/>
                        <a:cs typeface="+mn-cs"/>
                      </a:endParaRPr>
                    </a:p>
                    <a:p>
                      <a:pPr marL="0" lvl="1" indent="0" algn="l" defTabSz="914400" rtl="0" eaLnBrk="1" latinLnBrk="0" hangingPunct="1">
                        <a:buFont typeface="Arial" panose="020B0604020202020204" pitchFamily="34" charset="0"/>
                        <a:buNone/>
                      </a:pPr>
                      <a:r>
                        <a:rPr kumimoji="0" lang="en-US" sz="700" u="none" strike="noStrike" kern="1200" cap="none" spc="0" normalizeH="0" baseline="0" dirty="0" smtClean="0">
                          <a:ln>
                            <a:noFill/>
                          </a:ln>
                          <a:solidFill>
                            <a:schemeClr val="tx1"/>
                          </a:solidFill>
                          <a:effectLst/>
                          <a:uLnTx/>
                          <a:uFillTx/>
                          <a:latin typeface="+mn-lt"/>
                          <a:ea typeface="+mn-ea"/>
                          <a:cs typeface="+mn-cs"/>
                        </a:rPr>
                        <a:t>Reusable templates, Optimized UI Designed</a:t>
                      </a:r>
                      <a:endParaRPr kumimoji="0" lang="en-US" sz="700" u="none" strike="noStrike" kern="1200" cap="none" spc="0" normalizeH="0" baseline="0" dirty="0">
                        <a:ln>
                          <a:noFill/>
                        </a:ln>
                        <a:solidFill>
                          <a:schemeClr val="tx1"/>
                        </a:solidFill>
                        <a:effectLst/>
                        <a:uLnTx/>
                        <a:uFillTx/>
                        <a:latin typeface="+mn-lt"/>
                        <a:ea typeface="+mn-ea"/>
                        <a:cs typeface="+mn-cs"/>
                      </a:endParaRPr>
                    </a:p>
                  </a:txBody>
                  <a:tcPr/>
                </a:tc>
                <a:extLst>
                  <a:ext uri="{0D108BD9-81ED-4DB2-BD59-A6C34878D82A}">
                    <a16:rowId xmlns:a16="http://schemas.microsoft.com/office/drawing/2014/main" val="2298680090"/>
                  </a:ext>
                </a:extLst>
              </a:tr>
              <a:tr h="444183">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Tools</a:t>
                      </a:r>
                    </a:p>
                  </a:txBody>
                  <a:tcPr/>
                </a:tc>
                <a:tc>
                  <a:txBody>
                    <a:bodyPr/>
                    <a:lstStyle/>
                    <a:p>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Git, Postman, Maven, IDE</a:t>
                      </a:r>
                    </a:p>
                  </a:txBody>
                  <a:tcPr/>
                </a:tc>
                <a:extLst>
                  <a:ext uri="{0D108BD9-81ED-4DB2-BD59-A6C34878D82A}">
                    <a16:rowId xmlns:a16="http://schemas.microsoft.com/office/drawing/2014/main" val="9512774"/>
                  </a:ext>
                </a:extLst>
              </a:tr>
              <a:tr h="444183">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Devops</a:t>
                      </a:r>
                    </a:p>
                  </a:txBody>
                  <a:tcPr/>
                </a:tc>
                <a:tc>
                  <a:txBody>
                    <a:bodyPr/>
                    <a:lstStyle/>
                    <a:p>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CI/CD, </a:t>
                      </a:r>
                      <a:r>
                        <a:rPr kumimoji="0" lang="en-US" sz="700" b="0" i="0" u="none" strike="noStrike" kern="1200" cap="none" spc="0" normalizeH="0" baseline="0" dirty="0" smtClean="0">
                          <a:ln>
                            <a:noFill/>
                          </a:ln>
                          <a:solidFill>
                            <a:prstClr val="black"/>
                          </a:solidFill>
                          <a:effectLst/>
                          <a:uLnTx/>
                          <a:uFillTx/>
                          <a:latin typeface="Verdana" panose="020B0604030504040204" pitchFamily="34" charset="0"/>
                          <a:ea typeface="+mn-ea"/>
                          <a:cs typeface="+mn-cs"/>
                        </a:rPr>
                        <a:t>Docker</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3653916308"/>
                  </a:ext>
                </a:extLst>
              </a:tr>
              <a:tr h="444183">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Add On skills</a:t>
                      </a:r>
                    </a:p>
                  </a:txBody>
                  <a:tcPr/>
                </a:tc>
                <a:tc>
                  <a:txBody>
                    <a:bodyPr/>
                    <a:lstStyle/>
                    <a:p>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Communications, Team management. Peer learning</a:t>
                      </a:r>
                    </a:p>
                  </a:txBody>
                  <a:tcPr/>
                </a:tc>
                <a:extLst>
                  <a:ext uri="{0D108BD9-81ED-4DB2-BD59-A6C34878D82A}">
                    <a16:rowId xmlns:a16="http://schemas.microsoft.com/office/drawing/2014/main" val="2840432058"/>
                  </a:ext>
                </a:extLst>
              </a:tr>
            </a:tbl>
          </a:graphicData>
        </a:graphic>
      </p:graphicFrame>
      <p:sp>
        <p:nvSpPr>
          <p:cNvPr id="7170" name="Text Placeholder 18">
            <a:extLst>
              <a:ext uri="{FF2B5EF4-FFF2-40B4-BE49-F238E27FC236}">
                <a16:creationId xmlns:a16="http://schemas.microsoft.com/office/drawing/2014/main" id="{4EF0A5D5-CB77-4BCF-86BB-EC8AFA4AA0E3}"/>
              </a:ext>
            </a:extLst>
          </p:cNvPr>
          <p:cNvSpPr>
            <a:spLocks noGrp="1"/>
          </p:cNvSpPr>
          <p:nvPr>
            <p:ph type="body" sz="quarter" idx="36"/>
          </p:nvPr>
        </p:nvSpPr>
        <p:spPr>
          <a:xfrm>
            <a:off x="4976883" y="3047511"/>
            <a:ext cx="4008437" cy="2185987"/>
          </a:xfrm>
        </p:spPr>
        <p:txBody>
          <a:bodyPr/>
          <a:lstStyle/>
          <a:p>
            <a:pPr eaLnBrk="1" hangingPunct="1">
              <a:lnSpc>
                <a:spcPct val="114000"/>
              </a:lnSpc>
            </a:pPr>
            <a:r>
              <a:rPr lang="en-US" altLang="en-US" b="1" dirty="0"/>
              <a:t>E-Commerce Shopping Cart Application</a:t>
            </a:r>
          </a:p>
          <a:p>
            <a:pPr eaLnBrk="1" hangingPunct="1">
              <a:lnSpc>
                <a:spcPct val="114000"/>
              </a:lnSpc>
            </a:pPr>
            <a:r>
              <a:rPr lang="en-IN" altLang="en-US" dirty="0"/>
              <a:t>Completed end to end case study of Shopping Cart Application along with JWT authentication, Swagger and payment testing using Stripe, responsive UI with </a:t>
            </a:r>
            <a:r>
              <a:rPr lang="en-US" altLang="en-US" dirty="0"/>
              <a:t>Tailwind CSS and Angular used for user interface</a:t>
            </a:r>
            <a:r>
              <a:rPr lang="en-US" altLang="en-US" dirty="0" smtClean="0"/>
              <a:t>.</a:t>
            </a:r>
            <a:endParaRPr lang="en-US" altLang="nl-NL" b="1" dirty="0"/>
          </a:p>
          <a:p>
            <a:pPr>
              <a:lnSpc>
                <a:spcPct val="114000"/>
              </a:lnSpc>
            </a:pPr>
            <a:r>
              <a:rPr lang="en-IN" altLang="nl-NL" b="1" dirty="0" smtClean="0"/>
              <a:t>Railway Booking System</a:t>
            </a:r>
          </a:p>
          <a:p>
            <a:pPr>
              <a:lnSpc>
                <a:spcPct val="114000"/>
              </a:lnSpc>
            </a:pPr>
            <a:r>
              <a:rPr lang="en-IN" altLang="nl-NL" dirty="0" smtClean="0"/>
              <a:t>Developed Website using HTML, CSS &amp; </a:t>
            </a:r>
            <a:r>
              <a:rPr lang="en-IN" altLang="nl-NL" dirty="0" err="1" smtClean="0"/>
              <a:t>Javascript</a:t>
            </a:r>
            <a:r>
              <a:rPr lang="en-IN" altLang="nl-NL" dirty="0" smtClean="0"/>
              <a:t>.</a:t>
            </a:r>
          </a:p>
          <a:p>
            <a:pPr>
              <a:lnSpc>
                <a:spcPct val="114000"/>
              </a:lnSpc>
            </a:pPr>
            <a:r>
              <a:rPr lang="en-IN" altLang="nl-NL" b="1" dirty="0" smtClean="0"/>
              <a:t>Toll  Plaza management system </a:t>
            </a:r>
            <a:endParaRPr lang="en-IN" altLang="nl-NL" b="1" dirty="0"/>
          </a:p>
          <a:p>
            <a:pPr>
              <a:lnSpc>
                <a:spcPct val="114000"/>
              </a:lnSpc>
            </a:pPr>
            <a:r>
              <a:rPr lang="en-IN" altLang="nl-NL" dirty="0"/>
              <a:t>Developed </a:t>
            </a:r>
            <a:r>
              <a:rPr lang="en-IN" altLang="nl-NL" dirty="0" smtClean="0"/>
              <a:t>using C++</a:t>
            </a:r>
          </a:p>
          <a:p>
            <a:pPr>
              <a:lnSpc>
                <a:spcPct val="114000"/>
              </a:lnSpc>
            </a:pPr>
            <a:r>
              <a:rPr lang="en-IN" altLang="nl-NL" b="1" dirty="0" err="1" smtClean="0"/>
              <a:t>Certfication</a:t>
            </a:r>
            <a:r>
              <a:rPr lang="en-IN" altLang="nl-NL" b="1" dirty="0" smtClean="0"/>
              <a:t>:</a:t>
            </a:r>
          </a:p>
          <a:p>
            <a:pPr>
              <a:lnSpc>
                <a:spcPct val="114000"/>
              </a:lnSpc>
            </a:pPr>
            <a:r>
              <a:rPr lang="en-IN" altLang="nl-NL" dirty="0" smtClean="0"/>
              <a:t>Introduction to AWS (A Cloud Guru)</a:t>
            </a:r>
            <a:endParaRPr lang="en-IN" altLang="nl-NL" dirty="0"/>
          </a:p>
          <a:p>
            <a:pPr>
              <a:lnSpc>
                <a:spcPct val="114000"/>
              </a:lnSpc>
            </a:pPr>
            <a:endParaRPr lang="en-IN" altLang="nl-NL" dirty="0" smtClean="0"/>
          </a:p>
          <a:p>
            <a:pPr>
              <a:lnSpc>
                <a:spcPct val="114000"/>
              </a:lnSpc>
            </a:pPr>
            <a:endParaRPr lang="en-IN" altLang="nl-NL" dirty="0"/>
          </a:p>
          <a:p>
            <a:pPr>
              <a:lnSpc>
                <a:spcPct val="114000"/>
              </a:lnSpc>
            </a:pPr>
            <a:endParaRPr lang="en-IN" altLang="nl-NL" dirty="0" smtClean="0"/>
          </a:p>
          <a:p>
            <a:pPr>
              <a:lnSpc>
                <a:spcPct val="114000"/>
              </a:lnSpc>
            </a:pPr>
            <a:endParaRPr lang="en-IN" altLang="nl-NL" dirty="0"/>
          </a:p>
          <a:p>
            <a:pPr>
              <a:lnSpc>
                <a:spcPct val="114000"/>
              </a:lnSpc>
            </a:pPr>
            <a:r>
              <a:rPr lang="en-IN" altLang="nl-NL" dirty="0" smtClean="0"/>
              <a:t> </a:t>
            </a:r>
            <a:endParaRPr lang="en-IN" altLang="nl-NL" dirty="0"/>
          </a:p>
          <a:p>
            <a:pPr eaLnBrk="1" hangingPunct="1">
              <a:lnSpc>
                <a:spcPct val="114000"/>
              </a:lnSpc>
            </a:pPr>
            <a:r>
              <a:rPr lang="en-IN" altLang="nl-NL" b="1" dirty="0" smtClean="0"/>
              <a:t> </a:t>
            </a:r>
            <a:endParaRPr lang="en-IN" altLang="nl-NL" b="1" dirty="0"/>
          </a:p>
          <a:p>
            <a:pPr eaLnBrk="1" hangingPunct="1">
              <a:lnSpc>
                <a:spcPct val="114000"/>
              </a:lnSpc>
            </a:pPr>
            <a:endParaRPr lang="en-IN" altLang="en-US" dirty="0"/>
          </a:p>
          <a:p>
            <a:pPr eaLnBrk="1" hangingPunct="1">
              <a:lnSpc>
                <a:spcPct val="114000"/>
              </a:lnSpc>
            </a:pPr>
            <a:endParaRPr lang="en-US" altLang="nl-NL" b="1"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US" altLang="nl-NL" b="1" dirty="0"/>
          </a:p>
          <a:p>
            <a:pPr eaLnBrk="1" hangingPunct="1">
              <a:lnSpc>
                <a:spcPct val="114000"/>
              </a:lnSpc>
            </a:pPr>
            <a:r>
              <a:rPr lang="en-US" altLang="nl-NL" dirty="0"/>
              <a:t/>
            </a:r>
            <a:br>
              <a:rPr lang="en-US" altLang="nl-NL" dirty="0"/>
            </a:br>
            <a:r>
              <a:rPr lang="en-US" altLang="nl-NL" dirty="0"/>
              <a:t/>
            </a:r>
            <a:br>
              <a:rPr lang="en-US" altLang="nl-NL" dirty="0"/>
            </a:br>
            <a:endParaRPr lang="nl-NL" altLang="nl-NL" dirty="0"/>
          </a:p>
        </p:txBody>
      </p:sp>
      <p:sp>
        <p:nvSpPr>
          <p:cNvPr id="7171" name="Text Placeholder 21">
            <a:extLst>
              <a:ext uri="{FF2B5EF4-FFF2-40B4-BE49-F238E27FC236}">
                <a16:creationId xmlns:a16="http://schemas.microsoft.com/office/drawing/2014/main" id="{FF4CCF3B-4887-442F-A757-E5908FA1808D}"/>
              </a:ext>
            </a:extLst>
          </p:cNvPr>
          <p:cNvSpPr>
            <a:spLocks noGrp="1"/>
          </p:cNvSpPr>
          <p:nvPr>
            <p:ph type="body" sz="quarter" idx="42"/>
          </p:nvPr>
        </p:nvSpPr>
        <p:spPr>
          <a:xfrm>
            <a:off x="2468563" y="665163"/>
            <a:ext cx="6056312" cy="322262"/>
          </a:xfrm>
        </p:spPr>
        <p:txBody>
          <a:bodyPr/>
          <a:lstStyle/>
          <a:p>
            <a:pPr fontAlgn="base">
              <a:spcBef>
                <a:spcPct val="0"/>
              </a:spcBef>
            </a:pPr>
            <a:r>
              <a:rPr lang="nl-NL" altLang="nl-NL"/>
              <a:t>Analyst/Software Engineer</a:t>
            </a:r>
          </a:p>
        </p:txBody>
      </p:sp>
      <p:sp>
        <p:nvSpPr>
          <p:cNvPr id="7172" name="Text Placeholder 22">
            <a:extLst>
              <a:ext uri="{FF2B5EF4-FFF2-40B4-BE49-F238E27FC236}">
                <a16:creationId xmlns:a16="http://schemas.microsoft.com/office/drawing/2014/main" id="{994FC039-D8C9-4401-93CE-88467263C848}"/>
              </a:ext>
            </a:extLst>
          </p:cNvPr>
          <p:cNvSpPr>
            <a:spLocks noGrp="1"/>
          </p:cNvSpPr>
          <p:nvPr>
            <p:ph type="body" sz="quarter" idx="43"/>
          </p:nvPr>
        </p:nvSpPr>
        <p:spPr>
          <a:xfrm>
            <a:off x="3649663" y="1353344"/>
            <a:ext cx="2374900" cy="295275"/>
          </a:xfrm>
        </p:spPr>
        <p:txBody>
          <a:bodyPr/>
          <a:lstStyle/>
          <a:p>
            <a:pPr eaLnBrk="1" hangingPunct="1"/>
            <a:r>
              <a:rPr lang="nl-NL" altLang="nl-NL" dirty="0" smtClean="0"/>
              <a:t>NA</a:t>
            </a:r>
            <a:endParaRPr lang="nl-NL" altLang="nl-NL" dirty="0"/>
          </a:p>
          <a:p>
            <a:pPr eaLnBrk="1" hangingPunct="1"/>
            <a:endParaRPr lang="nl-NL" altLang="nl-NL" dirty="0"/>
          </a:p>
        </p:txBody>
      </p:sp>
      <p:sp>
        <p:nvSpPr>
          <p:cNvPr id="7173" name="Text Placeholder 24">
            <a:extLst>
              <a:ext uri="{FF2B5EF4-FFF2-40B4-BE49-F238E27FC236}">
                <a16:creationId xmlns:a16="http://schemas.microsoft.com/office/drawing/2014/main" id="{0DF2099D-8FC2-44CE-AB60-E2C2257CB05D}"/>
              </a:ext>
            </a:extLst>
          </p:cNvPr>
          <p:cNvSpPr>
            <a:spLocks noGrp="1"/>
          </p:cNvSpPr>
          <p:nvPr>
            <p:ph type="body" sz="quarter" idx="47"/>
          </p:nvPr>
        </p:nvSpPr>
        <p:spPr>
          <a:xfrm>
            <a:off x="3287056" y="1578723"/>
            <a:ext cx="2373313" cy="325438"/>
          </a:xfrm>
        </p:spPr>
        <p:txBody>
          <a:bodyPr/>
          <a:lstStyle/>
          <a:p>
            <a:pPr eaLnBrk="1" hangingPunct="1"/>
            <a:r>
              <a:rPr lang="nl-NL" altLang="nl-NL" dirty="0" smtClean="0"/>
              <a:t>diksharai4183@gmail.com</a:t>
            </a:r>
            <a:endParaRPr lang="nl-NL" altLang="nl-NL" dirty="0"/>
          </a:p>
        </p:txBody>
      </p:sp>
      <p:sp>
        <p:nvSpPr>
          <p:cNvPr id="7174" name="Text Placeholder 25">
            <a:extLst>
              <a:ext uri="{FF2B5EF4-FFF2-40B4-BE49-F238E27FC236}">
                <a16:creationId xmlns:a16="http://schemas.microsoft.com/office/drawing/2014/main" id="{8B11FF61-9AA9-42E0-800D-B94AC06E095E}"/>
              </a:ext>
            </a:extLst>
          </p:cNvPr>
          <p:cNvSpPr>
            <a:spLocks noGrp="1"/>
          </p:cNvSpPr>
          <p:nvPr>
            <p:ph type="body" sz="quarter" idx="48"/>
          </p:nvPr>
        </p:nvSpPr>
        <p:spPr>
          <a:xfrm>
            <a:off x="3316290" y="1821656"/>
            <a:ext cx="2382837" cy="330200"/>
          </a:xfrm>
        </p:spPr>
        <p:txBody>
          <a:bodyPr/>
          <a:lstStyle/>
          <a:p>
            <a:pPr eaLnBrk="1" hangingPunct="1"/>
            <a:r>
              <a:rPr lang="nl-NL" altLang="nl-NL" dirty="0"/>
              <a:t>+91 </a:t>
            </a:r>
            <a:r>
              <a:rPr lang="nl-NL" altLang="nl-NL" dirty="0" smtClean="0"/>
              <a:t>9068428642</a:t>
            </a:r>
            <a:endParaRPr lang="nl-NL" altLang="nl-NL" dirty="0"/>
          </a:p>
        </p:txBody>
      </p:sp>
      <p:sp>
        <p:nvSpPr>
          <p:cNvPr id="7175" name="Text Placeholder 26">
            <a:extLst>
              <a:ext uri="{FF2B5EF4-FFF2-40B4-BE49-F238E27FC236}">
                <a16:creationId xmlns:a16="http://schemas.microsoft.com/office/drawing/2014/main" id="{BADEA8C0-D1A3-4608-9E63-683339DCC944}"/>
              </a:ext>
            </a:extLst>
          </p:cNvPr>
          <p:cNvSpPr>
            <a:spLocks noGrp="1"/>
          </p:cNvSpPr>
          <p:nvPr>
            <p:ph type="body" sz="quarter" idx="50"/>
          </p:nvPr>
        </p:nvSpPr>
        <p:spPr>
          <a:xfrm>
            <a:off x="433599" y="2885984"/>
            <a:ext cx="4057650" cy="2509043"/>
          </a:xfrm>
        </p:spPr>
        <p:txBody>
          <a:bodyPr/>
          <a:lstStyle/>
          <a:p>
            <a:pPr marL="171450" indent="-171450">
              <a:buFont typeface="Arial" panose="020B0604020202020204" pitchFamily="34" charset="0"/>
              <a:buChar char="•"/>
            </a:pPr>
            <a:r>
              <a:rPr lang="en-US" altLang="en-US" sz="1100" dirty="0" smtClean="0"/>
              <a:t>Full Stack Developer</a:t>
            </a:r>
          </a:p>
          <a:p>
            <a:pPr marL="171450" indent="-171450">
              <a:buFont typeface="Arial" panose="020B0604020202020204" pitchFamily="34" charset="0"/>
              <a:buChar char="•"/>
            </a:pPr>
            <a:r>
              <a:rPr lang="en-US" dirty="0"/>
              <a:t>Hands on experience in developing web pages </a:t>
            </a:r>
            <a:r>
              <a:rPr lang="en-US" dirty="0" smtClean="0"/>
              <a:t>using </a:t>
            </a:r>
            <a:r>
              <a:rPr lang="en-US" b="1" dirty="0" smtClean="0"/>
              <a:t>React JS, HTML5, CSS3</a:t>
            </a:r>
            <a:r>
              <a:rPr lang="en-US" b="1" dirty="0"/>
              <a:t>, </a:t>
            </a:r>
            <a:r>
              <a:rPr lang="en-US" b="1" dirty="0" smtClean="0"/>
              <a:t>Java </a:t>
            </a:r>
            <a:r>
              <a:rPr lang="en-US" b="1" dirty="0"/>
              <a:t>script, </a:t>
            </a:r>
            <a:r>
              <a:rPr lang="en-US" b="1" dirty="0" smtClean="0"/>
              <a:t>ES6, MongoDB</a:t>
            </a:r>
            <a:r>
              <a:rPr lang="en-US" dirty="0" smtClean="0"/>
              <a:t>.</a:t>
            </a:r>
          </a:p>
          <a:p>
            <a:pPr marL="171450" indent="-171450">
              <a:buFont typeface="Arial" panose="020B0604020202020204" pitchFamily="34" charset="0"/>
              <a:buChar char="•"/>
            </a:pPr>
            <a:r>
              <a:rPr lang="en-US" dirty="0" smtClean="0"/>
              <a:t>Practical </a:t>
            </a:r>
            <a:r>
              <a:rPr lang="en-US" dirty="0"/>
              <a:t>understanding of </a:t>
            </a:r>
            <a:r>
              <a:rPr lang="en-US" b="1" dirty="0" err="1"/>
              <a:t>Javascript</a:t>
            </a:r>
            <a:r>
              <a:rPr lang="en-US" b="1" dirty="0"/>
              <a:t> </a:t>
            </a:r>
            <a:r>
              <a:rPr lang="en-US" dirty="0"/>
              <a:t>concepts</a:t>
            </a:r>
            <a:r>
              <a:rPr lang="en-US" dirty="0" smtClean="0"/>
              <a:t>.</a:t>
            </a:r>
          </a:p>
          <a:p>
            <a:pPr marL="171450" indent="-171450">
              <a:buFont typeface="Arial" panose="020B0604020202020204" pitchFamily="34" charset="0"/>
              <a:buChar char="•"/>
            </a:pPr>
            <a:r>
              <a:rPr lang="en-US" dirty="0" smtClean="0"/>
              <a:t>Hands on experience in developing </a:t>
            </a:r>
            <a:r>
              <a:rPr lang="en-US" b="1" dirty="0" smtClean="0"/>
              <a:t>Java </a:t>
            </a:r>
            <a:r>
              <a:rPr lang="en-US" b="1" dirty="0" err="1" smtClean="0"/>
              <a:t>Microservice</a:t>
            </a:r>
            <a:r>
              <a:rPr lang="en-US" b="1" dirty="0" smtClean="0"/>
              <a:t> </a:t>
            </a:r>
            <a:r>
              <a:rPr lang="en-US" dirty="0" smtClean="0"/>
              <a:t>architecture using </a:t>
            </a:r>
            <a:r>
              <a:rPr lang="en-US" b="1" dirty="0"/>
              <a:t>Spring </a:t>
            </a:r>
            <a:r>
              <a:rPr lang="en-US" b="1" dirty="0" smtClean="0"/>
              <a:t>boot</a:t>
            </a:r>
            <a:r>
              <a:rPr lang="en-US" dirty="0"/>
              <a:t>.</a:t>
            </a:r>
            <a:endParaRPr lang="en-US" dirty="0" smtClean="0"/>
          </a:p>
          <a:p>
            <a:pPr marL="171450" indent="-171450">
              <a:buFont typeface="Arial" panose="020B0604020202020204" pitchFamily="34" charset="0"/>
              <a:buChar char="•"/>
            </a:pPr>
            <a:r>
              <a:rPr lang="en-US" dirty="0"/>
              <a:t>Proficient in creating Single page Web Application in React with </a:t>
            </a:r>
            <a:r>
              <a:rPr lang="en-US" b="1" dirty="0"/>
              <a:t>React </a:t>
            </a:r>
            <a:r>
              <a:rPr lang="en-US" b="1" dirty="0" smtClean="0"/>
              <a:t>Routing</a:t>
            </a:r>
            <a:r>
              <a:rPr lang="en-US" dirty="0" smtClean="0"/>
              <a:t>.</a:t>
            </a:r>
          </a:p>
          <a:p>
            <a:pPr marL="171450" indent="-171450">
              <a:buFont typeface="Arial" panose="020B0604020202020204" pitchFamily="34" charset="0"/>
              <a:buChar char="•"/>
            </a:pPr>
            <a:r>
              <a:rPr lang="en-US" dirty="0"/>
              <a:t>Practical understanding of </a:t>
            </a:r>
            <a:r>
              <a:rPr lang="en-US" b="1" dirty="0"/>
              <a:t>React Hooks</a:t>
            </a:r>
            <a:r>
              <a:rPr lang="en-US" dirty="0" smtClean="0"/>
              <a:t>.</a:t>
            </a:r>
          </a:p>
          <a:p>
            <a:pPr marL="171450" indent="-171450">
              <a:buFont typeface="Arial" panose="020B0604020202020204" pitchFamily="34" charset="0"/>
              <a:buChar char="•"/>
            </a:pPr>
            <a:r>
              <a:rPr lang="en-US" dirty="0" smtClean="0"/>
              <a:t>Implemented </a:t>
            </a:r>
            <a:r>
              <a:rPr lang="en-US" b="1" dirty="0" smtClean="0"/>
              <a:t>Spring Boot, React, MongoDB</a:t>
            </a:r>
            <a:r>
              <a:rPr lang="en-US" dirty="0" smtClean="0"/>
              <a:t> </a:t>
            </a:r>
            <a:r>
              <a:rPr lang="en-US" dirty="0"/>
              <a:t>in case study and </a:t>
            </a:r>
            <a:r>
              <a:rPr lang="en-US" dirty="0" smtClean="0"/>
              <a:t>upskilling knowledge continuously.</a:t>
            </a:r>
          </a:p>
          <a:p>
            <a:pPr marL="171450" indent="-171450">
              <a:buFont typeface="Arial" panose="020B0604020202020204" pitchFamily="34" charset="0"/>
              <a:buChar char="•"/>
            </a:pPr>
            <a:r>
              <a:rPr lang="en-US" dirty="0" smtClean="0"/>
              <a:t>Good understanding </a:t>
            </a:r>
            <a:r>
              <a:rPr lang="en-US" dirty="0"/>
              <a:t>of </a:t>
            </a:r>
            <a:r>
              <a:rPr lang="en-US" dirty="0" smtClean="0"/>
              <a:t>testing </a:t>
            </a:r>
            <a:r>
              <a:rPr lang="en-US" dirty="0"/>
              <a:t>tools like </a:t>
            </a:r>
            <a:r>
              <a:rPr lang="en-US" b="1" dirty="0" err="1" smtClean="0"/>
              <a:t>Mockito</a:t>
            </a:r>
            <a:r>
              <a:rPr lang="en-US" b="1" dirty="0" smtClean="0"/>
              <a:t>, JUnit5</a:t>
            </a:r>
            <a:r>
              <a:rPr lang="en-US" dirty="0" smtClean="0"/>
              <a:t>.</a:t>
            </a:r>
          </a:p>
          <a:p>
            <a:pPr marL="171450" indent="-171450">
              <a:buFont typeface="Arial" panose="020B0604020202020204" pitchFamily="34" charset="0"/>
              <a:buChar char="•"/>
            </a:pPr>
            <a:endParaRPr lang="en-US" dirty="0" smtClean="0"/>
          </a:p>
          <a:p>
            <a:pPr marL="171450" indent="-171450">
              <a:buFont typeface="Arial" panose="020B0604020202020204" pitchFamily="34" charset="0"/>
              <a:buChar char="•"/>
            </a:pPr>
            <a:endParaRPr lang="en-US" dirty="0"/>
          </a:p>
          <a:p>
            <a:r>
              <a:rPr lang="en-US" altLang="nl-NL" dirty="0"/>
              <a:t/>
            </a:r>
            <a:br>
              <a:rPr lang="en-US" altLang="nl-NL" dirty="0"/>
            </a:br>
            <a:endParaRPr lang="en-US" altLang="nl-NL" dirty="0"/>
          </a:p>
        </p:txBody>
      </p:sp>
      <p:sp>
        <p:nvSpPr>
          <p:cNvPr id="7178" name="Text Placeholder 1">
            <a:extLst>
              <a:ext uri="{FF2B5EF4-FFF2-40B4-BE49-F238E27FC236}">
                <a16:creationId xmlns:a16="http://schemas.microsoft.com/office/drawing/2014/main" id="{3959C7F9-3FBF-4100-BACD-7A75D3D2E90B}"/>
              </a:ext>
            </a:extLst>
          </p:cNvPr>
          <p:cNvSpPr>
            <a:spLocks noGrp="1"/>
          </p:cNvSpPr>
          <p:nvPr>
            <p:ph type="body" sz="quarter" idx="41"/>
          </p:nvPr>
        </p:nvSpPr>
        <p:spPr>
          <a:xfrm>
            <a:off x="2468563" y="290513"/>
            <a:ext cx="6223000" cy="306387"/>
          </a:xfrm>
        </p:spPr>
        <p:txBody>
          <a:bodyPr/>
          <a:lstStyle/>
          <a:p>
            <a:r>
              <a:rPr lang="en-IN" altLang="en-US" dirty="0" smtClean="0"/>
              <a:t>KM </a:t>
            </a:r>
            <a:r>
              <a:rPr lang="en-IN" altLang="en-US" dirty="0" err="1" smtClean="0"/>
              <a:t>Diksha</a:t>
            </a:r>
            <a:r>
              <a:rPr lang="en-IN" altLang="en-US" dirty="0" smtClean="0"/>
              <a:t> Rai</a:t>
            </a:r>
            <a:endParaRPr lang="en-IN" altLang="en-US" dirty="0"/>
          </a:p>
        </p:txBody>
      </p:sp>
      <p:pic>
        <p:nvPicPr>
          <p:cNvPr id="7179" name="Picture 7">
            <a:hlinkClick r:id="rId3"/>
            <a:extLst>
              <a:ext uri="{FF2B5EF4-FFF2-40B4-BE49-F238E27FC236}">
                <a16:creationId xmlns:a16="http://schemas.microsoft.com/office/drawing/2014/main" id="{12618B16-99B6-4F89-A145-C5939A93831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23582" t="2058" r="24332" b="4875"/>
          <a:stretch>
            <a:fillRect/>
          </a:stretch>
        </p:blipFill>
        <p:spPr bwMode="auto">
          <a:xfrm>
            <a:off x="2576605" y="6227760"/>
            <a:ext cx="471487"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0" name="TextBox 3">
            <a:extLst>
              <a:ext uri="{FF2B5EF4-FFF2-40B4-BE49-F238E27FC236}">
                <a16:creationId xmlns:a16="http://schemas.microsoft.com/office/drawing/2014/main" id="{273FF0AF-5E94-435C-8A2A-7A7CA0FE36A6}"/>
              </a:ext>
            </a:extLst>
          </p:cNvPr>
          <p:cNvSpPr txBox="1">
            <a:spLocks noChangeArrowheads="1"/>
          </p:cNvSpPr>
          <p:nvPr/>
        </p:nvSpPr>
        <p:spPr bwMode="auto">
          <a:xfrm>
            <a:off x="3132138" y="6347260"/>
            <a:ext cx="3802062"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altLang="en-US" sz="1100" b="0" i="0" u="none" strike="noStrike" kern="1200" cap="none" spc="0" normalizeH="0" baseline="0" noProof="0" dirty="0" smtClean="0">
                <a:ln>
                  <a:noFill/>
                </a:ln>
                <a:solidFill>
                  <a:prstClr val="black"/>
                </a:solidFill>
                <a:effectLst/>
                <a:uLnTx/>
                <a:uFillTx/>
                <a:latin typeface="Verdana" panose="020B0604030504040204" pitchFamily="34" charset="0"/>
                <a:ea typeface="+mn-ea"/>
                <a:cs typeface="+mn-cs"/>
              </a:rPr>
              <a:t>Check </a:t>
            </a:r>
            <a:r>
              <a:rPr kumimoji="0" lang="en-IN" altLang="en-US" sz="11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out my work on </a:t>
            </a:r>
            <a:r>
              <a:rPr kumimoji="0" lang="en-IN" altLang="en-US" sz="1100" b="0" i="0" u="none" strike="noStrike" kern="1200" cap="none" spc="0" normalizeH="0" baseline="0" noProof="0" dirty="0" smtClean="0">
                <a:ln>
                  <a:noFill/>
                </a:ln>
                <a:effectLst/>
                <a:uLnTx/>
                <a:uFillTx/>
                <a:latin typeface="Verdana" panose="020B0604030504040204" pitchFamily="34" charset="0"/>
                <a:ea typeface="+mn-ea"/>
                <a:cs typeface="+mn-cs"/>
                <a:hlinkClick r:id="rId5"/>
              </a:rPr>
              <a:t>GitHub</a:t>
            </a:r>
            <a:r>
              <a:rPr kumimoji="0" lang="en-IN" altLang="en-US" sz="1100" b="0" i="0" u="none" strike="noStrike" kern="1200" cap="none" spc="0" normalizeH="0" baseline="0" noProof="0" dirty="0" smtClean="0">
                <a:ln>
                  <a:noFill/>
                </a:ln>
                <a:effectLst/>
                <a:uLnTx/>
                <a:uFillTx/>
                <a:latin typeface="Verdana" panose="020B0604030504040204" pitchFamily="34" charset="0"/>
                <a:ea typeface="+mn-ea"/>
                <a:cs typeface="+mn-cs"/>
              </a:rPr>
              <a:t> and</a:t>
            </a:r>
            <a:r>
              <a:rPr kumimoji="0" lang="en-IN" altLang="en-US" sz="1100" b="0" i="0" u="none" strike="noStrike" kern="1200" cap="none" spc="0" normalizeH="0" noProof="0" dirty="0" smtClean="0">
                <a:ln>
                  <a:noFill/>
                </a:ln>
                <a:effectLst/>
                <a:uLnTx/>
                <a:uFillTx/>
                <a:latin typeface="Verdana" panose="020B0604030504040204" pitchFamily="34" charset="0"/>
                <a:ea typeface="+mn-ea"/>
                <a:cs typeface="+mn-cs"/>
              </a:rPr>
              <a:t> my project here</a:t>
            </a:r>
            <a:r>
              <a:rPr kumimoji="0" lang="en-IN" altLang="en-US" sz="1100" b="0" i="0" u="none" strike="noStrike" kern="1200" cap="none" spc="0" normalizeH="0" baseline="0" noProof="0" dirty="0" smtClean="0">
                <a:ln>
                  <a:noFill/>
                </a:ln>
                <a:solidFill>
                  <a:prstClr val="black"/>
                </a:solidFill>
                <a:effectLst/>
                <a:uLnTx/>
                <a:uFillTx/>
                <a:latin typeface="Verdana" panose="020B0604030504040204" pitchFamily="34" charset="0"/>
                <a:ea typeface="+mn-ea"/>
                <a:cs typeface="+mn-cs"/>
              </a:rPr>
              <a:t> </a:t>
            </a:r>
            <a:endParaRPr kumimoji="0" lang="en-IN" altLang="en-US" sz="11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endParaRPr>
          </a:p>
        </p:txBody>
      </p:sp>
      <p:pic>
        <p:nvPicPr>
          <p:cNvPr id="7181" name="Picture 6" descr="Movie, play, video icon">
            <a:hlinkClick r:id="rId6"/>
            <a:extLst>
              <a:ext uri="{FF2B5EF4-FFF2-40B4-BE49-F238E27FC236}">
                <a16:creationId xmlns:a16="http://schemas.microsoft.com/office/drawing/2014/main" id="{568E79A1-196A-4599-9F1F-AD39B99F1222}"/>
              </a:ext>
            </a:extLst>
          </p:cNvPr>
          <p:cNvPicPr>
            <a:picLocks noChangeAspect="1" noChangeArrowheads="1"/>
          </p:cNvPicPr>
          <p:nvPr/>
        </p:nvPicPr>
        <p:blipFill>
          <a:blip r:embed="rId7" cstate="hqprint">
            <a:extLst>
              <a:ext uri="{28A0092B-C50C-407E-A947-70E740481C1C}">
                <a14:useLocalDpi xmlns:a14="http://schemas.microsoft.com/office/drawing/2010/main" val="0"/>
              </a:ext>
            </a:extLst>
          </a:blip>
          <a:srcRect/>
          <a:stretch>
            <a:fillRect/>
          </a:stretch>
        </p:blipFill>
        <p:spPr bwMode="auto">
          <a:xfrm>
            <a:off x="6858000" y="6242321"/>
            <a:ext cx="473075"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82" name="Picture 4" descr="Free icon download | Linkedin">
            <a:extLst>
              <a:ext uri="{FF2B5EF4-FFF2-40B4-BE49-F238E27FC236}">
                <a16:creationId xmlns:a16="http://schemas.microsoft.com/office/drawing/2014/main" id="{89622B52-B834-40D0-9BA5-24EF14F2A61E}"/>
              </a:ext>
            </a:extLst>
          </p:cNvPr>
          <p:cNvPicPr>
            <a:picLocks noChangeAspect="1" noChangeArrowheads="1"/>
          </p:cNvPicPr>
          <p:nvPr/>
        </p:nvPicPr>
        <p:blipFill>
          <a:blip r:embed="rId8" cstate="hqprint">
            <a:extLst>
              <a:ext uri="{28A0092B-C50C-407E-A947-70E740481C1C}">
                <a14:useLocalDpi xmlns:a14="http://schemas.microsoft.com/office/drawing/2010/main" val="0"/>
              </a:ext>
            </a:extLst>
          </a:blip>
          <a:srcRect/>
          <a:stretch>
            <a:fillRect/>
          </a:stretch>
        </p:blipFill>
        <p:spPr bwMode="auto">
          <a:xfrm>
            <a:off x="7746881" y="1989138"/>
            <a:ext cx="325438" cy="32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3" name="Text Placeholder 25">
            <a:extLst>
              <a:ext uri="{FF2B5EF4-FFF2-40B4-BE49-F238E27FC236}">
                <a16:creationId xmlns:a16="http://schemas.microsoft.com/office/drawing/2014/main" id="{B8C26D43-3971-4B32-9403-96D3E3AC5656}"/>
              </a:ext>
            </a:extLst>
          </p:cNvPr>
          <p:cNvSpPr txBox="1">
            <a:spLocks noChangeArrowheads="1"/>
          </p:cNvSpPr>
          <p:nvPr/>
        </p:nvSpPr>
        <p:spPr bwMode="white">
          <a:xfrm>
            <a:off x="3048092" y="1969248"/>
            <a:ext cx="238125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ts val="2200"/>
              </a:lnSpc>
              <a:spcAft>
                <a:spcPts val="600"/>
              </a:spcAft>
              <a:buFont typeface="Arial" panose="020B0604020202020204" pitchFamily="34" charset="0"/>
              <a:defRPr>
                <a:solidFill>
                  <a:schemeClr val="tx1"/>
                </a:solidFill>
                <a:latin typeface="Verdana" panose="020B0604030504040204" pitchFamily="34" charset="0"/>
              </a:defRPr>
            </a:lvl1pPr>
            <a:lvl2pPr marL="233363" indent="-228600">
              <a:lnSpc>
                <a:spcPts val="2000"/>
              </a:lnSpc>
              <a:spcAft>
                <a:spcPts val="600"/>
              </a:spcAft>
              <a:buClr>
                <a:schemeClr val="accent1"/>
              </a:buClr>
              <a:buFont typeface="Wingdings" panose="05000000000000000000" pitchFamily="2" charset="2"/>
              <a:buChar char="§"/>
              <a:defRPr sz="1600">
                <a:solidFill>
                  <a:schemeClr val="tx1"/>
                </a:solidFill>
                <a:latin typeface="Verdana" panose="020B0604030504040204" pitchFamily="34" charset="0"/>
              </a:defRPr>
            </a:lvl2pPr>
            <a:lvl3pPr marL="457200" indent="-223838">
              <a:lnSpc>
                <a:spcPts val="1600"/>
              </a:lnSpc>
              <a:spcAft>
                <a:spcPts val="600"/>
              </a:spcAft>
              <a:buClr>
                <a:schemeClr val="accent1"/>
              </a:buClr>
              <a:buFont typeface="Arial" panose="020B0604020202020204" pitchFamily="34" charset="0"/>
              <a:buChar char="•"/>
              <a:defRPr sz="1400">
                <a:solidFill>
                  <a:schemeClr val="tx1"/>
                </a:solidFill>
                <a:latin typeface="Verdana" panose="020B0604030504040204" pitchFamily="34" charset="0"/>
              </a:defRPr>
            </a:lvl3pPr>
            <a:lvl4pPr marL="690563" indent="-233363">
              <a:lnSpc>
                <a:spcPct val="90000"/>
              </a:lnSpc>
              <a:spcAft>
                <a:spcPts val="600"/>
              </a:spcAft>
              <a:buClr>
                <a:schemeClr val="accent1"/>
              </a:buClr>
              <a:buFont typeface="Arial" panose="020B0604020202020204" pitchFamily="34" charset="0"/>
              <a:buChar char="‒"/>
              <a:defRPr sz="12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marL="0" marR="0" lvl="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a:pPr>
            <a:r>
              <a:rPr lang="nl-NL" altLang="nl-NL" sz="1100" dirty="0" smtClean="0">
                <a:solidFill>
                  <a:srgbClr val="FFFFFF"/>
                </a:solidFill>
              </a:rPr>
              <a:t>NA</a:t>
            </a:r>
            <a:endParaRPr kumimoji="0" lang="nl-NL" altLang="nl-NL" sz="1100" b="0" i="0" u="none" strike="noStrike" kern="1200" cap="none" spc="0" normalizeH="0" baseline="0" noProof="0" dirty="0">
              <a:ln>
                <a:noFill/>
              </a:ln>
              <a:solidFill>
                <a:srgbClr val="FFFFFF"/>
              </a:solidFill>
              <a:effectLst/>
              <a:uLnTx/>
              <a:uFillTx/>
              <a:latin typeface="Verdana" panose="020B0604030504040204" pitchFamily="34" charset="0"/>
              <a:ea typeface="+mn-ea"/>
              <a:cs typeface="+mn-cs"/>
            </a:endParaRPr>
          </a:p>
        </p:txBody>
      </p:sp>
      <p:sp>
        <p:nvSpPr>
          <p:cNvPr id="5" name="Rectangle 4">
            <a:extLst>
              <a:ext uri="{FF2B5EF4-FFF2-40B4-BE49-F238E27FC236}">
                <a16:creationId xmlns:a16="http://schemas.microsoft.com/office/drawing/2014/main" id="{4E726CED-1BAF-414A-893B-4626E9B6F2B4}"/>
              </a:ext>
            </a:extLst>
          </p:cNvPr>
          <p:cNvSpPr/>
          <p:nvPr/>
        </p:nvSpPr>
        <p:spPr>
          <a:xfrm>
            <a:off x="9499417" y="547041"/>
            <a:ext cx="2424112" cy="443198"/>
          </a:xfrm>
          <a:prstGeom prst="rect">
            <a:avLst/>
          </a:prstGeom>
        </p:spPr>
        <p:txBody>
          <a:bodyPr wrap="square">
            <a:spAutoFit/>
          </a:bodyPr>
          <a:lstStyle/>
          <a:p>
            <a:pPr marL="0" marR="0" lvl="0" indent="0" algn="l" defTabSz="914400" rtl="0" eaLnBrk="1" fontAlgn="auto" latinLnBrk="0" hangingPunct="1">
              <a:lnSpc>
                <a:spcPct val="114000"/>
              </a:lnSpc>
              <a:spcBef>
                <a:spcPts val="0"/>
              </a:spcBef>
              <a:spcAft>
                <a:spcPts val="0"/>
              </a:spcAft>
              <a:buClrTx/>
              <a:buSzTx/>
              <a:buFontTx/>
              <a:buNone/>
              <a:tabLst/>
              <a:defRPr/>
            </a:pPr>
            <a:r>
              <a:rPr kumimoji="0" lang="en-US" altLang="nl-NL"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Bachelor of </a:t>
            </a:r>
            <a:r>
              <a:rPr lang="en-US" altLang="nl-NL" sz="1000" dirty="0" smtClean="0">
                <a:solidFill>
                  <a:prstClr val="black"/>
                </a:solidFill>
                <a:latin typeface="Verdana" panose="020B0604030504040204" pitchFamily="34" charset="0"/>
              </a:rPr>
              <a:t>Technology(CSE)</a:t>
            </a:r>
            <a:r>
              <a:rPr kumimoji="0" lang="en-US" altLang="nl-NL" sz="1000" b="0" i="0" u="none" strike="noStrike" kern="1200" cap="none" spc="0" normalizeH="0" baseline="0" noProof="0" dirty="0" smtClean="0">
                <a:ln>
                  <a:noFill/>
                </a:ln>
                <a:solidFill>
                  <a:prstClr val="black"/>
                </a:solidFill>
                <a:effectLst/>
                <a:uLnTx/>
                <a:uFillTx/>
                <a:latin typeface="Verdana" panose="020B0604030504040204" pitchFamily="34" charset="0"/>
                <a:ea typeface="+mn-ea"/>
                <a:cs typeface="+mn-cs"/>
              </a:rPr>
              <a:t> </a:t>
            </a:r>
            <a:endParaRPr kumimoji="0" lang="en-US" altLang="nl-NL"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endParaRPr>
          </a:p>
          <a:p>
            <a:pPr marL="0" marR="0" lvl="0" indent="0" algn="l" defTabSz="914400" rtl="0" eaLnBrk="1" fontAlgn="auto" latinLnBrk="0" hangingPunct="1">
              <a:lnSpc>
                <a:spcPct val="114000"/>
              </a:lnSpc>
              <a:spcBef>
                <a:spcPts val="0"/>
              </a:spcBef>
              <a:spcAft>
                <a:spcPts val="0"/>
              </a:spcAft>
              <a:buClrTx/>
              <a:buSzTx/>
              <a:buFontTx/>
              <a:buNone/>
              <a:tabLst/>
              <a:defRPr/>
            </a:pPr>
            <a:r>
              <a:rPr kumimoji="0" lang="en-US" altLang="nl-NL" sz="1000" b="0" i="0" u="none" strike="noStrike" kern="1200" cap="none" spc="0" normalizeH="0" baseline="0" noProof="0" dirty="0" smtClean="0">
                <a:ln>
                  <a:noFill/>
                </a:ln>
                <a:solidFill>
                  <a:prstClr val="black"/>
                </a:solidFill>
                <a:effectLst/>
                <a:uLnTx/>
                <a:uFillTx/>
                <a:latin typeface="Verdana" panose="020B0604030504040204" pitchFamily="34" charset="0"/>
                <a:ea typeface="+mn-ea"/>
                <a:cs typeface="+mn-cs"/>
              </a:rPr>
              <a:t>Batch:</a:t>
            </a:r>
            <a:r>
              <a:rPr kumimoji="0" lang="en-US" altLang="nl-NL" sz="1000" b="0" i="0" u="none" strike="noStrike" kern="1200" cap="none" spc="0" normalizeH="0" noProof="0" dirty="0" smtClean="0">
                <a:ln>
                  <a:noFill/>
                </a:ln>
                <a:solidFill>
                  <a:prstClr val="black"/>
                </a:solidFill>
                <a:effectLst/>
                <a:uLnTx/>
                <a:uFillTx/>
                <a:latin typeface="Verdana" panose="020B0604030504040204" pitchFamily="34" charset="0"/>
                <a:ea typeface="+mn-ea"/>
                <a:cs typeface="+mn-cs"/>
              </a:rPr>
              <a:t> 2018-2022</a:t>
            </a:r>
            <a:endParaRPr kumimoji="0" lang="en-US" altLang="nl-NL"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endParaRPr>
          </a:p>
        </p:txBody>
      </p:sp>
      <p:sp>
        <p:nvSpPr>
          <p:cNvPr id="6" name="Rectangle 5">
            <a:extLst>
              <a:ext uri="{FF2B5EF4-FFF2-40B4-BE49-F238E27FC236}">
                <a16:creationId xmlns:a16="http://schemas.microsoft.com/office/drawing/2014/main" id="{1616387D-79C4-4D2C-8F4C-617036B1459A}"/>
              </a:ext>
            </a:extLst>
          </p:cNvPr>
          <p:cNvSpPr/>
          <p:nvPr/>
        </p:nvSpPr>
        <p:spPr>
          <a:xfrm>
            <a:off x="9242029" y="939723"/>
            <a:ext cx="567784" cy="246221"/>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nl-NL" sz="1000" b="1" i="0" u="none" strike="noStrike" kern="1200" cap="none" spc="0" normalizeH="0" baseline="0" noProof="0" dirty="0">
                <a:ln>
                  <a:noFill/>
                </a:ln>
                <a:solidFill>
                  <a:srgbClr val="0070AD"/>
                </a:solidFill>
                <a:effectLst/>
                <a:uLnTx/>
                <a:uFillTx/>
                <a:latin typeface="Verdana" panose="020B0604030504040204" pitchFamily="34" charset="0"/>
                <a:ea typeface="+mn-ea"/>
                <a:cs typeface="+mn-cs"/>
              </a:rPr>
              <a:t>Skills</a:t>
            </a:r>
            <a:endParaRPr kumimoji="0" lang="en-US" sz="1000" b="0" i="0" u="none" strike="noStrike" kern="1200" cap="none" spc="0" normalizeH="0" baseline="0" noProof="0" dirty="0">
              <a:ln>
                <a:noFill/>
              </a:ln>
              <a:solidFill>
                <a:prstClr val="black"/>
              </a:solidFill>
              <a:effectLst/>
              <a:uLnTx/>
              <a:uFillTx/>
              <a:latin typeface="Verdana"/>
              <a:ea typeface="+mn-ea"/>
              <a:cs typeface="+mn-cs"/>
            </a:endParaRPr>
          </a:p>
        </p:txBody>
      </p:sp>
      <p:sp>
        <p:nvSpPr>
          <p:cNvPr id="7" name="Picture Placeholder 6">
            <a:extLst>
              <a:ext uri="{FF2B5EF4-FFF2-40B4-BE49-F238E27FC236}">
                <a16:creationId xmlns:a16="http://schemas.microsoft.com/office/drawing/2014/main" id="{DC9CA59C-13BD-47CF-97FB-2F41EC829632}"/>
              </a:ext>
            </a:extLst>
          </p:cNvPr>
          <p:cNvSpPr>
            <a:spLocks noGrp="1"/>
          </p:cNvSpPr>
          <p:nvPr>
            <p:ph type="pic" sz="quarter" idx="46"/>
          </p:nvPr>
        </p:nvSpPr>
        <p:spPr/>
      </p:sp>
      <p:pic>
        <p:nvPicPr>
          <p:cNvPr id="20" name="Google Shape;59;p7">
            <a:extLst>
              <a:ext uri="{FF2B5EF4-FFF2-40B4-BE49-F238E27FC236}">
                <a16:creationId xmlns:a16="http://schemas.microsoft.com/office/drawing/2014/main" id="{2F341940-940A-4108-B9F3-71E78C14724A}"/>
              </a:ext>
            </a:extLst>
          </p:cNvPr>
          <p:cNvPicPr preferRelativeResize="0"/>
          <p:nvPr/>
        </p:nvPicPr>
        <p:blipFill>
          <a:blip r:embed="rId9" cstate="hqprint">
            <a:extLst>
              <a:ext uri="{28A0092B-C50C-407E-A947-70E740481C1C}">
                <a14:useLocalDpi xmlns:a14="http://schemas.microsoft.com/office/drawing/2010/main" val="0"/>
              </a:ext>
            </a:extLst>
          </a:blip>
          <a:stretch>
            <a:fillRect/>
          </a:stretch>
        </p:blipFill>
        <p:spPr>
          <a:xfrm>
            <a:off x="383259" y="287492"/>
            <a:ext cx="1746723" cy="1735628"/>
          </a:xfrm>
          <a:prstGeom prst="ellipse">
            <a:avLst/>
          </a:prstGeom>
          <a:noFill/>
          <a:ln>
            <a:noFill/>
          </a:ln>
        </p:spPr>
      </p:pic>
    </p:spTree>
    <p:extLst>
      <p:ext uri="{BB962C8B-B14F-4D97-AF65-F5344CB8AC3E}">
        <p14:creationId xmlns:p14="http://schemas.microsoft.com/office/powerpoint/2010/main" val="362227586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heme/theme1.xml><?xml version="1.0" encoding="utf-8"?>
<a:theme xmlns:a="http://schemas.openxmlformats.org/drawingml/2006/main" name="1_CG_2012_Template">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2_Capgemini Master">
  <a:themeElements>
    <a:clrScheme name="Personnalisé 1">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19B96144-1B90-4243-8535-F36EF2586247}" vid="{2C859F1C-AF6F-49E9-BAD6-1D458EC0F9B7}"/>
    </a:ext>
  </a:extLst>
</a:theme>
</file>

<file path=ppt/theme/theme3.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C33155D503BFC942A57BA969F1C4EED5" ma:contentTypeVersion="13" ma:contentTypeDescription="Create a new document." ma:contentTypeScope="" ma:versionID="c80b1f7ea370ae896a5b6e523a0cf15c">
  <xsd:schema xmlns:xsd="http://www.w3.org/2001/XMLSchema" xmlns:xs="http://www.w3.org/2001/XMLSchema" xmlns:p="http://schemas.microsoft.com/office/2006/metadata/properties" xmlns:ns3="25289c4b-8fd1-4155-b56f-82d6fa13afd3" xmlns:ns4="c43bfbf7-b5f8-4451-8464-ef79a2e28ca1" targetNamespace="http://schemas.microsoft.com/office/2006/metadata/properties" ma:root="true" ma:fieldsID="376fee7e205f44b9967171b065daf661" ns3:_="" ns4:_="">
    <xsd:import namespace="25289c4b-8fd1-4155-b56f-82d6fa13afd3"/>
    <xsd:import namespace="c43bfbf7-b5f8-4451-8464-ef79a2e28ca1"/>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OCR" minOccurs="0"/>
                <xsd:element ref="ns4:MediaServiceDateTaken" minOccurs="0"/>
                <xsd:element ref="ns4:MediaServiceGenerationTime" minOccurs="0"/>
                <xsd:element ref="ns4:MediaServiceEventHashCode" minOccurs="0"/>
                <xsd:element ref="ns4:MediaServiceLocation" minOccurs="0"/>
                <xsd:element ref="ns4:MediaServiceAutoKeyPoints" minOccurs="0"/>
                <xsd:element ref="ns4: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5289c4b-8fd1-4155-b56f-82d6fa13afd3"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43bfbf7-b5f8-4451-8464-ef79a2e28ca1"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Tags" ma:index="13" nillable="true" ma:displayName="MediaServiceAutoTags" ma:internalName="MediaServiceAutoTags" ma:readOnly="true">
      <xsd:simpleType>
        <xsd:restriction base="dms:Text"/>
      </xsd:simpleType>
    </xsd:element>
    <xsd:element name="MediaServiceOCR" ma:index="14" nillable="true" ma:displayName="MediaServiceOCR" ma:internalName="MediaServiceOCR"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Location" ma:index="18" nillable="true" ma:displayName="Location" ma:internalName="MediaServiceLocation"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430857F-5B57-4BA6-87F2-356B3F6438EF}">
  <ds:schemaRefs>
    <ds:schemaRef ds:uri="http://purl.org/dc/elements/1.1/"/>
    <ds:schemaRef ds:uri="http://www.w3.org/XML/1998/namespace"/>
    <ds:schemaRef ds:uri="http://purl.org/dc/terms/"/>
    <ds:schemaRef ds:uri="http://purl.org/dc/dcmitype/"/>
    <ds:schemaRef ds:uri="http://schemas.openxmlformats.org/package/2006/metadata/core-properties"/>
    <ds:schemaRef ds:uri="c43bfbf7-b5f8-4451-8464-ef79a2e28ca1"/>
    <ds:schemaRef ds:uri="http://schemas.microsoft.com/office/2006/metadata/properties"/>
    <ds:schemaRef ds:uri="http://schemas.microsoft.com/office/2006/documentManagement/types"/>
    <ds:schemaRef ds:uri="http://schemas.microsoft.com/office/infopath/2007/PartnerControls"/>
    <ds:schemaRef ds:uri="25289c4b-8fd1-4155-b56f-82d6fa13afd3"/>
  </ds:schemaRefs>
</ds:datastoreItem>
</file>

<file path=customXml/itemProps2.xml><?xml version="1.0" encoding="utf-8"?>
<ds:datastoreItem xmlns:ds="http://schemas.openxmlformats.org/officeDocument/2006/customXml" ds:itemID="{C79773B3-BEED-4422-883D-E6632C7C7120}">
  <ds:schemaRefs>
    <ds:schemaRef ds:uri="http://schemas.microsoft.com/sharepoint/v3/contenttype/forms"/>
  </ds:schemaRefs>
</ds:datastoreItem>
</file>

<file path=customXml/itemProps3.xml><?xml version="1.0" encoding="utf-8"?>
<ds:datastoreItem xmlns:ds="http://schemas.openxmlformats.org/officeDocument/2006/customXml" ds:itemID="{E53A1F87-ED7F-4CA8-8D06-B3888A424EC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5289c4b-8fd1-4155-b56f-82d6fa13afd3"/>
    <ds:schemaRef ds:uri="c43bfbf7-b5f8-4451-8464-ef79a2e28ca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ppt-template_Capgemini-2020 (7)</Template>
  <TotalTime>2226</TotalTime>
  <Words>337</Words>
  <Application>Microsoft Office PowerPoint</Application>
  <PresentationFormat>Widescreen</PresentationFormat>
  <Paragraphs>76</Paragraphs>
  <Slides>1</Slides>
  <Notes>1</Notes>
  <HiddenSlides>0</HiddenSlides>
  <MMClips>0</MMClips>
  <ScaleCrop>false</ScaleCrop>
  <HeadingPairs>
    <vt:vector size="8" baseType="variant">
      <vt:variant>
        <vt:lpstr>Fonts Used</vt:lpstr>
      </vt:variant>
      <vt:variant>
        <vt:i4>4</vt:i4>
      </vt:variant>
      <vt:variant>
        <vt:lpstr>Theme</vt:lpstr>
      </vt:variant>
      <vt:variant>
        <vt:i4>2</vt:i4>
      </vt:variant>
      <vt:variant>
        <vt:lpstr>Embedded OLE Servers</vt:lpstr>
      </vt:variant>
      <vt:variant>
        <vt:i4>1</vt:i4>
      </vt:variant>
      <vt:variant>
        <vt:lpstr>Slide Titles</vt:lpstr>
      </vt:variant>
      <vt:variant>
        <vt:i4>1</vt:i4>
      </vt:variant>
    </vt:vector>
  </HeadingPairs>
  <TitlesOfParts>
    <vt:vector size="8" baseType="lpstr">
      <vt:lpstr>Arial</vt:lpstr>
      <vt:lpstr>Helvetica Light</vt:lpstr>
      <vt:lpstr>Verdana</vt:lpstr>
      <vt:lpstr>Wingdings</vt:lpstr>
      <vt:lpstr>1_CG_2012_Template</vt:lpstr>
      <vt:lpstr>2_Capgemini Master</vt:lpstr>
      <vt:lpstr>think-cell Slide</vt:lpstr>
      <vt:lpstr>PowerPoint Presentation</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ppt template</dc:subject>
  <dc:creator>Bapat, Rashmi</dc:creator>
  <cp:lastModifiedBy>Windows User</cp:lastModifiedBy>
  <cp:revision>108</cp:revision>
  <dcterms:created xsi:type="dcterms:W3CDTF">2020-09-22T06:24:34Z</dcterms:created>
  <dcterms:modified xsi:type="dcterms:W3CDTF">2022-07-08T08:16:53Z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0x010100C33155D503BFC942A57BA969F1C4EED5</vt:lpwstr>
  </property>
</Properties>
</file>