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9" r:id="rId6"/>
    <p:sldId id="259" r:id="rId7"/>
    <p:sldId id="270" r:id="rId8"/>
    <p:sldId id="26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4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4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2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3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9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9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0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0088E-61A5-4023-9045-3B513B945239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7F58-652A-4356-89DE-B05C8D774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1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Experiment 1: </a:t>
            </a:r>
            <a:br>
              <a:rPr lang="en-US" dirty="0" smtClean="0"/>
            </a:br>
            <a:r>
              <a:rPr lang="en-US" dirty="0" smtClean="0"/>
              <a:t>Individual Protein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868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NSP1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 smtClean="0"/>
              <a:t>Length of REF Genome: 540</a:t>
            </a:r>
          </a:p>
          <a:p>
            <a:pPr algn="l"/>
            <a:r>
              <a:rPr lang="en-US" sz="1600" dirty="0" smtClean="0"/>
              <a:t>Total samples:  868</a:t>
            </a:r>
          </a:p>
          <a:p>
            <a:pPr algn="l"/>
            <a:r>
              <a:rPr lang="en-US" sz="1600" dirty="0" smtClean="0"/>
              <a:t>Shape of training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([473,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([473, 12])</a:t>
            </a:r>
          </a:p>
          <a:p>
            <a:pPr algn="l"/>
            <a:r>
              <a:rPr lang="en-US" sz="1600" dirty="0" smtClean="0"/>
              <a:t>Shape of validation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([197,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([197, 12])</a:t>
            </a:r>
          </a:p>
          <a:p>
            <a:pPr algn="l"/>
            <a:r>
              <a:rPr lang="en-US" sz="1600" dirty="0" smtClean="0"/>
              <a:t>Shape of test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([162,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([162, 12])</a:t>
            </a:r>
          </a:p>
          <a:p>
            <a:r>
              <a:rPr lang="en-US" sz="1600" dirty="0" smtClean="0"/>
              <a:t>Length of train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8, length of validation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4, and length of test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3</a:t>
            </a:r>
          </a:p>
          <a:p>
            <a:pPr algn="l"/>
            <a:r>
              <a:rPr lang="en-US" sz="1600" dirty="0" err="1" smtClean="0"/>
              <a:t>LSTMModel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1.065171241760254</a:t>
            </a:r>
          </a:p>
          <a:p>
            <a:r>
              <a:rPr lang="en-US" sz="1600" dirty="0" err="1" smtClean="0"/>
              <a:t>GRUModel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1.060937523841858</a:t>
            </a:r>
          </a:p>
          <a:p>
            <a:r>
              <a:rPr lang="en-US" sz="1600" dirty="0" err="1" smtClean="0"/>
              <a:t>LSTMModel_reducedHiddenSize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1.0934067964553833</a:t>
            </a:r>
          </a:p>
          <a:p>
            <a:r>
              <a:rPr lang="en-US" sz="1600" dirty="0" err="1" smtClean="0"/>
              <a:t>GRUModel_reducedHiddenSize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1.1142507791519165</a:t>
            </a:r>
          </a:p>
          <a:p>
            <a:r>
              <a:rPr lang="en-US" sz="1600" dirty="0" err="1" smtClean="0"/>
              <a:t>LSTMModel_reducedHiddenSize_reducedFCs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1.1734369993209839</a:t>
            </a:r>
          </a:p>
          <a:p>
            <a:r>
              <a:rPr lang="en-US" sz="1600" dirty="0" err="1" smtClean="0"/>
              <a:t>GRUModel_reducedHiddenSize_reducedFCs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1.259429931640625</a:t>
            </a:r>
          </a:p>
          <a:p>
            <a:r>
              <a:rPr lang="en-US" sz="1600" dirty="0" err="1" smtClean="0"/>
              <a:t>LSTMModel_increasedHiddenSize_moreFCs</a:t>
            </a:r>
            <a:r>
              <a:rPr lang="en-US" sz="1600" dirty="0"/>
              <a:t>:	</a:t>
            </a:r>
            <a:r>
              <a:rPr lang="en-US" sz="1600" dirty="0" err="1"/>
              <a:t>test_loss</a:t>
            </a:r>
            <a:r>
              <a:rPr lang="en-US" sz="1600" dirty="0"/>
              <a:t> = </a:t>
            </a:r>
            <a:r>
              <a:rPr lang="en-US" sz="1600" dirty="0" smtClean="0"/>
              <a:t>1.1342267990112305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801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– default LSTM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044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72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NSP3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dirty="0" smtClean="0"/>
              <a:t>Length of REF Genome: 5835</a:t>
            </a:r>
          </a:p>
          <a:p>
            <a:pPr algn="l"/>
            <a:r>
              <a:rPr lang="en-US" sz="1600" dirty="0" smtClean="0"/>
              <a:t>Total samples:  13358</a:t>
            </a:r>
          </a:p>
          <a:p>
            <a:pPr algn="l"/>
            <a:r>
              <a:rPr lang="en-US" sz="1600" dirty="0" smtClean="0"/>
              <a:t>Shape of training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([7468,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([7468, 12])</a:t>
            </a:r>
          </a:p>
          <a:p>
            <a:pPr algn="l"/>
            <a:r>
              <a:rPr lang="en-US" sz="1600" dirty="0" smtClean="0"/>
              <a:t>Shape of validation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([3194,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([3194, 12])</a:t>
            </a:r>
          </a:p>
          <a:p>
            <a:pPr algn="l"/>
            <a:r>
              <a:rPr lang="en-US" sz="1600" dirty="0" smtClean="0"/>
              <a:t>Shape of test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([2660,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([2660, 12])</a:t>
            </a:r>
          </a:p>
          <a:p>
            <a:r>
              <a:rPr lang="en-US" sz="1600" dirty="0" smtClean="0"/>
              <a:t>Length of train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117, length of validation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50, and length of test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42</a:t>
            </a:r>
          </a:p>
          <a:p>
            <a:r>
              <a:rPr lang="en-US" sz="1600" dirty="0" err="1" smtClean="0"/>
              <a:t>LSTMModel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1.0941812992095947</a:t>
            </a:r>
          </a:p>
          <a:p>
            <a:r>
              <a:rPr lang="en-US" sz="1600" dirty="0" err="1" smtClean="0"/>
              <a:t>GRUModel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1.100252628326416</a:t>
            </a:r>
          </a:p>
          <a:p>
            <a:r>
              <a:rPr lang="en-US" sz="1600" dirty="0" err="1" smtClean="0"/>
              <a:t>LSTMModel_reducedHiddenSize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1.1181966066360474</a:t>
            </a:r>
          </a:p>
          <a:p>
            <a:r>
              <a:rPr lang="en-US" sz="1600" dirty="0" err="1" smtClean="0"/>
              <a:t>GRUModel_reducedHiddenSize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1.1195363998413086</a:t>
            </a:r>
          </a:p>
          <a:p>
            <a:r>
              <a:rPr lang="en-US" sz="1600" dirty="0" err="1" smtClean="0"/>
              <a:t>LSTMModel_reducedHiddenSize_reducedFCs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1.1575032472610474</a:t>
            </a:r>
          </a:p>
          <a:p>
            <a:r>
              <a:rPr lang="en-US" sz="1600" dirty="0" err="1" smtClean="0"/>
              <a:t>GRUModel_reducedHiddenSize_reducedFCs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1.139958381652832</a:t>
            </a:r>
          </a:p>
          <a:p>
            <a:r>
              <a:rPr lang="en-US" sz="1600" dirty="0" err="1"/>
              <a:t>LSTMModel_increasedHiddenSize_moreFCs</a:t>
            </a:r>
            <a:r>
              <a:rPr lang="en-US" sz="1600" dirty="0"/>
              <a:t>:	</a:t>
            </a:r>
            <a:r>
              <a:rPr lang="en-US" sz="1600" dirty="0" err="1"/>
              <a:t>test_loss</a:t>
            </a:r>
            <a:r>
              <a:rPr lang="en-US" sz="1600" dirty="0"/>
              <a:t> = 1.1517560482025146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000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– default LSTM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14463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6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NSP13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Length of REF Genome: 1803</a:t>
            </a:r>
          </a:p>
          <a:p>
            <a:r>
              <a:rPr lang="en-US" sz="1600" dirty="0" smtClean="0"/>
              <a:t>Total samples:  2678</a:t>
            </a:r>
          </a:p>
          <a:p>
            <a:r>
              <a:rPr lang="en-US" sz="1600" dirty="0" smtClean="0"/>
              <a:t>Shape of training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([1487,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([1487, 12])</a:t>
            </a:r>
          </a:p>
          <a:p>
            <a:r>
              <a:rPr lang="en-US" sz="1600" dirty="0" smtClean="0"/>
              <a:t>Shape of validation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([631,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([631, 12])</a:t>
            </a:r>
          </a:p>
          <a:p>
            <a:r>
              <a:rPr lang="en-US" sz="1600" dirty="0" smtClean="0"/>
              <a:t>Shape of test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([524,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([524, 12])</a:t>
            </a:r>
          </a:p>
          <a:p>
            <a:r>
              <a:rPr lang="en-US" sz="1600" dirty="0" smtClean="0"/>
              <a:t>Length of train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24, length of validation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10, and length of test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9</a:t>
            </a:r>
          </a:p>
          <a:p>
            <a:r>
              <a:rPr lang="en-US" sz="1600" dirty="0" err="1" smtClean="0"/>
              <a:t>LSTMModel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 = 1.137581467628479</a:t>
            </a:r>
          </a:p>
          <a:p>
            <a:r>
              <a:rPr lang="en-US" sz="1600" dirty="0" err="1" smtClean="0"/>
              <a:t>GRUModel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1.136352777481079</a:t>
            </a:r>
          </a:p>
          <a:p>
            <a:r>
              <a:rPr lang="en-US" sz="1600" dirty="0" err="1" smtClean="0"/>
              <a:t>LSTMModel_reducedHiddenSize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1.1436958312988281</a:t>
            </a:r>
          </a:p>
          <a:p>
            <a:r>
              <a:rPr lang="en-US" sz="1600" dirty="0" err="1" smtClean="0"/>
              <a:t>GRUModel_reducedHiddenSize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1.1642522811889648</a:t>
            </a:r>
          </a:p>
          <a:p>
            <a:r>
              <a:rPr lang="en-US" sz="1600" dirty="0" err="1" smtClean="0"/>
              <a:t>LSTMModel_reducedHiddenSize_reducedFCs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1.2852940559387207</a:t>
            </a:r>
          </a:p>
          <a:p>
            <a:r>
              <a:rPr lang="en-US" sz="1600" dirty="0" err="1" smtClean="0"/>
              <a:t>GRUModel_reducedHiddenSize_reducedFCs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1.346616268157959</a:t>
            </a:r>
          </a:p>
          <a:p>
            <a:r>
              <a:rPr lang="en-US" sz="1600" dirty="0" err="1"/>
              <a:t>LSTMModel_increasedHiddenSize_moreFCs</a:t>
            </a:r>
            <a:r>
              <a:rPr lang="en-US" sz="1600" dirty="0"/>
              <a:t>:	</a:t>
            </a:r>
            <a:r>
              <a:rPr lang="en-US" sz="1600" dirty="0" err="1"/>
              <a:t>test_loss</a:t>
            </a:r>
            <a:r>
              <a:rPr lang="en-US" sz="1600" dirty="0"/>
              <a:t> = 1.1232903003692627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003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– default LSTM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0" y="1582587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6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NSP15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Length of REF Genome: 1038</a:t>
            </a:r>
          </a:p>
          <a:p>
            <a:r>
              <a:rPr lang="en-US" sz="1600" dirty="0" smtClean="0"/>
              <a:t>Total samples:  1236</a:t>
            </a:r>
          </a:p>
          <a:p>
            <a:r>
              <a:rPr lang="en-US" sz="1600" dirty="0" smtClean="0"/>
              <a:t>Shape of training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([679,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([679, 12])</a:t>
            </a:r>
          </a:p>
          <a:p>
            <a:r>
              <a:rPr lang="en-US" sz="1600" dirty="0" smtClean="0"/>
              <a:t>Shape of validation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([285,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([285, 12])</a:t>
            </a:r>
          </a:p>
          <a:p>
            <a:r>
              <a:rPr lang="en-US" sz="1600" dirty="0" smtClean="0"/>
              <a:t>Shape of test set 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([236, 12, 12]), Shape of target set: </a:t>
            </a:r>
            <a:r>
              <a:rPr lang="en-US" sz="1600" dirty="0" err="1" smtClean="0"/>
              <a:t>torch.Size</a:t>
            </a:r>
            <a:r>
              <a:rPr lang="en-US" sz="1600" dirty="0" smtClean="0"/>
              <a:t>([236, 12])</a:t>
            </a:r>
          </a:p>
          <a:p>
            <a:r>
              <a:rPr lang="en-US" sz="1600" dirty="0" smtClean="0"/>
              <a:t>Length of train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11, length of validation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5, and length of test </a:t>
            </a:r>
            <a:r>
              <a:rPr lang="en-US" sz="1600" dirty="0" err="1" smtClean="0"/>
              <a:t>dataloader</a:t>
            </a:r>
            <a:r>
              <a:rPr lang="en-US" sz="1600" dirty="0" smtClean="0"/>
              <a:t> 4</a:t>
            </a:r>
          </a:p>
          <a:p>
            <a:r>
              <a:rPr lang="en-US" sz="1600" dirty="0" err="1" smtClean="0"/>
              <a:t>LSTMModel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 = 1.086350679397583</a:t>
            </a:r>
          </a:p>
          <a:p>
            <a:r>
              <a:rPr lang="en-US" sz="1600" dirty="0" err="1" smtClean="0"/>
              <a:t>GRUModel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1.0502307415008545</a:t>
            </a:r>
          </a:p>
          <a:p>
            <a:r>
              <a:rPr lang="en-US" sz="1600" dirty="0" err="1" smtClean="0"/>
              <a:t>LSTMModel_reducedHiddenSize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1.12787926197052</a:t>
            </a:r>
          </a:p>
          <a:p>
            <a:r>
              <a:rPr lang="en-US" sz="1600" dirty="0" err="1" smtClean="0"/>
              <a:t>GRUModel_reducedHiddenSize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1.106589436531067</a:t>
            </a:r>
          </a:p>
          <a:p>
            <a:r>
              <a:rPr lang="en-US" sz="1600" dirty="0" err="1" smtClean="0"/>
              <a:t>LSTMModel_reducedHiddenSize_reducedFCs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1.1981487274169922</a:t>
            </a:r>
          </a:p>
          <a:p>
            <a:r>
              <a:rPr lang="en-US" sz="1600" dirty="0" err="1" smtClean="0"/>
              <a:t>GRUModel_reducedHiddenSize_reducedFCs</a:t>
            </a:r>
            <a:r>
              <a:rPr lang="en-US" sz="1600" dirty="0" smtClean="0"/>
              <a:t>:	</a:t>
            </a:r>
            <a:r>
              <a:rPr lang="en-US" sz="1600" dirty="0" err="1" smtClean="0"/>
              <a:t>test_loss</a:t>
            </a:r>
            <a:r>
              <a:rPr lang="en-US" sz="1600" dirty="0" smtClean="0"/>
              <a:t> = 1.226509928703308</a:t>
            </a:r>
          </a:p>
          <a:p>
            <a:r>
              <a:rPr lang="en-US" sz="1600" dirty="0" err="1"/>
              <a:t>LSTMModel_increasedHiddenSize_moreFCs</a:t>
            </a:r>
            <a:r>
              <a:rPr lang="en-US" sz="1600" dirty="0"/>
              <a:t>:	</a:t>
            </a:r>
            <a:r>
              <a:rPr lang="en-US" sz="1600" dirty="0" err="1"/>
              <a:t>test_loss</a:t>
            </a:r>
            <a:r>
              <a:rPr lang="en-US" sz="1600" dirty="0"/>
              <a:t> = 1.0489522218704224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864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– default LSTM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51" y="1453192"/>
            <a:ext cx="1143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0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435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Experiment 1:  Individual Protein Results</vt:lpstr>
      <vt:lpstr>NSP1</vt:lpstr>
      <vt:lpstr>Model comparison – default LSTM</vt:lpstr>
      <vt:lpstr>NSP3</vt:lpstr>
      <vt:lpstr>Model comparison – default LSTM</vt:lpstr>
      <vt:lpstr>NSP13</vt:lpstr>
      <vt:lpstr>Model comparison – default LSTM</vt:lpstr>
      <vt:lpstr>NSP15</vt:lpstr>
      <vt:lpstr>Model comparison – default 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</dc:title>
  <dc:creator>ms005444@mslic.uni-kl.de</dc:creator>
  <cp:lastModifiedBy>ms005444@mslic.uni-kl.de</cp:lastModifiedBy>
  <cp:revision>106</cp:revision>
  <dcterms:created xsi:type="dcterms:W3CDTF">2023-12-09T23:45:53Z</dcterms:created>
  <dcterms:modified xsi:type="dcterms:W3CDTF">2024-09-01T21:53:51Z</dcterms:modified>
</cp:coreProperties>
</file>