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6" r:id="rId5"/>
    <p:sldId id="277" r:id="rId6"/>
    <p:sldId id="267" r:id="rId7"/>
    <p:sldId id="274" r:id="rId8"/>
    <p:sldId id="258" r:id="rId9"/>
    <p:sldId id="278" r:id="rId10"/>
    <p:sldId id="259" r:id="rId11"/>
    <p:sldId id="263" r:id="rId12"/>
    <p:sldId id="260" r:id="rId13"/>
    <p:sldId id="264" r:id="rId14"/>
    <p:sldId id="265" r:id="rId15"/>
    <p:sldId id="270" r:id="rId16"/>
    <p:sldId id="271" r:id="rId17"/>
    <p:sldId id="273" r:id="rId18"/>
    <p:sldId id="272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1A73DD-DB38-4296-90D9-CAEC7F96AF7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AA2F051-F5E5-4487-AAD4-729FAB225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2895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Sangita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Marri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</a:rPr>
              <a:t>Nishant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Carvalho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Diksha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Nikore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Resort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Admin\Downloads\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524000"/>
            <a:ext cx="7696201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s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001000" cy="50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4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 Us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Admin\Downloads\a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001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4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Us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Admin\Downloads\c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96894"/>
            <a:ext cx="8077200" cy="437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c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001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ADVANTAGES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Accessible in every area where internet is present.</a:t>
            </a:r>
          </a:p>
          <a:p>
            <a:endParaRPr lang="en-US" dirty="0" smtClean="0"/>
          </a:p>
          <a:p>
            <a:r>
              <a:rPr lang="en-US" dirty="0" smtClean="0"/>
              <a:t>Easy to use and Simple to understand.</a:t>
            </a:r>
          </a:p>
          <a:p>
            <a:endParaRPr lang="en-US" dirty="0" smtClean="0"/>
          </a:p>
          <a:p>
            <a:r>
              <a:rPr lang="en-US" dirty="0" smtClean="0"/>
              <a:t>Quick and save lots of time.</a:t>
            </a:r>
          </a:p>
          <a:p>
            <a:endParaRPr lang="en-US" dirty="0" smtClean="0"/>
          </a:p>
          <a:p>
            <a:r>
              <a:rPr lang="en-US" dirty="0" smtClean="0"/>
              <a:t>Very secure and requires less resources.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need use the 3rd party platforms.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DISADVANTAGES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Requires data or Internet to access.</a:t>
            </a:r>
          </a:p>
          <a:p>
            <a:endParaRPr lang="en-US" dirty="0" smtClean="0"/>
          </a:p>
          <a:p>
            <a:r>
              <a:rPr lang="en-US" dirty="0" smtClean="0"/>
              <a:t>Failure of machine or servers.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Heavy traffic leads to failure or long wait issues.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FUTURE  SCOPE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Expanding the project in different location around the globe.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Keep on changing UI- Design (User Interface) to make it look attractive.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Making servers more powerful.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Expanding the databases for storing more customers information.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Transforming this to the mobile application for better portability and making it more reliable.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CONCLUSION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After doing this project we got a deep understanding of how an actual real life website works.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This software aims at reducing paper work &amp; provide multiple facilities to user with less efforts and Accessing the Portal according to choice &amp; availability.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We learnt how database is integrated with the front-end and how all the validations are done.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We also learnt how to make the website user friendly and responsive so that it works on each device.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                      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  </a:t>
            </a:r>
            <a:r>
              <a:rPr lang="en-US" sz="4000" b="1" u="sng" dirty="0" smtClean="0"/>
              <a:t>Thank You!!!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ABSTRACT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objective of our website is to provide a platform for an efficient and hassle free booking of room.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website where customers are allowed to subscribe to our promotional offers.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website where customer can book the room of his/her choice and enjoy the services provided by our resort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ARCHITECTURE OF THE SYSTEM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815047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Home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Availability                  if not available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if available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login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Book Now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Booking Details                 </a:t>
            </a:r>
            <a:r>
              <a:rPr lang="en-US" dirty="0" err="1"/>
              <a:t>U</a:t>
            </a:r>
            <a:r>
              <a:rPr lang="en-US" dirty="0" err="1" smtClean="0"/>
              <a:t>serlogout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524000" y="28956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524000" y="1828800"/>
            <a:ext cx="3185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524000" y="3810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524000" y="4800600"/>
            <a:ext cx="304800" cy="641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743200" y="5524500"/>
            <a:ext cx="838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162300" y="2514600"/>
            <a:ext cx="7239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657600" y="1676400"/>
            <a:ext cx="304800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2057400" y="1600200"/>
            <a:ext cx="1905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Admin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admin login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Log</a:t>
            </a:r>
          </a:p>
          <a:p>
            <a:pPr marL="0" indent="0">
              <a:buNone/>
            </a:pPr>
            <a:r>
              <a:rPr lang="en-US" dirty="0" smtClean="0"/>
              <a:t>Booking database      </a:t>
            </a:r>
            <a:r>
              <a:rPr lang="en-US" dirty="0" err="1" smtClean="0"/>
              <a:t>Roomdb</a:t>
            </a:r>
            <a:r>
              <a:rPr lang="en-US" dirty="0" smtClean="0"/>
              <a:t>        Review        Feedback     out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Update/Delete   Add/Update/    Add/Delete      Show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Delete</a:t>
            </a:r>
          </a:p>
        </p:txBody>
      </p:sp>
      <p:sp>
        <p:nvSpPr>
          <p:cNvPr id="4" name="Down Arrow 3"/>
          <p:cNvSpPr/>
          <p:nvPr/>
        </p:nvSpPr>
        <p:spPr>
          <a:xfrm>
            <a:off x="1219200" y="1981200"/>
            <a:ext cx="3048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371600" y="28956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971800" y="3886200"/>
            <a:ext cx="48920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648200" y="3886200"/>
            <a:ext cx="48920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96000" y="3886200"/>
            <a:ext cx="48920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447800" y="4267200"/>
            <a:ext cx="318516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810000" y="4267200"/>
            <a:ext cx="304800" cy="304800"/>
          </a:xfrm>
          <a:prstGeom prst="downArrow">
            <a:avLst>
              <a:gd name="adj1" fmla="val 50000"/>
              <a:gd name="adj2" fmla="val 57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410200" y="42672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086600" y="4191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772400" y="38862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FEATURES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The customer can view different types of rooms.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The customer can book rooms of his/her own choice.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After successfully booking email will send at particular users mail id</a:t>
            </a:r>
          </a:p>
          <a:p>
            <a:pPr fontAlgn="base"/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>User can also give a valuable feedback.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Admin has the full control over the website and database.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Admin can view/delete the customer bookings.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SYSTEM REQUIREMENTS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USER INTERFACE REQUIREMENTS</a:t>
            </a:r>
            <a:r>
              <a:rPr lang="en-US" dirty="0" smtClean="0"/>
              <a:t>: HTML, JavaScript, </a:t>
            </a:r>
            <a:r>
              <a:rPr lang="en-US" dirty="0" err="1" smtClean="0"/>
              <a:t>Jquery</a:t>
            </a:r>
            <a:r>
              <a:rPr lang="en-US" dirty="0" smtClean="0"/>
              <a:t>,  Bootstrap, CSS.</a:t>
            </a:r>
          </a:p>
          <a:p>
            <a:endParaRPr lang="en-US" dirty="0" smtClean="0"/>
          </a:p>
          <a:p>
            <a:pPr fontAlgn="base"/>
            <a:r>
              <a:rPr lang="en-US" u="sng" dirty="0" smtClean="0"/>
              <a:t>DATABASE REQUIREMENTS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PHP, </a:t>
            </a:r>
            <a:r>
              <a:rPr lang="en-US" dirty="0" err="1" smtClean="0"/>
              <a:t>MongoDB</a:t>
            </a:r>
            <a:r>
              <a:rPr lang="en-US" dirty="0" smtClean="0"/>
              <a:t>,  </a:t>
            </a:r>
            <a:r>
              <a:rPr lang="en-US" dirty="0" err="1" smtClean="0"/>
              <a:t>Xampp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u="sng" dirty="0" smtClean="0"/>
              <a:t>HARDWARE</a:t>
            </a:r>
            <a:r>
              <a:rPr lang="en-US" dirty="0" smtClean="0"/>
              <a:t>: 4 GB RAM, Intel core i5 8th gen, AMD graphics/ NVIDIA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u="sng" dirty="0" smtClean="0"/>
              <a:t>SOFTWARE</a:t>
            </a:r>
            <a:r>
              <a:rPr lang="en-US" dirty="0" smtClean="0"/>
              <a:t>:  Google chrome for page display, </a:t>
            </a:r>
            <a:r>
              <a:rPr lang="en-US" dirty="0" err="1" smtClean="0"/>
              <a:t>Git</a:t>
            </a:r>
            <a:r>
              <a:rPr lang="en-US" dirty="0" smtClean="0"/>
              <a:t> used for project collaboration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11128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Work Flow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Home page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Admin\Downloads\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772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Facilities/Services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Indoor Games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1.Chess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 Pool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3.Table Tennis</a:t>
            </a:r>
          </a:p>
          <a:p>
            <a:r>
              <a:rPr lang="en-US" dirty="0" smtClean="0"/>
              <a:t>Gym</a:t>
            </a:r>
          </a:p>
          <a:p>
            <a:r>
              <a:rPr lang="en-US" dirty="0" smtClean="0"/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32971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942</TotalTime>
  <Words>431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Resort Management System</vt:lpstr>
      <vt:lpstr>ABSTRACT</vt:lpstr>
      <vt:lpstr>ARCHITECTURE OF THE SYSTEM</vt:lpstr>
      <vt:lpstr>Userlogin</vt:lpstr>
      <vt:lpstr>Admin Login</vt:lpstr>
      <vt:lpstr>FEATURES</vt:lpstr>
      <vt:lpstr>SYSTEM REQUIREMENTS</vt:lpstr>
      <vt:lpstr>Work Flow Home page</vt:lpstr>
      <vt:lpstr>Facilities/Services</vt:lpstr>
      <vt:lpstr>Services page</vt:lpstr>
      <vt:lpstr>PowerPoint Presentation</vt:lpstr>
      <vt:lpstr>About Us</vt:lpstr>
      <vt:lpstr>Contact Us</vt:lpstr>
      <vt:lpstr>PowerPoint Presentation</vt:lpstr>
      <vt:lpstr>ADVANTAGES </vt:lpstr>
      <vt:lpstr>DISADVANTAGES </vt:lpstr>
      <vt:lpstr>FUTURE  SCOPE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Resort Management System</dc:title>
  <dc:creator>Windows User</dc:creator>
  <cp:lastModifiedBy>Windows User</cp:lastModifiedBy>
  <cp:revision>32</cp:revision>
  <dcterms:created xsi:type="dcterms:W3CDTF">2021-01-07T12:52:56Z</dcterms:created>
  <dcterms:modified xsi:type="dcterms:W3CDTF">2021-01-28T16:35:53Z</dcterms:modified>
</cp:coreProperties>
</file>