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7" r:id="rId3"/>
    <p:sldId id="289" r:id="rId4"/>
    <p:sldId id="28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7" d="100"/>
          <a:sy n="117" d="100"/>
        </p:scale>
        <p:origin x="-146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Chapter 13: Tweepy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Implementing Tweepy Functions for Twitter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api.followers_count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the number of followers.</a:t>
            </a:r>
          </a:p>
          <a:p>
            <a:endParaRPr/>
          </a:p>
          <a:p>
            <a:r>
              <a:t>Example:</a:t>
            </a:r>
          </a:p>
          <a:p>
            <a:r>
              <a:t>user = api.get_user(screen_name='TwitterUser')</a:t>
            </a:r>
          </a:p>
          <a:p>
            <a:r>
              <a:t>print(user.followers_count)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api.followers_ids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a list of follower IDs for an account.</a:t>
            </a:r>
          </a:p>
          <a:p>
            <a:endParaRPr/>
          </a:p>
          <a:p>
            <a:r>
              <a:t>Example:</a:t>
            </a:r>
          </a:p>
          <a:p>
            <a:r>
              <a:t>follower_ids = api.followers_ids(screen_name='TwitterUser')</a:t>
            </a:r>
          </a:p>
          <a:p>
            <a:r>
              <a:t>print(follower_ids)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a list of friends (accounts followed) for an account.</a:t>
            </a:r>
          </a:p>
          <a:p>
            <a:endParaRPr/>
          </a:p>
          <a:p>
            <a:r>
              <a:t>Example:</a:t>
            </a:r>
          </a:p>
          <a:p>
            <a:r>
              <a:t>friends = api.friends(screen_name='TwitterUser')</a:t>
            </a:r>
          </a:p>
          <a:p>
            <a:r>
              <a:t>for f in friends:</a:t>
            </a:r>
          </a:p>
          <a:p>
            <a:r>
              <a:t>    print(f.name)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api.friends_count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number of friends (accounts followed).</a:t>
            </a:r>
          </a:p>
          <a:p>
            <a:endParaRPr/>
          </a:p>
          <a:p>
            <a:r>
              <a:t>Example:</a:t>
            </a:r>
          </a:p>
          <a:p>
            <a:r>
              <a:t>user = api.get_user(screen_name='TwitterUser')</a:t>
            </a:r>
          </a:p>
          <a:p>
            <a:r>
              <a:t>print(user.friends_count)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 User object for the authenticated account.</a:t>
            </a:r>
          </a:p>
          <a:p>
            <a:endParaRPr/>
          </a:p>
          <a:p>
            <a:r>
              <a:t>Example:</a:t>
            </a:r>
          </a:p>
          <a:p>
            <a:r>
              <a:t>me = api.me()</a:t>
            </a:r>
          </a:p>
          <a:p>
            <a:r>
              <a:t>print(me.name, me.screen_name)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Tweepy.cursor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pagination and rate limits when accessing large datasets.</a:t>
            </a:r>
          </a:p>
          <a:p>
            <a:endParaRPr/>
          </a:p>
          <a:p>
            <a:r>
              <a:t>Example:</a:t>
            </a:r>
          </a:p>
          <a:p>
            <a:r>
              <a:t>for tweet in tweepy.Cursor(api.user_timeline, screen_name='TwitterUser').items(10):</a:t>
            </a:r>
          </a:p>
          <a:p>
            <a:r>
              <a:t>    print(tweet.text)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api.user_timeline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tweets from a user's timeline.</a:t>
            </a:r>
          </a:p>
          <a:p>
            <a:endParaRPr/>
          </a:p>
          <a:p>
            <a:r>
              <a:t>Example:</a:t>
            </a:r>
          </a:p>
          <a:p>
            <a:r>
              <a:t>tweets = api.user_timeline(screen_name='TwitterUser', count=5)</a:t>
            </a:r>
          </a:p>
          <a:p>
            <a:r>
              <a:t>for tweet in tweets:</a:t>
            </a:r>
          </a:p>
          <a:p>
            <a:r>
              <a:t>    print(tweet.text)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api.home_timeline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tweets from the home timeline.</a:t>
            </a:r>
          </a:p>
          <a:p>
            <a:endParaRPr/>
          </a:p>
          <a:p>
            <a:r>
              <a:t>Example:</a:t>
            </a:r>
          </a:p>
          <a:p>
            <a:r>
              <a:t>tweets = api.home_timeline(count=5)</a:t>
            </a:r>
          </a:p>
          <a:p>
            <a:r>
              <a:t>for tweet in tweets:</a:t>
            </a:r>
          </a:p>
          <a:p>
            <a:r>
              <a:t>    print(tweet.text)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search for tweets matching a query.</a:t>
            </a:r>
          </a:p>
          <a:p>
            <a:endParaRPr/>
          </a:p>
          <a:p>
            <a:r>
              <a:t>Example:</a:t>
            </a:r>
          </a:p>
          <a:p>
            <a:r>
              <a:t>tweets = api.search(q='Python', count=5)</a:t>
            </a:r>
          </a:p>
          <a:p>
            <a:r>
              <a:t>for tweet in tweets:</a:t>
            </a:r>
          </a:p>
          <a:p>
            <a:r>
              <a:t>    print(tweet.text)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api.trends_available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Gets a list of locations with trending topics.</a:t>
            </a:r>
          </a:p>
          <a:p>
            <a:endParaRPr/>
          </a:p>
          <a:p>
            <a:r>
              <a:t>Example:</a:t>
            </a:r>
          </a:p>
          <a:p>
            <a:r>
              <a:t>trends = api.trends_available()</a:t>
            </a:r>
          </a:p>
          <a:p>
            <a:r>
              <a:t>print(trends)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271"/>
            <a:ext cx="8229600" cy="971549"/>
          </a:xfrm>
        </p:spPr>
        <p:txBody>
          <a:bodyPr>
            <a:noAutofit/>
          </a:bodyPr>
          <a:lstStyle/>
          <a:p>
            <a:r>
              <a:rPr lang="en-US" sz="1800" dirty="0" smtClean="0"/>
              <a:t> </a:t>
            </a:r>
            <a:r>
              <a:rPr lang="en-US" sz="2000" dirty="0"/>
              <a:t>Write a Python code to fetch user information from Twitter's API using the requests package and a Bearer Token.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793"/>
            <a:ext cx="8229600" cy="5510893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import requests</a:t>
            </a:r>
          </a:p>
          <a:p>
            <a:endParaRPr lang="en-IN" dirty="0"/>
          </a:p>
          <a:p>
            <a:r>
              <a:rPr lang="en-IN" dirty="0"/>
              <a:t># Replace with your actual Bearer Token from X Developer Portal</a:t>
            </a:r>
          </a:p>
          <a:p>
            <a:r>
              <a:rPr lang="en-IN" dirty="0"/>
              <a:t>BEARER_TOKEN = "GIVE YOUR BEARER TOKEN"</a:t>
            </a:r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get_user_info</a:t>
            </a:r>
            <a:r>
              <a:rPr lang="en-IN" dirty="0"/>
              <a:t>(username):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 err="1"/>
              <a:t>f"https</a:t>
            </a:r>
            <a:r>
              <a:rPr lang="en-IN" dirty="0"/>
              <a:t>://api.twitter.com/2/users/by/username/{username}?</a:t>
            </a:r>
            <a:r>
              <a:rPr lang="en-IN" dirty="0" err="1"/>
              <a:t>user.fields</a:t>
            </a:r>
            <a:r>
              <a:rPr lang="en-IN" dirty="0"/>
              <a:t>=</a:t>
            </a:r>
            <a:r>
              <a:rPr lang="en-IN" dirty="0" err="1"/>
              <a:t>id,name,username,description,public_metrics</a:t>
            </a:r>
            <a:r>
              <a:rPr lang="en-IN" dirty="0"/>
              <a:t>"</a:t>
            </a:r>
          </a:p>
          <a:p>
            <a:r>
              <a:rPr lang="en-IN" dirty="0"/>
              <a:t>    headers = {</a:t>
            </a:r>
          </a:p>
          <a:p>
            <a:r>
              <a:rPr lang="en-IN" dirty="0"/>
              <a:t>        "Authorization": </a:t>
            </a:r>
            <a:r>
              <a:rPr lang="en-IN" dirty="0" err="1"/>
              <a:t>f"Bearer</a:t>
            </a:r>
            <a:r>
              <a:rPr lang="en-IN" dirty="0"/>
              <a:t> {BEARER_TOKEN}"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response = 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headers=headers)</a:t>
            </a:r>
          </a:p>
          <a:p>
            <a:endParaRPr lang="en-IN" dirty="0"/>
          </a:p>
          <a:p>
            <a:r>
              <a:rPr lang="en-IN" dirty="0"/>
              <a:t>    if </a:t>
            </a:r>
            <a:r>
              <a:rPr lang="en-IN" dirty="0" err="1"/>
              <a:t>response.status_code</a:t>
            </a:r>
            <a:r>
              <a:rPr lang="en-IN" dirty="0"/>
              <a:t> == 200:</a:t>
            </a:r>
          </a:p>
          <a:p>
            <a:r>
              <a:rPr lang="en-IN" dirty="0"/>
              <a:t>        </a:t>
            </a:r>
            <a:r>
              <a:rPr lang="en-IN" dirty="0" err="1"/>
              <a:t>user_data</a:t>
            </a:r>
            <a:r>
              <a:rPr lang="en-IN" dirty="0"/>
              <a:t> = </a:t>
            </a:r>
            <a:r>
              <a:rPr lang="en-IN" dirty="0" err="1"/>
              <a:t>response.json</a:t>
            </a:r>
            <a:r>
              <a:rPr lang="en-IN" dirty="0"/>
              <a:t>()["data"]</a:t>
            </a:r>
          </a:p>
          <a:p>
            <a:r>
              <a:rPr lang="en-IN" dirty="0"/>
              <a:t>        print("User ID:", </a:t>
            </a:r>
            <a:r>
              <a:rPr lang="en-IN" dirty="0" err="1"/>
              <a:t>user_data</a:t>
            </a:r>
            <a:r>
              <a:rPr lang="en-IN" dirty="0"/>
              <a:t>["id"])</a:t>
            </a:r>
          </a:p>
          <a:p>
            <a:r>
              <a:rPr lang="en-IN" dirty="0"/>
              <a:t>        print("User Name:", </a:t>
            </a:r>
            <a:r>
              <a:rPr lang="en-IN" dirty="0" err="1"/>
              <a:t>user_data</a:t>
            </a:r>
            <a:r>
              <a:rPr lang="en-IN" dirty="0"/>
              <a:t>["name"])</a:t>
            </a:r>
          </a:p>
          <a:p>
            <a:r>
              <a:rPr lang="en-IN" dirty="0"/>
              <a:t>        print("Screen Name:", </a:t>
            </a:r>
            <a:r>
              <a:rPr lang="en-IN" dirty="0" err="1"/>
              <a:t>user_data</a:t>
            </a:r>
            <a:r>
              <a:rPr lang="en-IN" dirty="0"/>
              <a:t>["username"])</a:t>
            </a:r>
          </a:p>
          <a:p>
            <a:r>
              <a:rPr lang="en-IN" dirty="0"/>
              <a:t>        print("Description:", </a:t>
            </a:r>
            <a:r>
              <a:rPr lang="en-IN" dirty="0" err="1"/>
              <a:t>user_data</a:t>
            </a:r>
            <a:r>
              <a:rPr lang="en-IN" dirty="0"/>
              <a:t>["description"])</a:t>
            </a:r>
          </a:p>
          <a:p>
            <a:r>
              <a:rPr lang="en-IN" dirty="0"/>
              <a:t>        print("Followers Count:", </a:t>
            </a:r>
            <a:r>
              <a:rPr lang="en-IN" dirty="0" err="1"/>
              <a:t>user_data</a:t>
            </a:r>
            <a:r>
              <a:rPr lang="en-IN" dirty="0"/>
              <a:t>["</a:t>
            </a:r>
            <a:r>
              <a:rPr lang="en-IN" dirty="0" err="1"/>
              <a:t>public_metrics</a:t>
            </a:r>
            <a:r>
              <a:rPr lang="en-IN" dirty="0"/>
              <a:t>"]["</a:t>
            </a:r>
            <a:r>
              <a:rPr lang="en-IN" dirty="0" err="1"/>
              <a:t>followers_count</a:t>
            </a:r>
            <a:r>
              <a:rPr lang="en-IN" dirty="0"/>
              <a:t>"])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print("Error:", </a:t>
            </a:r>
            <a:r>
              <a:rPr lang="en-IN" dirty="0" err="1"/>
              <a:t>response.status_code</a:t>
            </a:r>
            <a:r>
              <a:rPr lang="en-IN" dirty="0"/>
              <a:t>, </a:t>
            </a:r>
            <a:r>
              <a:rPr lang="en-IN" dirty="0" err="1"/>
              <a:t>response.text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Replace '</a:t>
            </a:r>
            <a:r>
              <a:rPr lang="en-IN" dirty="0" err="1"/>
              <a:t>elonmusk</a:t>
            </a:r>
            <a:r>
              <a:rPr lang="en-IN" dirty="0"/>
              <a:t>' with any Twitter username</a:t>
            </a:r>
          </a:p>
          <a:p>
            <a:r>
              <a:rPr lang="en-IN" dirty="0" err="1"/>
              <a:t>get_user_info</a:t>
            </a:r>
            <a:r>
              <a:rPr lang="en-IN" dirty="0"/>
              <a:t>("GIVE YOUR TWITTER USERNAME")</a:t>
            </a:r>
          </a:p>
        </p:txBody>
      </p:sp>
    </p:spTree>
    <p:extLst>
      <p:ext uri="{BB962C8B-B14F-4D97-AF65-F5344CB8AC3E}">
        <p14:creationId xmlns:p14="http://schemas.microsoft.com/office/powerpoint/2010/main" val="261899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api.trends_closest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Finds locations close to a specified latitude and longitude.</a:t>
            </a:r>
          </a:p>
          <a:p>
            <a:endParaRPr/>
          </a:p>
          <a:p>
            <a:r>
              <a:t>Example:</a:t>
            </a:r>
          </a:p>
          <a:p>
            <a:r>
              <a:t>closest_trends = api.trends_closest(lat=37.7749, long=-122.4194)</a:t>
            </a:r>
          </a:p>
          <a:p>
            <a:r>
              <a:t>print(closest_trends)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api.trends_place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Gets trending topics for a specific location.</a:t>
            </a:r>
          </a:p>
          <a:p>
            <a:endParaRPr/>
          </a:p>
          <a:p>
            <a:r>
              <a:t>Example:</a:t>
            </a:r>
          </a:p>
          <a:p>
            <a:r>
              <a:t>trends = api.trends_place(1)</a:t>
            </a:r>
          </a:p>
          <a:p>
            <a:r>
              <a:t>print(trends)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create a word frequency cloud.</a:t>
            </a:r>
          </a:p>
          <a:p>
            <a:endParaRPr/>
          </a:p>
          <a:p>
            <a:r>
              <a:t>Example:</a:t>
            </a:r>
          </a:p>
          <a:p>
            <a:r>
              <a:t>from wordcloud import WordCloud</a:t>
            </a:r>
          </a:p>
          <a:p>
            <a:r>
              <a:t>wordcloud = WordCloud().generate('sample text')</a:t>
            </a:r>
          </a:p>
          <a:p>
            <a:r>
              <a:t>wordcloud.to_image().show()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Cleans a tweet by removing URLs, mentions, hashtags, emojis, reserved words, and numbers.</a:t>
            </a:r>
          </a:p>
          <a:p>
            <a:endParaRPr/>
          </a:p>
          <a:p>
            <a:r>
              <a:t>Example:</a:t>
            </a:r>
          </a:p>
          <a:p>
            <a:r>
              <a:t>from preprocessor import clean</a:t>
            </a:r>
          </a:p>
          <a:p>
            <a:r>
              <a:t>tweet = 'Check this out! http://example.com #AI @user'</a:t>
            </a:r>
          </a:p>
          <a:p>
            <a:r>
              <a:t>print(clean(tweet))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tokenize(text)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Tokenizes the tweet while keeping URLs, mentions, and hashtags.</a:t>
            </a:r>
          </a:p>
          <a:p>
            <a:endParaRPr/>
          </a:p>
          <a:p>
            <a:r>
              <a:t>Example:</a:t>
            </a:r>
          </a:p>
          <a:p>
            <a:r>
              <a:t>from preprocessor import tokenize</a:t>
            </a:r>
          </a:p>
          <a:p>
            <a:r>
              <a:t>tweet = 'Hello #World! Visit http://example.com'</a:t>
            </a:r>
          </a:p>
          <a:p>
            <a:r>
              <a:t>print(tokenize(tweet))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set_options(*options)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Specifies what to remove (e.g., mentions, URLs, hashtags).</a:t>
            </a:r>
          </a:p>
          <a:p>
            <a:endParaRPr/>
          </a:p>
          <a:p>
            <a:r>
              <a:t>Example:</a:t>
            </a:r>
          </a:p>
          <a:p>
            <a:r>
              <a:t>from preprocessor import set_options, clean</a:t>
            </a:r>
          </a:p>
          <a:p>
            <a:r>
              <a:t>set_options('urls', 'hashtags')</a:t>
            </a:r>
          </a:p>
          <a:p>
            <a:r>
              <a:t>tweet = 'Visit http://example.com #Python'</a:t>
            </a:r>
          </a:p>
          <a:p>
            <a:r>
              <a:t>print(clean(tweet))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Clears the set options, resetting the preprocessor.</a:t>
            </a:r>
          </a:p>
          <a:p>
            <a:endParaRPr/>
          </a:p>
          <a:p>
            <a:r>
              <a:t>Example:</a:t>
            </a:r>
          </a:p>
          <a:p>
            <a:r>
              <a:t>from preprocessor import clear</a:t>
            </a:r>
          </a:p>
          <a:p>
            <a:r>
              <a:t>clear()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a new tweet arrives.</a:t>
            </a:r>
          </a:p>
          <a:p>
            <a:endParaRPr/>
          </a:p>
          <a:p>
            <a:r>
              <a:t>Example:</a:t>
            </a:r>
          </a:p>
          <a:p>
            <a:r>
              <a:t>class MyListener(tweepy.StreamListener):</a:t>
            </a:r>
          </a:p>
          <a:p>
            <a:r>
              <a:t>    def on_status(self, status):</a:t>
            </a:r>
          </a:p>
          <a:p>
            <a:r>
              <a:t>        print(status.text)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connection to the stream is successful.</a:t>
            </a:r>
          </a:p>
          <a:p>
            <a:endParaRPr/>
          </a:p>
          <a:p>
            <a:r>
              <a:t>Example:</a:t>
            </a:r>
          </a:p>
          <a:p>
            <a:r>
              <a:t>def on_connect(self):</a:t>
            </a:r>
          </a:p>
          <a:p>
            <a:r>
              <a:t>    print('Connected to stream.')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tweet stream exceeds rate limits.</a:t>
            </a:r>
          </a:p>
          <a:p>
            <a:endParaRPr/>
          </a:p>
          <a:p>
            <a:r>
              <a:t>Example:</a:t>
            </a:r>
          </a:p>
          <a:p>
            <a:r>
              <a:t>def on_limit(self, track):</a:t>
            </a:r>
          </a:p>
          <a:p>
            <a:r>
              <a:t>    print('Rate limit exceeded')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093"/>
            <a:ext cx="8229600" cy="6939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Write </a:t>
            </a:r>
            <a:r>
              <a:rPr lang="en-US" sz="2000" dirty="0"/>
              <a:t>a Python code to fetch user details, including follower count, from Twitter's API using the </a:t>
            </a:r>
            <a:r>
              <a:rPr lang="en-US" sz="2000" dirty="0" err="1"/>
              <a:t>tweepy</a:t>
            </a:r>
            <a:r>
              <a:rPr lang="en-US" sz="2000" dirty="0"/>
              <a:t> package and authentication credentials.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544557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tweepy</a:t>
            </a:r>
            <a:endParaRPr lang="en-IN" dirty="0"/>
          </a:p>
          <a:p>
            <a:endParaRPr lang="en-IN" dirty="0"/>
          </a:p>
          <a:p>
            <a:r>
              <a:rPr lang="en-IN" dirty="0"/>
              <a:t># Twitter API credentials</a:t>
            </a:r>
          </a:p>
          <a:p>
            <a:r>
              <a:rPr lang="en-IN" dirty="0"/>
              <a:t>API_KEY = " GIVE YOUR API KEY"</a:t>
            </a:r>
          </a:p>
          <a:p>
            <a:r>
              <a:rPr lang="en-IN" dirty="0"/>
              <a:t>API_SECRET = " GIVE YOUR API SECRET"</a:t>
            </a:r>
          </a:p>
          <a:p>
            <a:r>
              <a:rPr lang="en-IN" dirty="0"/>
              <a:t>ACCESS_TOKEN = " GIVE YOUR ACCESS TOKEN"</a:t>
            </a:r>
          </a:p>
          <a:p>
            <a:r>
              <a:rPr lang="en-IN" dirty="0"/>
              <a:t>ACCESS_SECRET = "GIVE YOUR ACCESS SECRET"</a:t>
            </a:r>
          </a:p>
          <a:p>
            <a:r>
              <a:rPr lang="en-IN" dirty="0"/>
              <a:t>BEARER_TOKEN = "GIVE YOUR BEARAER TOKEN"</a:t>
            </a:r>
          </a:p>
          <a:p>
            <a:r>
              <a:rPr lang="en-IN" dirty="0"/>
              <a:t># Authenticate with Twitter API v2</a:t>
            </a:r>
          </a:p>
          <a:p>
            <a:r>
              <a:rPr lang="en-IN" dirty="0"/>
              <a:t>client = </a:t>
            </a:r>
            <a:r>
              <a:rPr lang="en-IN" dirty="0" err="1"/>
              <a:t>tweepy.Client</a:t>
            </a:r>
            <a:r>
              <a:rPr lang="en-IN" dirty="0"/>
              <a:t>(</a:t>
            </a:r>
            <a:r>
              <a:rPr lang="en-IN" dirty="0" err="1"/>
              <a:t>bearer_token</a:t>
            </a:r>
            <a:r>
              <a:rPr lang="en-IN" dirty="0"/>
              <a:t>=BEARER_TOKEN)</a:t>
            </a:r>
          </a:p>
          <a:p>
            <a:endParaRPr lang="en-IN" dirty="0"/>
          </a:p>
          <a:p>
            <a:r>
              <a:rPr lang="en-IN" dirty="0"/>
              <a:t># Twitter username (replace with your username)</a:t>
            </a:r>
          </a:p>
          <a:p>
            <a:r>
              <a:rPr lang="en-IN" dirty="0"/>
              <a:t>username = "GIVE YOUR TWITTER USERNAME"</a:t>
            </a:r>
          </a:p>
          <a:p>
            <a:endParaRPr lang="en-IN" dirty="0"/>
          </a:p>
          <a:p>
            <a:r>
              <a:rPr lang="en-IN" dirty="0"/>
              <a:t># Fetch user details</a:t>
            </a:r>
          </a:p>
          <a:p>
            <a:r>
              <a:rPr lang="en-IN" dirty="0"/>
              <a:t>user = </a:t>
            </a:r>
            <a:r>
              <a:rPr lang="en-IN" dirty="0" err="1"/>
              <a:t>client.get_user</a:t>
            </a:r>
            <a:r>
              <a:rPr lang="en-IN" dirty="0"/>
              <a:t>(username=username, </a:t>
            </a:r>
            <a:r>
              <a:rPr lang="en-IN" dirty="0" err="1"/>
              <a:t>user_fields</a:t>
            </a:r>
            <a:r>
              <a:rPr lang="en-IN" dirty="0"/>
              <a:t>=["</a:t>
            </a:r>
            <a:r>
              <a:rPr lang="en-IN" dirty="0" err="1"/>
              <a:t>public_metrics</a:t>
            </a:r>
            <a:r>
              <a:rPr lang="en-IN" dirty="0"/>
              <a:t>"])</a:t>
            </a:r>
          </a:p>
          <a:p>
            <a:endParaRPr lang="en-IN" dirty="0"/>
          </a:p>
          <a:p>
            <a:r>
              <a:rPr lang="en-IN" dirty="0"/>
              <a:t># Get follower count</a:t>
            </a:r>
          </a:p>
          <a:p>
            <a:r>
              <a:rPr lang="en-IN" dirty="0"/>
              <a:t>if </a:t>
            </a:r>
            <a:r>
              <a:rPr lang="en-IN" dirty="0" err="1"/>
              <a:t>user.data</a:t>
            </a:r>
            <a:r>
              <a:rPr lang="en-IN" dirty="0"/>
              <a:t>:</a:t>
            </a:r>
          </a:p>
          <a:p>
            <a:r>
              <a:rPr lang="en-IN" dirty="0"/>
              <a:t>    print("User ID:", user.data.id)</a:t>
            </a:r>
          </a:p>
          <a:p>
            <a:r>
              <a:rPr lang="en-IN" dirty="0"/>
              <a:t>    print("Username:", </a:t>
            </a:r>
            <a:r>
              <a:rPr lang="en-IN" dirty="0" err="1"/>
              <a:t>user.data.username</a:t>
            </a:r>
            <a:r>
              <a:rPr lang="en-IN" dirty="0"/>
              <a:t>)</a:t>
            </a:r>
          </a:p>
          <a:p>
            <a:r>
              <a:rPr lang="en-IN" dirty="0"/>
              <a:t>    print("Name:", user.data.name)</a:t>
            </a:r>
          </a:p>
          <a:p>
            <a:r>
              <a:rPr lang="en-IN" dirty="0"/>
              <a:t>    print("Followers Count:", </a:t>
            </a:r>
            <a:r>
              <a:rPr lang="en-IN" dirty="0" err="1"/>
              <a:t>user.data.public_metrics</a:t>
            </a:r>
            <a:r>
              <a:rPr lang="en-IN" dirty="0"/>
              <a:t>["</a:t>
            </a:r>
            <a:r>
              <a:rPr lang="en-IN" dirty="0" err="1"/>
              <a:t>followers_count</a:t>
            </a:r>
            <a:r>
              <a:rPr lang="en-IN" dirty="0"/>
              <a:t>"])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 print("User not found.")</a:t>
            </a:r>
          </a:p>
        </p:txBody>
      </p:sp>
    </p:spTree>
    <p:extLst>
      <p:ext uri="{BB962C8B-B14F-4D97-AF65-F5344CB8AC3E}">
        <p14:creationId xmlns:p14="http://schemas.microsoft.com/office/powerpoint/2010/main" val="630464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Twitter sends an error code.</a:t>
            </a:r>
          </a:p>
          <a:p>
            <a:endParaRPr/>
          </a:p>
          <a:p>
            <a:r>
              <a:t>Example:</a:t>
            </a:r>
          </a:p>
          <a:p>
            <a:r>
              <a:t>def on_error(self, status_code):</a:t>
            </a:r>
          </a:p>
          <a:p>
            <a:r>
              <a:t>    print(f'Error: {status_code}')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a tweet is deleted.</a:t>
            </a:r>
          </a:p>
          <a:p>
            <a:endParaRPr/>
          </a:p>
          <a:p>
            <a:r>
              <a:t>Example:</a:t>
            </a:r>
          </a:p>
          <a:p>
            <a:r>
              <a:t>def on_delete(self, status_id, user_id):</a:t>
            </a:r>
          </a:p>
          <a:p>
            <a:r>
              <a:t>    print(f'Tweet {status_id} deleted')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raw data is received from Twitter.</a:t>
            </a:r>
          </a:p>
          <a:p>
            <a:endParaRPr/>
          </a:p>
          <a:p>
            <a:r>
              <a:t>Example:</a:t>
            </a:r>
          </a:p>
          <a:p>
            <a:r>
              <a:t>def on_data(self, raw_data):</a:t>
            </a:r>
          </a:p>
          <a:p>
            <a:r>
              <a:t>    print(raw_data)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on_timeout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if the connection to the stream times out.</a:t>
            </a:r>
          </a:p>
          <a:p>
            <a:endParaRPr/>
          </a:p>
          <a:p>
            <a:r>
              <a:t>Example:</a:t>
            </a:r>
          </a:p>
          <a:p>
            <a:r>
              <a:t>def on_timeout(self):</a:t>
            </a:r>
          </a:p>
          <a:p>
            <a:r>
              <a:t>    print('Stream timeout')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on_warning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Called when Twitter sends a disconnect warning.</a:t>
            </a:r>
          </a:p>
          <a:p>
            <a:endParaRPr/>
          </a:p>
          <a:p>
            <a:r>
              <a:t>Example:</a:t>
            </a:r>
          </a:p>
          <a:p>
            <a:r>
              <a:t>def on_warning(self, notice):</a:t>
            </a:r>
          </a:p>
          <a:p>
            <a:r>
              <a:t>    print('Warning:', notice)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257"/>
            <a:ext cx="8229600" cy="865414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Write a Python code to search for recent tweets containing a specific keyword using the </a:t>
            </a:r>
            <a:r>
              <a:rPr lang="en-US" sz="2000" dirty="0" err="1"/>
              <a:t>tweepy</a:t>
            </a:r>
            <a:r>
              <a:rPr lang="en-US" sz="2000" dirty="0"/>
              <a:t> package and Twitter API authentication.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614"/>
            <a:ext cx="8229600" cy="530678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tweepy</a:t>
            </a:r>
            <a:endParaRPr lang="en-IN" dirty="0"/>
          </a:p>
          <a:p>
            <a:endParaRPr lang="en-IN" dirty="0"/>
          </a:p>
          <a:p>
            <a:r>
              <a:rPr lang="en-IN" dirty="0"/>
              <a:t>API_KEY = " GIVE YOUR API KEY"</a:t>
            </a:r>
          </a:p>
          <a:p>
            <a:r>
              <a:rPr lang="en-IN" dirty="0"/>
              <a:t>API_SECRET = " GIVE YOUR API SECRET"</a:t>
            </a:r>
          </a:p>
          <a:p>
            <a:r>
              <a:rPr lang="en-IN" dirty="0"/>
              <a:t>ACCESS_TOKEN = " GIVE YOUR ACCESS TOKEN"</a:t>
            </a:r>
          </a:p>
          <a:p>
            <a:r>
              <a:rPr lang="en-IN" dirty="0"/>
              <a:t>ACCESS_SECRET = "GIVE YOUR ACCESS SECRET"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client = </a:t>
            </a:r>
            <a:r>
              <a:rPr lang="en-IN" dirty="0" err="1"/>
              <a:t>tweepy.Client</a:t>
            </a:r>
            <a:r>
              <a:rPr lang="en-IN" dirty="0"/>
              <a:t>(</a:t>
            </a:r>
            <a:r>
              <a:rPr lang="en-IN" dirty="0" err="1"/>
              <a:t>bearer_token</a:t>
            </a:r>
            <a:r>
              <a:rPr lang="en-IN" dirty="0"/>
              <a:t>="GIVE YOUR BEARAER TOKEN")</a:t>
            </a:r>
          </a:p>
          <a:p>
            <a:endParaRPr lang="en-IN" dirty="0"/>
          </a:p>
          <a:p>
            <a:r>
              <a:rPr lang="en-IN" dirty="0"/>
              <a:t>query = "Python programming"  # Replace with your search term</a:t>
            </a:r>
          </a:p>
          <a:p>
            <a:endParaRPr lang="en-IN" dirty="0"/>
          </a:p>
          <a:p>
            <a:r>
              <a:rPr lang="en-IN" dirty="0"/>
              <a:t>tweets = </a:t>
            </a:r>
            <a:r>
              <a:rPr lang="en-IN" dirty="0" err="1"/>
              <a:t>client.search_recent_tweets</a:t>
            </a:r>
            <a:r>
              <a:rPr lang="en-IN" dirty="0"/>
              <a:t>(query=query, </a:t>
            </a:r>
            <a:r>
              <a:rPr lang="en-IN" dirty="0" err="1"/>
              <a:t>max_results</a:t>
            </a:r>
            <a:r>
              <a:rPr lang="en-IN" dirty="0"/>
              <a:t>=15)</a:t>
            </a:r>
          </a:p>
          <a:p>
            <a:endParaRPr lang="en-IN" dirty="0"/>
          </a:p>
          <a:p>
            <a:r>
              <a:rPr lang="en-IN" dirty="0"/>
              <a:t># Print tweets</a:t>
            </a:r>
          </a:p>
          <a:p>
            <a:r>
              <a:rPr lang="en-IN" dirty="0"/>
              <a:t>for tweet in </a:t>
            </a:r>
            <a:r>
              <a:rPr lang="en-IN" dirty="0" err="1"/>
              <a:t>tweets.data</a:t>
            </a:r>
            <a:r>
              <a:rPr lang="en-IN" dirty="0"/>
              <a:t>:</a:t>
            </a:r>
          </a:p>
          <a:p>
            <a:r>
              <a:rPr lang="en-IN" dirty="0"/>
              <a:t>    print(</a:t>
            </a:r>
            <a:r>
              <a:rPr lang="en-IN" dirty="0" err="1"/>
              <a:t>f"Tweet</a:t>
            </a:r>
            <a:r>
              <a:rPr lang="en-IN" dirty="0"/>
              <a:t>: {</a:t>
            </a:r>
            <a:r>
              <a:rPr lang="en-IN" dirty="0" err="1"/>
              <a:t>tweet.text</a:t>
            </a:r>
            <a:r>
              <a:rPr lang="en-IN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37623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tweepy.OAuthHandler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create an OAuthHandler object for authentication.</a:t>
            </a:r>
          </a:p>
          <a:p>
            <a:endParaRPr/>
          </a:p>
          <a:p>
            <a:r>
              <a:t>Example:</a:t>
            </a:r>
          </a:p>
          <a:p>
            <a:r>
              <a:t>import tweepy</a:t>
            </a:r>
          </a:p>
          <a:p>
            <a:r>
              <a:t>auth = tweepy.OAuthHandler('API_KEY', 'API_SECRET')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OAuthHandler.set_access_token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set the access token and secret.</a:t>
            </a:r>
          </a:p>
          <a:p>
            <a:endParaRPr/>
          </a:p>
          <a:p>
            <a:r>
              <a:t>Example:</a:t>
            </a:r>
          </a:p>
          <a:p>
            <a:r>
              <a:t>auth.set_access_token('ACCESS_TOKEN', 'ACCESS_TOKEN_SECRET')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api=tweepy.API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create an API object for interacting with Twitter.</a:t>
            </a:r>
          </a:p>
          <a:p>
            <a:endParaRPr/>
          </a:p>
          <a:p>
            <a:r>
              <a:t>Example:</a:t>
            </a:r>
          </a:p>
          <a:p>
            <a:r>
              <a:t>api = tweepy.API(auth)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api.get_user()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information about a Twitter account.</a:t>
            </a:r>
          </a:p>
          <a:p>
            <a:endParaRPr/>
          </a:p>
          <a:p>
            <a:r>
              <a:t>Example:</a:t>
            </a:r>
          </a:p>
          <a:p>
            <a:r>
              <a:t>user = api.get_user(screen_name='TwitterUser')</a:t>
            </a:r>
          </a:p>
          <a:p>
            <a:r>
              <a:t>print(user.name, user.followers_count)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api.followers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get a list of followers for an account.</a:t>
            </a:r>
          </a:p>
          <a:p>
            <a:endParaRPr/>
          </a:p>
          <a:p>
            <a:r>
              <a:t>Example:</a:t>
            </a:r>
          </a:p>
          <a:p>
            <a:r>
              <a:t>followers = api.followers(screen_name='TwitterUser')</a:t>
            </a:r>
          </a:p>
          <a:p>
            <a:r>
              <a:t>for f in followers:</a:t>
            </a:r>
          </a:p>
          <a:p>
            <a:r>
              <a:t>    print(f.name)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1169</Words>
  <Application>Microsoft Office PowerPoint</Application>
  <PresentationFormat>On-screen Show (4:3)</PresentationFormat>
  <Paragraphs>261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Chapter 13: Tweepy Functions</vt:lpstr>
      <vt:lpstr> Write a Python code to fetch user information from Twitter's API using the requests package and a Bearer Token.</vt:lpstr>
      <vt:lpstr>Write a Python code to fetch user details, including follower count, from Twitter's API using the tweepy package and authentication credentials.</vt:lpstr>
      <vt:lpstr> Write a Python code to search for recent tweets containing a specific keyword using the tweepy package and Twitter API authentication.</vt:lpstr>
      <vt:lpstr>tweepy.OAuthHandler</vt:lpstr>
      <vt:lpstr>OAuthHandler.set_access_token</vt:lpstr>
      <vt:lpstr>api=tweepy.API</vt:lpstr>
      <vt:lpstr>api.get_user()</vt:lpstr>
      <vt:lpstr>api.followers</vt:lpstr>
      <vt:lpstr>api.followers_count</vt:lpstr>
      <vt:lpstr>api.followers_ids</vt:lpstr>
      <vt:lpstr>api.friends</vt:lpstr>
      <vt:lpstr>api.friends_count</vt:lpstr>
      <vt:lpstr>api.me()</vt:lpstr>
      <vt:lpstr>Tweepy.cursor</vt:lpstr>
      <vt:lpstr>api.user_timeline</vt:lpstr>
      <vt:lpstr>api.home_timeline</vt:lpstr>
      <vt:lpstr>api.search</vt:lpstr>
      <vt:lpstr>api.trends_available</vt:lpstr>
      <vt:lpstr>api.trends_closest</vt:lpstr>
      <vt:lpstr>api.trends_place</vt:lpstr>
      <vt:lpstr>WordCloud</vt:lpstr>
      <vt:lpstr>clean(text)</vt:lpstr>
      <vt:lpstr>tokenize(text)</vt:lpstr>
      <vt:lpstr>set_options(*options)</vt:lpstr>
      <vt:lpstr>clear()</vt:lpstr>
      <vt:lpstr>on_status</vt:lpstr>
      <vt:lpstr>on_connect</vt:lpstr>
      <vt:lpstr>on_limit</vt:lpstr>
      <vt:lpstr>on_error</vt:lpstr>
      <vt:lpstr>on_delete</vt:lpstr>
      <vt:lpstr>on_data</vt:lpstr>
      <vt:lpstr>on_timeout</vt:lpstr>
      <vt:lpstr>on_warning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Tweepy Functions</dc:title>
  <dc:subject/>
  <dc:creator/>
  <cp:keywords/>
  <dc:description>generated using python-pptx</dc:description>
  <cp:lastModifiedBy>PAYEL</cp:lastModifiedBy>
  <cp:revision>4</cp:revision>
  <dcterms:created xsi:type="dcterms:W3CDTF">2013-01-27T09:14:16Z</dcterms:created>
  <dcterms:modified xsi:type="dcterms:W3CDTF">2025-03-05T07:15:57Z</dcterms:modified>
  <cp:category/>
</cp:coreProperties>
</file>