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3" r:id="rId7"/>
    <p:sldId id="264" r:id="rId8"/>
    <p:sldId id="276" r:id="rId9"/>
    <p:sldId id="275" r:id="rId10"/>
    <p:sldId id="272" r:id="rId11"/>
    <p:sldId id="273" r:id="rId12"/>
    <p:sldId id="274" r:id="rId13"/>
    <p:sldId id="266" r:id="rId14"/>
    <p:sldId id="265" r:id="rId15"/>
    <p:sldId id="261" r:id="rId16"/>
    <p:sldId id="262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94" d="100"/>
          <a:sy n="94" d="100"/>
        </p:scale>
        <p:origin x="2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25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7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07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891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94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40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58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04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0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39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44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43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4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4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6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30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9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74B1-A492-4BA6-BE3E-DC8971A13A15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81D89-335F-4E25-85B8-A96B2FC3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64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ANALYTICS AND INVESTIGATING METRIC SPIKE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By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Diksha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Ausekar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3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34" y="0"/>
            <a:ext cx="9905998" cy="147857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INSIGHTS:                    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95196" y="1230936"/>
            <a:ext cx="9593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2000" b="1" dirty="0" smtClean="0"/>
              <a:t>) 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Engagement: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/>
              <a:t> 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an SQL query to calculate the weekly user engagement.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8558" y="737251"/>
            <a:ext cx="54047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2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836" y="2274721"/>
            <a:ext cx="1999722" cy="3720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57" y="2432507"/>
            <a:ext cx="5163271" cy="178142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560129" y="3169758"/>
            <a:ext cx="661307" cy="375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608364" y="4849586"/>
            <a:ext cx="610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1 ) Highest user week : week 30 </a:t>
            </a:r>
          </a:p>
          <a:p>
            <a:r>
              <a:rPr lang="en-US" dirty="0" smtClean="0"/>
              <a:t>2) Lowest user week : week 35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2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45160"/>
            <a:ext cx="108775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Growth Analysis</a:t>
            </a:r>
            <a:r>
              <a:rPr lang="en-IN" b="1" dirty="0"/>
              <a:t>:</a:t>
            </a:r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2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an SQL query to calculate the user growth for the product</a:t>
            </a:r>
            <a:r>
              <a:rPr lang="en-US" dirty="0"/>
              <a:t>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35" y="1876266"/>
            <a:ext cx="3595687" cy="2151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9" y="1876265"/>
            <a:ext cx="6854083" cy="222220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298243" y="2770579"/>
            <a:ext cx="462592" cy="362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347107" y="4833257"/>
            <a:ext cx="973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12</a:t>
            </a:r>
            <a:r>
              <a:rPr lang="en-US" baseline="30000" dirty="0" smtClean="0"/>
              <a:t>th</a:t>
            </a:r>
            <a:r>
              <a:rPr lang="en-US" dirty="0" smtClean="0"/>
              <a:t> week 2013 has the highest user growth for the product </a:t>
            </a:r>
            <a:r>
              <a:rPr lang="en-US" dirty="0" err="1" smtClean="0"/>
              <a:t>ie</a:t>
            </a:r>
            <a:r>
              <a:rPr lang="en-US" dirty="0" smtClean="0"/>
              <a:t> 468 and the lowest week is 0 with 23 users only.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6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45160"/>
            <a:ext cx="108775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 Retention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:</a:t>
            </a: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3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an SQL query to calculate the weekly retention of users based on their sign-up cohort</a:t>
            </a:r>
            <a:r>
              <a:rPr lang="en-US" dirty="0"/>
              <a:t>.</a:t>
            </a: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21" y="2641183"/>
            <a:ext cx="3924300" cy="600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41" y="1768006"/>
            <a:ext cx="3918609" cy="294650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486401" y="2753441"/>
            <a:ext cx="661307" cy="375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796643" y="4090307"/>
            <a:ext cx="547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236 users were retained out of 317 on an average </a:t>
            </a:r>
            <a:r>
              <a:rPr lang="en-US" dirty="0" err="1" smtClean="0"/>
              <a:t>weely</a:t>
            </a:r>
            <a:r>
              <a:rPr lang="en-US" dirty="0" smtClean="0"/>
              <a:t> on their sign-up cohort.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7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45160"/>
            <a:ext cx="108775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 Engagement Per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:</a:t>
            </a: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4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an SQL query to calculate the weekly engagement per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</a:t>
            </a:r>
            <a:r>
              <a:rPr lang="en-US" dirty="0" smtClean="0"/>
              <a:t>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78" y="2078663"/>
            <a:ext cx="3397072" cy="1658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0" y="1876266"/>
            <a:ext cx="6355881" cy="206366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225393" y="2720319"/>
            <a:ext cx="661307" cy="375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75607" y="4433207"/>
            <a:ext cx="1009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Therefore , during 2014-18 weekly engagement per device is highest for </a:t>
            </a:r>
            <a:r>
              <a:rPr lang="en-US" dirty="0" err="1" smtClean="0"/>
              <a:t>asus</a:t>
            </a:r>
            <a:r>
              <a:rPr lang="en-US" dirty="0" smtClean="0"/>
              <a:t> </a:t>
            </a:r>
            <a:r>
              <a:rPr lang="en-US" dirty="0" err="1" smtClean="0"/>
              <a:t>chromebookfor</a:t>
            </a:r>
            <a:r>
              <a:rPr lang="en-US" dirty="0" smtClean="0"/>
              <a:t> 23 users on average.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2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5850" y="400050"/>
            <a:ext cx="10587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Engagement Analysis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b="1" dirty="0" smtClean="0"/>
          </a:p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5  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SQL query to calculate the email engagement metrics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264" y="2006373"/>
            <a:ext cx="3682094" cy="1041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5" y="1623138"/>
            <a:ext cx="5451306" cy="218958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634064" y="2342372"/>
            <a:ext cx="661307" cy="375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5850" y="4090307"/>
            <a:ext cx="95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were 31.1921 email open rate with 10.4745 email click rate on average.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7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592" y="0"/>
            <a:ext cx="9905998" cy="147857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:</a:t>
            </a:r>
            <a:endParaRPr lang="en-IN" b="1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0592" y="1110343"/>
            <a:ext cx="92338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Operational Analytics project, various aspects of the company's operations are analyzed using SQL queries. Here is a summary of the main tasks and their results.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These findings provide valuable insights into user behavior, engagement patterns and areas for business improvement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Offers reviewed over time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0.01 jobs were reviewed every hour in November.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analysis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7 day moving average is best for performance analysis.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Language Type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The percentage of Persian was the highest among other languages.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Engagement Analysis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About 35.73% of all emails sent were opened and only 10.74% of those emails were clicked.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 User Engagement: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 user engagement is highest in week 31.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Growth Analysis: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Weeks 33 and 35 of 2014 were the highest and lowest weeks of user activity.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 Retention Analysis: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maximum number of retained users was maintained only for one week and the retention rate decreased.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 engagement by device: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who were most engaged with the product used a Asus Chromebook.</a:t>
            </a:r>
          </a:p>
        </p:txBody>
      </p:sp>
    </p:spTree>
    <p:extLst>
      <p:ext uri="{BB962C8B-B14F-4D97-AF65-F5344CB8AC3E}">
        <p14:creationId xmlns:p14="http://schemas.microsoft.com/office/powerpoint/2010/main" val="27672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070" y="0"/>
            <a:ext cx="9905998" cy="147857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endParaRPr lang="en-IN" b="1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8320" y="1118506"/>
            <a:ext cx="92338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evaluated activities and sharing language can provide important information about user needs and behaviors, companies can offer more customizable services.</a:t>
            </a: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Retention rates calculation highlights the importance of user engagement and the need to implement strategies to retain users over the long term.</a:t>
            </a: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can be a great opportunity for analysts, because it is data-driven. It was identified as one of the most important skills for a person in the position. </a:t>
            </a: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help improve day-to-day operations, optimize user experience and increase business sales by providing actionable insights and maintaining agility and responsiveness in a dynamic business environment. This project provided a comprehensive understanding of several factors important to long-term business growth and success. </a:t>
            </a: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highlighted the importance of data analytics and the role of key data analysts in driving business growth and ensuring market competitiveness.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7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942" y="1108374"/>
            <a:ext cx="9905998" cy="3986139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YOU!!!</a:t>
            </a:r>
            <a:endParaRPr lang="en-IN" sz="8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7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384" y="0"/>
            <a:ext cx="9905998" cy="147857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  <a:endParaRPr lang="en-IN" b="1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4450" y="1298121"/>
            <a:ext cx="9233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DESCRIPTION</a:t>
            </a:r>
          </a:p>
          <a:p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 </a:t>
            </a:r>
          </a:p>
          <a:p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TECH-STACK USED</a:t>
            </a:r>
          </a:p>
          <a:p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</a:p>
          <a:p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</a:t>
            </a:r>
          </a:p>
          <a:p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34" y="1122631"/>
            <a:ext cx="5159148" cy="433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728" y="0"/>
            <a:ext cx="9905998" cy="147857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DESCRIPTION:</a:t>
            </a:r>
            <a:endParaRPr lang="en-IN" b="1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3628" y="1551214"/>
            <a:ext cx="92338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Analytics involves analyzing all aspects of a company's operations from start to finish. This analysis helps the company identify areas for improvement. I have collaborated with the operations, support, and marketing teams to extract valuable insights from the data they collect. This methodical methodology acts as a guide for predicting the general course of a business's growth or decline. Its ability to direct strategic choices and promote sustainable growth accounts for its importance. </a:t>
            </a:r>
          </a:p>
          <a:p>
            <a:pPr algn="just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Investigating metric spikes is crucial in operation analytics. As a Data Analyst, I've helped teams understand fluctuations in metrics like daily engagement and sales, answering questions such as why there's a dip in engagement or sales. It's essential to investigate spikes daily to ensure accurate insights and proactive decision-making.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6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14" y="0"/>
            <a:ext cx="9905998" cy="147857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APPROACH:</a:t>
            </a:r>
            <a:endParaRPr lang="en-IN" b="1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2614" y="1289957"/>
            <a:ext cx="92338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 of database and table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- Created database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- Created tables using defined structures and links.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analysis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- Analyze the data set with SQL.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- Created tables to calculate different queries.</a:t>
            </a: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Aggregation and Structuring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- Combined bits of data to structure tables for understanding.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- Obtained results needed to make decisions.</a:t>
            </a: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 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Insight Generation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- generated statistics for informed decisions.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641" y="1380444"/>
            <a:ext cx="3588109" cy="24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TECH-STACK USED:</a:t>
            </a:r>
            <a:endParaRPr lang="en-IN" b="1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9136" y="2212521"/>
            <a:ext cx="9233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SQL Community Server 8.0(for executing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Excel-(for import and export of datasets files)</a:t>
            </a:r>
          </a:p>
          <a:p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-(for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3909559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34" y="0"/>
            <a:ext cx="9905998" cy="147857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INSIGHTS:                    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95196" y="1045028"/>
            <a:ext cx="95930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Jobs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Reviewed Over Time: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an SQL query to calculate the number of jobs reviewed per hour for each day in November 2020.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7121" y="553913"/>
            <a:ext cx="54047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1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96" y="2193200"/>
            <a:ext cx="4410409" cy="2811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98" y="2860861"/>
            <a:ext cx="4963218" cy="58110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131379" y="3102429"/>
            <a:ext cx="424542" cy="26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428750" y="5519057"/>
            <a:ext cx="93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Therefore approx. 127 jobs were reviewed per hour for each day in November 2020.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4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6864" y="685800"/>
            <a:ext cx="9168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Throughput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2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an SQL query to calculate the 7-day rolling average of throughput. Additionally, explain whether you prefer using the daily metric or the 7-day rolling average for throughput, and why.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1" y="2441702"/>
            <a:ext cx="7020905" cy="14194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674" y="2441702"/>
            <a:ext cx="2324424" cy="171473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960179" y="3037114"/>
            <a:ext cx="661307" cy="375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289958" y="4857750"/>
            <a:ext cx="93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73580" y="4938095"/>
            <a:ext cx="8626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refer to the 7-day rolling average for throughput because it provides a smoother, more stable view of throughput trends over time, helping to smooth out short-term fluctuations and provide a clearer picture of the overall trend. It is useful for long-term analysis and identifying underlying patterns in throughput behavior.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45160"/>
            <a:ext cx="108775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Share Analysis:</a:t>
            </a:r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3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SQL query to calculate the percentage share of each language over the last 30 days.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66" y="2310423"/>
            <a:ext cx="2410161" cy="1448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7" y="2019852"/>
            <a:ext cx="5153744" cy="183858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514458" y="2846645"/>
            <a:ext cx="661307" cy="375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085850" y="4604657"/>
            <a:ext cx="8744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given in the output/insight Persian language has the highest percentage share </a:t>
            </a:r>
            <a:r>
              <a:rPr lang="en-US" dirty="0" err="1" smtClean="0"/>
              <a:t>ie</a:t>
            </a:r>
            <a:r>
              <a:rPr lang="en-US" dirty="0" smtClean="0"/>
              <a:t> 37.50% and </a:t>
            </a:r>
            <a:r>
              <a:rPr lang="en-US" dirty="0" err="1" smtClean="0"/>
              <a:t>Italian,Emglish,Arabic,Hindi,French</a:t>
            </a:r>
            <a:r>
              <a:rPr lang="en-US" dirty="0" smtClean="0"/>
              <a:t> has the lowest percentage share  </a:t>
            </a:r>
            <a:r>
              <a:rPr lang="en-US" dirty="0" err="1" smtClean="0"/>
              <a:t>ie</a:t>
            </a:r>
            <a:r>
              <a:rPr lang="en-US" dirty="0" smtClean="0"/>
              <a:t> 12.50% over the last 30 days.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2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45160"/>
            <a:ext cx="108775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Duplicate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Detection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4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an SQL query to display duplicate rows from the 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job_data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table.</a:t>
            </a: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42" y="2199007"/>
            <a:ext cx="2316744" cy="7156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0" y="2254908"/>
            <a:ext cx="5864371" cy="65974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045779" y="2397000"/>
            <a:ext cx="661307" cy="375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57250" y="3584121"/>
            <a:ext cx="916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duplicate row with id  1003 which has 2 duplicates.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123</TotalTime>
  <Words>1010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Tw Cen MT</vt:lpstr>
      <vt:lpstr>Wingdings</vt:lpstr>
      <vt:lpstr>Circuit</vt:lpstr>
      <vt:lpstr>OPERATION ANALYTICS AND INVESTIGATING METRIC SPIKE</vt:lpstr>
      <vt:lpstr>AGENDA:</vt:lpstr>
      <vt:lpstr>PROJECT DESCRIPTION:</vt:lpstr>
      <vt:lpstr>APPROACH:</vt:lpstr>
      <vt:lpstr>TECH-STACK USED:</vt:lpstr>
      <vt:lpstr>INSIGHTS:                     </vt:lpstr>
      <vt:lpstr>PowerPoint Presentation</vt:lpstr>
      <vt:lpstr>PowerPoint Presentation</vt:lpstr>
      <vt:lpstr>PowerPoint Presentation</vt:lpstr>
      <vt:lpstr>INSIGHTS:                     </vt:lpstr>
      <vt:lpstr>PowerPoint Presentation</vt:lpstr>
      <vt:lpstr>PowerPoint Presentation</vt:lpstr>
      <vt:lpstr>PowerPoint Presentation</vt:lpstr>
      <vt:lpstr>PowerPoint Presentation</vt:lpstr>
      <vt:lpstr>RESULTS :</vt:lpstr>
      <vt:lpstr>CONCLUSION: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ANALYTICS AND INVESTING METRIC SPIKE</dc:title>
  <dc:creator>Microsoft account</dc:creator>
  <cp:lastModifiedBy>Microsoft account</cp:lastModifiedBy>
  <cp:revision>13</cp:revision>
  <dcterms:created xsi:type="dcterms:W3CDTF">2024-03-31T16:15:00Z</dcterms:created>
  <dcterms:modified xsi:type="dcterms:W3CDTF">2024-03-31T18:18:52Z</dcterms:modified>
</cp:coreProperties>
</file>