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f6ba6a709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f6ba6a7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6ba6a709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6ba6a7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14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Data Analysis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470075" y="3398250"/>
            <a:ext cx="1181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651575" y="3427450"/>
            <a:ext cx="20421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Battula Pragati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Chandana Kolli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Diksha Jain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25350" y="2325900"/>
            <a:ext cx="43707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Guide: Dr. Pallavi G B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554225" y="497800"/>
            <a:ext cx="7636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The Dataset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42706" l="30674" r="24023" t="54117"/>
          <a:stretch/>
        </p:blipFill>
        <p:spPr>
          <a:xfrm>
            <a:off x="130450" y="2396663"/>
            <a:ext cx="8883101" cy="35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the Project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paradigm shift in the E-commerce sector; data is no  longer seen  as the  by-product  of their  business activities, but as their biggest asset providing: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insights to the needs  of their  customers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trends  in  customer’s  behaviour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Democratizing  of advertisement  to  suit  consumers  varied  taste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performance metric to assess the effectiveness in meeting customer’s needs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experience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Physical Computing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 CSS,JS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26650" l="26409" r="20536" t="24423"/>
          <a:stretch/>
        </p:blipFill>
        <p:spPr>
          <a:xfrm>
            <a:off x="1774575" y="1393150"/>
            <a:ext cx="6151624" cy="345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</a:rPr>
              <a:t>List of Queries executed &amp; their results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0800" y="1934125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</a:rPr>
              <a:t>Graphs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90250" y="1339825"/>
            <a:ext cx="7520400" cy="32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