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E248-A39E-42FF-A861-F24346BDFD70}" type="datetimeFigureOut">
              <a:rPr lang="en-IN" smtClean="0"/>
              <a:t>10-12-2019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6F42-E846-45FA-8C70-ECA4541A1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7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E248-A39E-42FF-A861-F24346BDFD70}" type="datetimeFigureOut">
              <a:rPr lang="en-IN" smtClean="0"/>
              <a:t>10-12-2019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6F42-E846-45FA-8C70-ECA4541A1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49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E248-A39E-42FF-A861-F24346BDFD70}" type="datetimeFigureOut">
              <a:rPr lang="en-IN" smtClean="0"/>
              <a:t>10-12-2019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6F42-E846-45FA-8C70-ECA4541A1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2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E248-A39E-42FF-A861-F24346BDFD70}" type="datetimeFigureOut">
              <a:rPr lang="en-IN" smtClean="0"/>
              <a:t>10-12-2019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6F42-E846-45FA-8C70-ECA4541A1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72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E248-A39E-42FF-A861-F24346BDFD70}" type="datetimeFigureOut">
              <a:rPr lang="en-IN" smtClean="0"/>
              <a:t>10-12-2019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6F42-E846-45FA-8C70-ECA4541A1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20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E248-A39E-42FF-A861-F24346BDFD70}" type="datetimeFigureOut">
              <a:rPr lang="en-IN" smtClean="0"/>
              <a:t>10-12-2019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6F42-E846-45FA-8C70-ECA4541A1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27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E248-A39E-42FF-A861-F24346BDFD70}" type="datetimeFigureOut">
              <a:rPr lang="en-IN" smtClean="0"/>
              <a:t>10-12-2019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6F42-E846-45FA-8C70-ECA4541A1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60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E248-A39E-42FF-A861-F24346BDFD70}" type="datetimeFigureOut">
              <a:rPr lang="en-IN" smtClean="0"/>
              <a:t>10-12-2019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6F42-E846-45FA-8C70-ECA4541A1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45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E248-A39E-42FF-A861-F24346BDFD70}" type="datetimeFigureOut">
              <a:rPr lang="en-IN" smtClean="0"/>
              <a:t>10-12-2019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6F42-E846-45FA-8C70-ECA4541A1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86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E248-A39E-42FF-A861-F24346BDFD70}" type="datetimeFigureOut">
              <a:rPr lang="en-IN" smtClean="0"/>
              <a:t>10-12-2019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6F42-E846-45FA-8C70-ECA4541A1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51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E248-A39E-42FF-A861-F24346BDFD70}" type="datetimeFigureOut">
              <a:rPr lang="en-IN" smtClean="0"/>
              <a:t>10-12-2019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6F42-E846-45FA-8C70-ECA4541A1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53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0E248-A39E-42FF-A861-F24346BDFD70}" type="datetimeFigureOut">
              <a:rPr lang="en-IN" smtClean="0"/>
              <a:t>10-12-2019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16F42-E846-45FA-8C70-ECA4541A1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63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792087"/>
          </a:xfrm>
        </p:spPr>
        <p:txBody>
          <a:bodyPr/>
          <a:lstStyle/>
          <a:p>
            <a:r>
              <a:rPr lang="en-IN" u="sng" dirty="0" smtClean="0"/>
              <a:t>Point’s to be cover</a:t>
            </a:r>
            <a:endParaRPr lang="en-IN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916832"/>
            <a:ext cx="8784976" cy="4536504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</a:rPr>
              <a:t>Folder structure of core application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</a:rPr>
              <a:t>Integration of swagger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</a:rPr>
              <a:t>Razor Features in .NET Core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</a:rPr>
              <a:t>CORS Implementation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</a:rPr>
              <a:t>Internationalization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</a:rPr>
              <a:t>Build &amp; Publish through console output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</a:rPr>
              <a:t>Deployment on different environment(Linux/Windows)</a:t>
            </a:r>
            <a:endParaRPr lang="en-IN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025" y="46521"/>
            <a:ext cx="17954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698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6792"/>
            <a:ext cx="8229600" cy="1008112"/>
          </a:xfrm>
        </p:spPr>
        <p:txBody>
          <a:bodyPr/>
          <a:lstStyle/>
          <a:p>
            <a:r>
              <a:rPr lang="en-IN" u="sng" dirty="0" smtClean="0"/>
              <a:t>Create &amp; Build Core App. Using CLI</a:t>
            </a:r>
            <a:endParaRPr lang="en-IN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195589"/>
              </p:ext>
            </p:extLst>
          </p:nvPr>
        </p:nvGraphicFramePr>
        <p:xfrm>
          <a:off x="457200" y="2852937"/>
          <a:ext cx="8229600" cy="3384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6042">
                <a:tc>
                  <a:txBody>
                    <a:bodyPr/>
                    <a:lstStyle/>
                    <a:p>
                      <a:r>
                        <a:rPr lang="en-IN" dirty="0" smtClean="0"/>
                        <a:t>Commands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6042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dotnet</a:t>
                      </a:r>
                      <a:r>
                        <a:rPr lang="en-IN" baseline="0" dirty="0" smtClean="0"/>
                        <a:t> --help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Show all</a:t>
                      </a:r>
                      <a:r>
                        <a:rPr lang="en-IN" baseline="0" dirty="0" smtClean="0"/>
                        <a:t> important CLI command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6042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dotnet</a:t>
                      </a:r>
                      <a:r>
                        <a:rPr lang="en-IN" dirty="0" smtClean="0"/>
                        <a:t> --version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 check </a:t>
                      </a:r>
                      <a:r>
                        <a:rPr lang="en-IN" dirty="0" err="1" smtClean="0"/>
                        <a:t>dotnet</a:t>
                      </a:r>
                      <a:r>
                        <a:rPr lang="en-IN" dirty="0" smtClean="0"/>
                        <a:t> CLI</a:t>
                      </a:r>
                      <a:r>
                        <a:rPr lang="en-IN" baseline="0" dirty="0" smtClean="0"/>
                        <a:t> version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6042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dotnet</a:t>
                      </a:r>
                      <a:r>
                        <a:rPr lang="en-IN" dirty="0" smtClean="0"/>
                        <a:t> new --list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Show all </a:t>
                      </a:r>
                      <a:r>
                        <a:rPr lang="en-IN" dirty="0" err="1" smtClean="0"/>
                        <a:t>.net</a:t>
                      </a:r>
                      <a:r>
                        <a:rPr lang="en-IN" dirty="0" smtClean="0"/>
                        <a:t> core project</a:t>
                      </a:r>
                      <a:r>
                        <a:rPr lang="en-IN" baseline="0" dirty="0" smtClean="0"/>
                        <a:t>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6042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dotnet</a:t>
                      </a:r>
                      <a:r>
                        <a:rPr lang="en-IN" dirty="0" smtClean="0"/>
                        <a:t> new console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 To create console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6042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dotnet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sln</a:t>
                      </a:r>
                      <a:r>
                        <a:rPr lang="en-IN" dirty="0" smtClean="0"/>
                        <a:t> add</a:t>
                      </a:r>
                      <a:r>
                        <a:rPr lang="en-IN" baseline="0" dirty="0" smtClean="0"/>
                        <a:t> &lt;</a:t>
                      </a:r>
                      <a:r>
                        <a:rPr lang="en-IN" baseline="0" dirty="0" err="1" smtClean="0"/>
                        <a:t>csproject</a:t>
                      </a:r>
                      <a:r>
                        <a:rPr lang="en-IN" baseline="0" dirty="0" smtClean="0"/>
                        <a:t> file path&gt;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Add project in solution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6042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dotnet</a:t>
                      </a:r>
                      <a:r>
                        <a:rPr lang="en-IN" baseline="0" dirty="0" smtClean="0"/>
                        <a:t> restore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Restore all packages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6042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dotnet</a:t>
                      </a:r>
                      <a:r>
                        <a:rPr lang="en-IN" dirty="0" smtClean="0"/>
                        <a:t> add package</a:t>
                      </a:r>
                      <a:r>
                        <a:rPr lang="en-IN" baseline="0" dirty="0" smtClean="0"/>
                        <a:t> &lt;package name&gt; -v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Add packages in your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60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94" y="92076"/>
            <a:ext cx="17954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95736" y="630239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++++++ 2</a:t>
            </a:r>
            <a:r>
              <a:rPr lang="en-US" b="1" baseline="30000" dirty="0" smtClean="0"/>
              <a:t>nd</a:t>
            </a:r>
            <a:r>
              <a:rPr lang="en-US" b="1" dirty="0" smtClean="0"/>
              <a:t> Day Training Materials ++++++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785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Folder Structure</a:t>
            </a:r>
            <a:endParaRPr lang="en-IN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060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916832"/>
            <a:ext cx="76328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As </a:t>
            </a:r>
            <a:r>
              <a:rPr lang="en-IN" dirty="0" err="1" smtClean="0"/>
              <a:t>.Net</a:t>
            </a:r>
            <a:r>
              <a:rPr lang="en-IN" dirty="0" smtClean="0"/>
              <a:t> Core is an open source and supports wide range of platform to develop a web based application. It means we can develop application in core and deploy it on different operating system e.g. Window/Linux/</a:t>
            </a:r>
            <a:r>
              <a:rPr lang="en-IN" dirty="0" err="1" smtClean="0"/>
              <a:t>MacOs</a:t>
            </a:r>
            <a:r>
              <a:rPr lang="en-IN" dirty="0" smtClean="0"/>
              <a:t>  etc.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err="1" smtClean="0"/>
              <a:t>wwwroot</a:t>
            </a:r>
            <a:r>
              <a:rPr lang="en-IN" dirty="0" smtClean="0"/>
              <a:t>- It represent the actual root of the application when running on web server.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Lib inside </a:t>
            </a:r>
            <a:r>
              <a:rPr lang="en-IN" dirty="0" err="1" smtClean="0"/>
              <a:t>wwwroot</a:t>
            </a:r>
            <a:r>
              <a:rPr lang="en-IN" dirty="0" smtClean="0"/>
              <a:t>- It hold common library files like </a:t>
            </a:r>
            <a:r>
              <a:rPr lang="en-IN" dirty="0" err="1" smtClean="0"/>
              <a:t>jquery</a:t>
            </a:r>
            <a:r>
              <a:rPr lang="en-IN" dirty="0" smtClean="0"/>
              <a:t>, bootstrap etc.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err="1" smtClean="0"/>
              <a:t>Json</a:t>
            </a:r>
            <a:r>
              <a:rPr lang="en-IN" dirty="0" smtClean="0"/>
              <a:t>-It holds all common configuration address of packages or library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CS- It holds two main class file </a:t>
            </a:r>
            <a:r>
              <a:rPr lang="en-IN" dirty="0" err="1" smtClean="0"/>
              <a:t>program.cs</a:t>
            </a:r>
            <a:r>
              <a:rPr lang="en-IN" dirty="0" smtClean="0"/>
              <a:t> &amp; </a:t>
            </a:r>
            <a:r>
              <a:rPr lang="en-IN" dirty="0" err="1" smtClean="0"/>
              <a:t>startup.cs</a:t>
            </a:r>
            <a:r>
              <a:rPr lang="en-IN" dirty="0" smtClean="0"/>
              <a:t> file</a:t>
            </a:r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084323" y="3356992"/>
            <a:ext cx="2047517" cy="821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wwwroot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3888" y="3356992"/>
            <a:ext cx="2016224" cy="821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json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2160" y="3356992"/>
            <a:ext cx="2088232" cy="821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cs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3131840" y="3767991"/>
            <a:ext cx="4320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80112" y="3767990"/>
            <a:ext cx="432048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660" y="216767"/>
            <a:ext cx="17954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459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Swagger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 smtClean="0"/>
              <a:t>Swagger is a set of open-source tools or framework that allow us to design, build, document and consume RESTful services.</a:t>
            </a:r>
          </a:p>
          <a:p>
            <a:pPr marL="0" indent="0" algn="just">
              <a:buNone/>
            </a:pPr>
            <a:endParaRPr lang="en-IN" sz="2400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400" b="1" dirty="0" err="1" smtClean="0"/>
              <a:t>Swashbackle.AspNetCore</a:t>
            </a:r>
            <a:r>
              <a:rPr lang="en-IN" sz="2400" b="1" dirty="0" smtClean="0"/>
              <a:t> </a:t>
            </a:r>
            <a:r>
              <a:rPr lang="en-IN" sz="2400" dirty="0" smtClean="0"/>
              <a:t>is an open source project for generating swagger documents for ASP.NET Core Web APIs.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IN" sz="2400" b="1" dirty="0"/>
          </a:p>
          <a:p>
            <a:pPr marL="0" indent="0" algn="just">
              <a:buNone/>
            </a:pPr>
            <a:endParaRPr lang="en-IN" sz="2400" b="1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400" b="1" dirty="0" err="1" smtClean="0"/>
              <a:t>Nswag</a:t>
            </a:r>
            <a:r>
              <a:rPr lang="en-IN" sz="2400" b="1" dirty="0" smtClean="0"/>
              <a:t> </a:t>
            </a:r>
            <a:r>
              <a:rPr lang="en-IN" sz="2400" dirty="0" smtClean="0"/>
              <a:t>is another </a:t>
            </a:r>
            <a:r>
              <a:rPr lang="en-IN" sz="2400" dirty="0"/>
              <a:t>is an open source project for generating swagger documents for ASP.NET Core Web </a:t>
            </a:r>
            <a:r>
              <a:rPr lang="en-IN" sz="2400" dirty="0" smtClean="0"/>
              <a:t>APIs.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IN" sz="2400" b="1" dirty="0"/>
          </a:p>
          <a:p>
            <a:pPr marL="0" indent="0" algn="just">
              <a:buNone/>
            </a:pPr>
            <a:endParaRPr lang="en-IN" sz="2400" b="1" dirty="0"/>
          </a:p>
          <a:p>
            <a:pPr algn="just">
              <a:buFont typeface="Wingdings" panose="05000000000000000000" pitchFamily="2" charset="2"/>
              <a:buChar char="v"/>
            </a:pPr>
            <a:endParaRPr lang="en-IN" sz="24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02473"/>
            <a:ext cx="17954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0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IN" u="sng" dirty="0" err="1" smtClean="0"/>
              <a:t>Swashbuckle</a:t>
            </a:r>
            <a:r>
              <a:rPr lang="en-IN" u="sng" dirty="0" smtClean="0"/>
              <a:t> ::  Configuration</a:t>
            </a:r>
            <a:endParaRPr lang="en-IN" u="sng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958515"/>
              </p:ext>
            </p:extLst>
          </p:nvPr>
        </p:nvGraphicFramePr>
        <p:xfrm>
          <a:off x="457200" y="1600200"/>
          <a:ext cx="82296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Package Manger</a:t>
                      </a:r>
                      <a:r>
                        <a:rPr lang="en-IN" baseline="0" dirty="0" smtClean="0"/>
                        <a:t> Console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Manage </a:t>
                      </a:r>
                      <a:r>
                        <a:rPr lang="en-IN" dirty="0" err="1" smtClean="0"/>
                        <a:t>Nuget</a:t>
                      </a:r>
                      <a:r>
                        <a:rPr lang="en-IN" baseline="0" dirty="0" smtClean="0"/>
                        <a:t> Package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Go to </a:t>
                      </a:r>
                      <a:r>
                        <a:rPr lang="en-IN" b="1" dirty="0" smtClean="0"/>
                        <a:t>View</a:t>
                      </a:r>
                      <a:r>
                        <a:rPr lang="en-IN" dirty="0" smtClean="0"/>
                        <a:t>-&gt;</a:t>
                      </a:r>
                      <a:r>
                        <a:rPr lang="en-IN" b="1" dirty="0" smtClean="0"/>
                        <a:t>Other</a:t>
                      </a:r>
                      <a:r>
                        <a:rPr lang="en-IN" b="1" baseline="0" dirty="0" smtClean="0"/>
                        <a:t> Windows-</a:t>
                      </a:r>
                      <a:r>
                        <a:rPr lang="en-IN" baseline="0" dirty="0" smtClean="0"/>
                        <a:t>&gt; </a:t>
                      </a:r>
                      <a:r>
                        <a:rPr lang="en-IN" b="1" baseline="0" dirty="0" smtClean="0"/>
                        <a:t>Package Manager Console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Right click the project in solution</a:t>
                      </a:r>
                      <a:r>
                        <a:rPr lang="en-IN" baseline="0" dirty="0" smtClean="0"/>
                        <a:t> Explorer -&gt; </a:t>
                      </a:r>
                      <a:r>
                        <a:rPr lang="en-IN" b="1" baseline="0" dirty="0" smtClean="0"/>
                        <a:t>Manage </a:t>
                      </a:r>
                      <a:r>
                        <a:rPr lang="en-IN" b="1" baseline="0" dirty="0" err="1" smtClean="0"/>
                        <a:t>NuGet</a:t>
                      </a:r>
                      <a:r>
                        <a:rPr lang="en-IN" b="1" baseline="0" dirty="0" smtClean="0"/>
                        <a:t> Package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Navigate</a:t>
                      </a:r>
                      <a:r>
                        <a:rPr lang="en-IN" baseline="0" dirty="0" smtClean="0"/>
                        <a:t> to directory in which .</a:t>
                      </a:r>
                      <a:r>
                        <a:rPr lang="en-IN" baseline="0" dirty="0" err="1" smtClean="0"/>
                        <a:t>csproj</a:t>
                      </a:r>
                      <a:r>
                        <a:rPr lang="en-IN" baseline="0" dirty="0" smtClean="0"/>
                        <a:t> file exist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Enter</a:t>
                      </a:r>
                      <a:r>
                        <a:rPr lang="en-IN" baseline="0" dirty="0" smtClean="0"/>
                        <a:t> “</a:t>
                      </a:r>
                      <a:r>
                        <a:rPr lang="en-IN" b="1" baseline="0" dirty="0" err="1" smtClean="0"/>
                        <a:t>Swashbuckle.AspNetCore</a:t>
                      </a:r>
                      <a:r>
                        <a:rPr lang="en-IN" baseline="0" dirty="0" smtClean="0"/>
                        <a:t>” in search box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Execut</a:t>
                      </a:r>
                      <a:r>
                        <a:rPr lang="en-IN" baseline="0" dirty="0" smtClean="0"/>
                        <a:t>e this command:</a:t>
                      </a:r>
                    </a:p>
                    <a:p>
                      <a:r>
                        <a:rPr lang="en-IN" b="1" baseline="0" dirty="0" smtClean="0"/>
                        <a:t>Install-Package </a:t>
                      </a:r>
                      <a:r>
                        <a:rPr lang="en-IN" b="1" baseline="0" dirty="0" err="1" smtClean="0"/>
                        <a:t>Swashbuckle-AspNetCore</a:t>
                      </a:r>
                      <a:r>
                        <a:rPr lang="en-IN" b="1" baseline="0" dirty="0" smtClean="0"/>
                        <a:t>  -Version5.0.4-rc4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Select</a:t>
                      </a:r>
                      <a:r>
                        <a:rPr lang="en-IN" baseline="0" dirty="0" smtClean="0"/>
                        <a:t> the latest package from </a:t>
                      </a:r>
                      <a:r>
                        <a:rPr lang="en-IN" b="1" baseline="0" dirty="0" smtClean="0"/>
                        <a:t>Browse</a:t>
                      </a:r>
                      <a:r>
                        <a:rPr lang="en-IN" baseline="0" dirty="0" smtClean="0"/>
                        <a:t> tab and click on</a:t>
                      </a:r>
                      <a:r>
                        <a:rPr lang="en-IN" b="1" baseline="0" dirty="0" smtClean="0"/>
                        <a:t> Install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4653136"/>
            <a:ext cx="792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Import </a:t>
            </a:r>
            <a:r>
              <a:rPr lang="en-IN" b="1" dirty="0" err="1" smtClean="0"/>
              <a:t>Microsoft.OpenApi.Models</a:t>
            </a:r>
            <a:r>
              <a:rPr lang="en-IN" dirty="0" smtClean="0"/>
              <a:t> namespace in </a:t>
            </a:r>
            <a:r>
              <a:rPr lang="en-IN" dirty="0" err="1" smtClean="0"/>
              <a:t>startup.cs</a:t>
            </a:r>
            <a:r>
              <a:rPr lang="en-IN" dirty="0" smtClean="0"/>
              <a:t> file.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Add services as </a:t>
            </a:r>
            <a:r>
              <a:rPr lang="en-IN" b="1" dirty="0" err="1" smtClean="0"/>
              <a:t>AddSwaggerGen</a:t>
            </a:r>
            <a:r>
              <a:rPr lang="en-IN" dirty="0" smtClean="0"/>
              <a:t> in </a:t>
            </a:r>
            <a:r>
              <a:rPr lang="en-IN" dirty="0" err="1" smtClean="0"/>
              <a:t>ConfigureService</a:t>
            </a:r>
            <a:r>
              <a:rPr lang="en-IN" dirty="0" smtClean="0"/>
              <a:t> collection under </a:t>
            </a:r>
            <a:r>
              <a:rPr lang="en-IN" dirty="0" err="1" smtClean="0"/>
              <a:t>staturp.cs</a:t>
            </a:r>
            <a:r>
              <a:rPr lang="en-IN" dirty="0" smtClean="0"/>
              <a:t> file.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Enable the middleware of serving the generated JSON document and swagger UI in </a:t>
            </a:r>
            <a:r>
              <a:rPr lang="en-IN" b="1" dirty="0" smtClean="0"/>
              <a:t>Configure</a:t>
            </a:r>
            <a:r>
              <a:rPr lang="en-IN" dirty="0" smtClean="0"/>
              <a:t> method under the </a:t>
            </a:r>
            <a:r>
              <a:rPr lang="en-IN" dirty="0" err="1" smtClean="0"/>
              <a:t>startup.cs</a:t>
            </a:r>
            <a:r>
              <a:rPr lang="en-IN" dirty="0" smtClean="0"/>
              <a:t> file as </a:t>
            </a:r>
            <a:r>
              <a:rPr lang="en-IN" b="1" dirty="0" err="1" smtClean="0"/>
              <a:t>app.UseSwagger</a:t>
            </a:r>
            <a:r>
              <a:rPr lang="en-IN" b="1" dirty="0" smtClean="0"/>
              <a:t>() </a:t>
            </a:r>
            <a:r>
              <a:rPr lang="en-IN" dirty="0" smtClean="0"/>
              <a:t>&amp;</a:t>
            </a:r>
            <a:r>
              <a:rPr lang="en-IN" b="1" dirty="0" smtClean="0"/>
              <a:t> </a:t>
            </a:r>
            <a:r>
              <a:rPr lang="en-IN" b="1" dirty="0" err="1" smtClean="0"/>
              <a:t>app.UseSwaggerUI</a:t>
            </a:r>
            <a:r>
              <a:rPr lang="en-IN" b="1" dirty="0" smtClean="0"/>
              <a:t>()</a:t>
            </a:r>
            <a:endParaRPr lang="en-IN" b="1" dirty="0"/>
          </a:p>
          <a:p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537" y="167370"/>
            <a:ext cx="17954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3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IN" u="sng" dirty="0" err="1" smtClean="0"/>
              <a:t>NSwag</a:t>
            </a:r>
            <a:r>
              <a:rPr lang="en-IN" u="sng" dirty="0" smtClean="0"/>
              <a:t> ::  Configuration</a:t>
            </a:r>
            <a:endParaRPr lang="en-IN" u="sng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387677"/>
              </p:ext>
            </p:extLst>
          </p:nvPr>
        </p:nvGraphicFramePr>
        <p:xfrm>
          <a:off x="457200" y="1600200"/>
          <a:ext cx="82296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Package Manger</a:t>
                      </a:r>
                      <a:r>
                        <a:rPr lang="en-IN" baseline="0" dirty="0" smtClean="0"/>
                        <a:t> Console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Manage </a:t>
                      </a:r>
                      <a:r>
                        <a:rPr lang="en-IN" dirty="0" err="1" smtClean="0"/>
                        <a:t>Nuget</a:t>
                      </a:r>
                      <a:r>
                        <a:rPr lang="en-IN" baseline="0" dirty="0" smtClean="0"/>
                        <a:t> Package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Go to </a:t>
                      </a:r>
                      <a:r>
                        <a:rPr lang="en-IN" b="1" dirty="0" smtClean="0"/>
                        <a:t>View</a:t>
                      </a:r>
                      <a:r>
                        <a:rPr lang="en-IN" dirty="0" smtClean="0"/>
                        <a:t>-&gt;</a:t>
                      </a:r>
                      <a:r>
                        <a:rPr lang="en-IN" b="1" dirty="0" smtClean="0"/>
                        <a:t>Other</a:t>
                      </a:r>
                      <a:r>
                        <a:rPr lang="en-IN" b="1" baseline="0" dirty="0" smtClean="0"/>
                        <a:t> Windows-</a:t>
                      </a:r>
                      <a:r>
                        <a:rPr lang="en-IN" baseline="0" dirty="0" smtClean="0"/>
                        <a:t>&gt; </a:t>
                      </a:r>
                      <a:r>
                        <a:rPr lang="en-IN" b="1" baseline="0" dirty="0" smtClean="0"/>
                        <a:t>Package Manager Console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Right click the project in solution</a:t>
                      </a:r>
                      <a:r>
                        <a:rPr lang="en-IN" baseline="0" dirty="0" smtClean="0"/>
                        <a:t> Explorer -&gt; </a:t>
                      </a:r>
                      <a:r>
                        <a:rPr lang="en-IN" b="1" baseline="0" dirty="0" smtClean="0"/>
                        <a:t>Manage </a:t>
                      </a:r>
                      <a:r>
                        <a:rPr lang="en-IN" b="1" baseline="0" dirty="0" err="1" smtClean="0"/>
                        <a:t>NuGet</a:t>
                      </a:r>
                      <a:r>
                        <a:rPr lang="en-IN" b="1" baseline="0" dirty="0" smtClean="0"/>
                        <a:t> Package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Navigate</a:t>
                      </a:r>
                      <a:r>
                        <a:rPr lang="en-IN" baseline="0" dirty="0" smtClean="0"/>
                        <a:t> to directory in which .</a:t>
                      </a:r>
                      <a:r>
                        <a:rPr lang="en-IN" baseline="0" dirty="0" err="1" smtClean="0"/>
                        <a:t>csproj</a:t>
                      </a:r>
                      <a:r>
                        <a:rPr lang="en-IN" baseline="0" dirty="0" smtClean="0"/>
                        <a:t> file exist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Enter</a:t>
                      </a:r>
                      <a:r>
                        <a:rPr lang="en-IN" baseline="0" dirty="0" smtClean="0"/>
                        <a:t> “</a:t>
                      </a:r>
                      <a:r>
                        <a:rPr lang="en-IN" b="1" baseline="0" dirty="0" err="1" smtClean="0"/>
                        <a:t>Nswag.AspNetCore</a:t>
                      </a:r>
                      <a:r>
                        <a:rPr lang="en-IN" baseline="0" dirty="0" smtClean="0"/>
                        <a:t>” in search box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Execut</a:t>
                      </a:r>
                      <a:r>
                        <a:rPr lang="en-IN" baseline="0" dirty="0" smtClean="0"/>
                        <a:t>e this command:</a:t>
                      </a:r>
                    </a:p>
                    <a:p>
                      <a:r>
                        <a:rPr lang="en-IN" b="1" baseline="0" dirty="0" smtClean="0"/>
                        <a:t>Install-Package </a:t>
                      </a:r>
                      <a:r>
                        <a:rPr lang="en-IN" b="1" baseline="0" dirty="0" err="1" smtClean="0"/>
                        <a:t>Nswag.AspNetCore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Select</a:t>
                      </a:r>
                      <a:r>
                        <a:rPr lang="en-IN" baseline="0" dirty="0" smtClean="0"/>
                        <a:t> the latest package from </a:t>
                      </a:r>
                      <a:r>
                        <a:rPr lang="en-IN" b="1" baseline="0" dirty="0" smtClean="0"/>
                        <a:t>Browse</a:t>
                      </a:r>
                      <a:r>
                        <a:rPr lang="en-IN" baseline="0" dirty="0" smtClean="0"/>
                        <a:t> tab and click on</a:t>
                      </a:r>
                      <a:r>
                        <a:rPr lang="en-IN" b="1" baseline="0" dirty="0" smtClean="0"/>
                        <a:t> Install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4653136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In </a:t>
            </a:r>
            <a:r>
              <a:rPr lang="en-IN" dirty="0" err="1" smtClean="0"/>
              <a:t>startup.cs</a:t>
            </a:r>
            <a:r>
              <a:rPr lang="en-IN" dirty="0" smtClean="0"/>
              <a:t> file under </a:t>
            </a:r>
            <a:r>
              <a:rPr lang="en-IN" b="1" dirty="0" err="1" smtClean="0"/>
              <a:t>ConfigureService</a:t>
            </a:r>
            <a:r>
              <a:rPr lang="en-IN" dirty="0" smtClean="0"/>
              <a:t> method add </a:t>
            </a:r>
            <a:r>
              <a:rPr lang="en-IN" b="1" dirty="0" err="1" smtClean="0"/>
              <a:t>services.AddSwaggerDocument</a:t>
            </a:r>
            <a:r>
              <a:rPr lang="en-IN" b="1" dirty="0" smtClean="0"/>
              <a:t>()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In </a:t>
            </a:r>
            <a:r>
              <a:rPr lang="en-IN" dirty="0" err="1"/>
              <a:t>startup.cs</a:t>
            </a:r>
            <a:r>
              <a:rPr lang="en-IN" dirty="0"/>
              <a:t> file under </a:t>
            </a:r>
            <a:r>
              <a:rPr lang="en-IN" b="1" dirty="0" smtClean="0"/>
              <a:t>Configure</a:t>
            </a:r>
            <a:r>
              <a:rPr lang="en-IN" dirty="0" smtClean="0"/>
              <a:t> </a:t>
            </a:r>
            <a:r>
              <a:rPr lang="en-IN" dirty="0"/>
              <a:t>method add </a:t>
            </a:r>
            <a:r>
              <a:rPr lang="en-IN" b="1" dirty="0" err="1" smtClean="0"/>
              <a:t>app.UseOpenAPI</a:t>
            </a:r>
            <a:r>
              <a:rPr lang="en-IN" b="1" dirty="0" smtClean="0"/>
              <a:t>() </a:t>
            </a:r>
            <a:r>
              <a:rPr lang="en-IN" dirty="0" smtClean="0"/>
              <a:t>&amp; </a:t>
            </a:r>
            <a:r>
              <a:rPr lang="en-IN" b="1" dirty="0" smtClean="0"/>
              <a:t>app.UseSwaggerUi3()</a:t>
            </a:r>
            <a:endParaRPr lang="en-IN" b="1" dirty="0"/>
          </a:p>
          <a:p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95079"/>
            <a:ext cx="17954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15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Razor View Engine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Razor is one of the view engine that allow us to write mix of HTML &amp; backend code(Server side) using C# &amp; VB. It has three important features.</a:t>
            </a:r>
          </a:p>
          <a:p>
            <a:pPr marL="0" indent="0">
              <a:buNone/>
            </a:pPr>
            <a:endParaRPr lang="en-I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IN" sz="2400" b="1" dirty="0" smtClean="0"/>
              <a:t>Compact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 smtClean="0"/>
              <a:t>Easy to learn</a:t>
            </a:r>
            <a:r>
              <a:rPr lang="en-IN" sz="2400" dirty="0" smtClean="0"/>
              <a:t> and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 err="1" smtClean="0"/>
              <a:t>Intelisense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b="1" dirty="0" smtClean="0"/>
              <a:t>Syntax: </a:t>
            </a:r>
            <a:r>
              <a:rPr lang="en-IN" sz="2400" dirty="0" smtClean="0"/>
              <a:t>&lt;h2&gt;@</a:t>
            </a:r>
            <a:r>
              <a:rPr lang="en-IN" sz="2400" dirty="0" err="1" smtClean="0"/>
              <a:t>DateTime.Now</a:t>
            </a:r>
            <a:r>
              <a:rPr lang="en-IN" sz="2400" dirty="0" smtClean="0"/>
              <a:t>&lt;/h2&gt;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357" y="274638"/>
            <a:ext cx="17954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77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Razor provides two types of code block.</a:t>
            </a:r>
          </a:p>
          <a:p>
            <a:pPr marL="0" indent="0">
              <a:buNone/>
            </a:pPr>
            <a:endParaRPr lang="en-IN" dirty="0" smtClean="0"/>
          </a:p>
          <a:p>
            <a:pPr marL="514350" indent="-514350">
              <a:buAutoNum type="arabicPeriod"/>
            </a:pPr>
            <a:r>
              <a:rPr lang="en-IN" dirty="0" smtClean="0"/>
              <a:t>Single-line of code: In this we can append code in HTML using @ </a:t>
            </a:r>
            <a:r>
              <a:rPr lang="en-IN" dirty="0" err="1" smtClean="0"/>
              <a:t>symmbol</a:t>
            </a:r>
            <a:r>
              <a:rPr lang="en-IN" dirty="0" smtClean="0"/>
              <a:t> wherever we want.</a:t>
            </a:r>
          </a:p>
          <a:p>
            <a:pPr marL="0" indent="0">
              <a:buNone/>
            </a:pPr>
            <a:r>
              <a:rPr lang="en-IN" dirty="0" smtClean="0"/>
              <a:t>Syntax: &lt;h2&gt;</a:t>
            </a:r>
            <a:r>
              <a:rPr lang="en-IN" dirty="0" err="1" smtClean="0"/>
              <a:t>DateTime.Now.ToShortDate</a:t>
            </a:r>
            <a:r>
              <a:rPr lang="en-IN" dirty="0" smtClean="0"/>
              <a:t>()&lt;/h2&gt;</a:t>
            </a:r>
          </a:p>
          <a:p>
            <a:pPr marL="514350" indent="-514350">
              <a:buAutoNum type="arabicPeriod" startAt="2"/>
            </a:pPr>
            <a:r>
              <a:rPr lang="en-IN" dirty="0" smtClean="0"/>
              <a:t>Multi-line of code: In this we can write our razor backend code in multiple lines with express symbol after @.</a:t>
            </a:r>
          </a:p>
          <a:p>
            <a:pPr marL="0" indent="0">
              <a:buNone/>
            </a:pPr>
            <a:r>
              <a:rPr lang="en-IN" dirty="0" smtClean="0"/>
              <a:t>Syntax: @{</a:t>
            </a:r>
          </a:p>
          <a:p>
            <a:pPr marL="0" indent="0">
              <a:buNone/>
            </a:pPr>
            <a:r>
              <a:rPr lang="en-IN" dirty="0" err="1" smtClean="0"/>
              <a:t>var</a:t>
            </a:r>
            <a:r>
              <a:rPr lang="en-IN" dirty="0" smtClean="0"/>
              <a:t> date= </a:t>
            </a:r>
            <a:r>
              <a:rPr lang="en-IN" dirty="0" err="1" smtClean="0"/>
              <a:t>DateTime.Now.ToShortDate</a:t>
            </a:r>
            <a:r>
              <a:rPr lang="en-IN" dirty="0" smtClean="0"/>
              <a:t>() ;</a:t>
            </a:r>
          </a:p>
          <a:p>
            <a:pPr marL="0" indent="0">
              <a:buNone/>
            </a:pPr>
            <a:r>
              <a:rPr lang="en-IN" dirty="0" smtClean="0"/>
              <a:t>&lt;h2&gt;Today is @date&lt;/h2&gt;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60648"/>
            <a:ext cx="17954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64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CORS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smtClean="0"/>
              <a:t>Cross-Origin Resource Sharing implementation allow us to making a request from one server to another server to utilize particular resources of the server.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For setting up, you just need to add it into </a:t>
            </a:r>
            <a:r>
              <a:rPr lang="en-IN" sz="2400" dirty="0" err="1" smtClean="0"/>
              <a:t>startup.cs</a:t>
            </a:r>
            <a:r>
              <a:rPr lang="en-IN" sz="2400" dirty="0" smtClean="0"/>
              <a:t> file.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b="1" dirty="0" smtClean="0"/>
              <a:t>Under Configure Method: 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err="1" smtClean="0"/>
              <a:t>app.UseCors</a:t>
            </a:r>
            <a:r>
              <a:rPr lang="en-IN" sz="2400" dirty="0" smtClean="0"/>
              <a:t>(x=&gt;</a:t>
            </a:r>
            <a:r>
              <a:rPr lang="en-IN" sz="2400" dirty="0" err="1" smtClean="0"/>
              <a:t>x.AllowAnyOrigin</a:t>
            </a:r>
            <a:r>
              <a:rPr lang="en-IN" sz="2400" dirty="0" smtClean="0"/>
              <a:t>());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b="1" dirty="0" smtClean="0"/>
              <a:t>Under </a:t>
            </a:r>
            <a:r>
              <a:rPr lang="en-IN" sz="2400" b="1" dirty="0" err="1" smtClean="0"/>
              <a:t>ConfigureService</a:t>
            </a:r>
            <a:r>
              <a:rPr lang="en-IN" sz="2400" b="1" dirty="0" smtClean="0"/>
              <a:t> Method:</a:t>
            </a:r>
          </a:p>
          <a:p>
            <a:pPr marL="0" indent="0">
              <a:buNone/>
            </a:pPr>
            <a:r>
              <a:rPr lang="en-IN" sz="2400" dirty="0" err="1" smtClean="0"/>
              <a:t>services.AddCors</a:t>
            </a:r>
            <a:r>
              <a:rPr lang="en-IN" sz="2400" dirty="0" smtClean="0"/>
              <a:t>(x=&gt;</a:t>
            </a:r>
            <a:r>
              <a:rPr lang="en-IN" sz="2400" dirty="0" err="1" smtClean="0"/>
              <a:t>x.AddPolicy</a:t>
            </a:r>
            <a:r>
              <a:rPr lang="en-IN" sz="2400" dirty="0" smtClean="0"/>
              <a:t>(“</a:t>
            </a:r>
            <a:r>
              <a:rPr lang="en-IN" sz="2400" dirty="0" err="1" smtClean="0"/>
              <a:t>AllowOrigin</a:t>
            </a:r>
            <a:r>
              <a:rPr lang="en-IN" sz="2400" dirty="0" smtClean="0"/>
              <a:t>”,y=&gt;</a:t>
            </a:r>
            <a:r>
              <a:rPr lang="en-IN" sz="2400" dirty="0" err="1" smtClean="0"/>
              <a:t>y.AllowAnyOrigin</a:t>
            </a:r>
            <a:r>
              <a:rPr lang="en-IN" sz="2400" dirty="0" smtClean="0"/>
              <a:t>());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537" y="92076"/>
            <a:ext cx="17954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8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Internationalization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Internationalization is the process of making your application for the different cultures &amp; environments. We can build our application that supports multi-lingual in very easy way.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827584" y="4005064"/>
            <a:ext cx="223224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Internationalization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07904" y="3972807"/>
            <a:ext cx="223224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Localization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92196" y="3972807"/>
            <a:ext cx="223224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Globalizationn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Equal 6"/>
          <p:cNvSpPr/>
          <p:nvPr/>
        </p:nvSpPr>
        <p:spPr>
          <a:xfrm>
            <a:off x="3144416" y="4233664"/>
            <a:ext cx="457200" cy="4572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Plus 7"/>
          <p:cNvSpPr/>
          <p:nvPr/>
        </p:nvSpPr>
        <p:spPr>
          <a:xfrm>
            <a:off x="6012160" y="4199772"/>
            <a:ext cx="432048" cy="49109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44815"/>
            <a:ext cx="17954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956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643</Words>
  <Application>Microsoft Office PowerPoint</Application>
  <PresentationFormat>On-screen Show (4:3)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Point’s to be cover</vt:lpstr>
      <vt:lpstr>Folder Structure</vt:lpstr>
      <vt:lpstr>Swagger</vt:lpstr>
      <vt:lpstr>Swashbuckle ::  Configuration</vt:lpstr>
      <vt:lpstr>NSwag ::  Configuration</vt:lpstr>
      <vt:lpstr>Razor View Engine</vt:lpstr>
      <vt:lpstr>PowerPoint Presentation</vt:lpstr>
      <vt:lpstr>CORS</vt:lpstr>
      <vt:lpstr>Internationalization</vt:lpstr>
      <vt:lpstr>Create &amp; Build Core App. Using CLI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RISHIKESH</dc:creator>
  <cp:lastModifiedBy>Deepti Gaddamwar</cp:lastModifiedBy>
  <cp:revision>57</cp:revision>
  <dcterms:created xsi:type="dcterms:W3CDTF">2019-12-07T11:14:54Z</dcterms:created>
  <dcterms:modified xsi:type="dcterms:W3CDTF">2019-12-10T05:45:29Z</dcterms:modified>
</cp:coreProperties>
</file>