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8" r:id="rId5"/>
    <p:sldId id="259" r:id="rId6"/>
    <p:sldId id="261" r:id="rId7"/>
    <p:sldId id="260"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05E69-31AC-41A1-9F29-18295A0B2BE8}"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8E175-D160-4947-A73F-017FD6A825E4}" type="slidenum">
              <a:rPr lang="en-US" smtClean="0"/>
              <a:t>‹#›</a:t>
            </a:fld>
            <a:endParaRPr lang="en-US"/>
          </a:p>
        </p:txBody>
      </p:sp>
    </p:spTree>
    <p:extLst>
      <p:ext uri="{BB962C8B-B14F-4D97-AF65-F5344CB8AC3E}">
        <p14:creationId xmlns:p14="http://schemas.microsoft.com/office/powerpoint/2010/main" val="278683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E175-D160-4947-A73F-017FD6A825E4}" type="slidenum">
              <a:rPr lang="en-US" smtClean="0"/>
              <a:t>6</a:t>
            </a:fld>
            <a:endParaRPr lang="en-US"/>
          </a:p>
        </p:txBody>
      </p:sp>
    </p:spTree>
    <p:extLst>
      <p:ext uri="{BB962C8B-B14F-4D97-AF65-F5344CB8AC3E}">
        <p14:creationId xmlns:p14="http://schemas.microsoft.com/office/powerpoint/2010/main" val="38659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CD7D74-F548-4AE8-8CD0-CB757993206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357358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D7D74-F548-4AE8-8CD0-CB757993206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3701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D7D74-F548-4AE8-8CD0-CB757993206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266467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D7D74-F548-4AE8-8CD0-CB757993206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275574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CD7D74-F548-4AE8-8CD0-CB757993206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3760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CD7D74-F548-4AE8-8CD0-CB757993206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401507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CD7D74-F548-4AE8-8CD0-CB7579932063}"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135873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CD7D74-F548-4AE8-8CD0-CB7579932063}"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235447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D7D74-F548-4AE8-8CD0-CB7579932063}"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10250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CD7D74-F548-4AE8-8CD0-CB757993206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17424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CD7D74-F548-4AE8-8CD0-CB757993206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39104-C9C0-493E-9AD7-3090FD77E16A}" type="slidenum">
              <a:rPr lang="en-US" smtClean="0"/>
              <a:t>‹#›</a:t>
            </a:fld>
            <a:endParaRPr lang="en-US"/>
          </a:p>
        </p:txBody>
      </p:sp>
    </p:spTree>
    <p:extLst>
      <p:ext uri="{BB962C8B-B14F-4D97-AF65-F5344CB8AC3E}">
        <p14:creationId xmlns:p14="http://schemas.microsoft.com/office/powerpoint/2010/main" val="387005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D7D74-F548-4AE8-8CD0-CB7579932063}"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39104-C9C0-493E-9AD7-3090FD77E16A}" type="slidenum">
              <a:rPr lang="en-US" smtClean="0"/>
              <a:t>‹#›</a:t>
            </a:fld>
            <a:endParaRPr lang="en-US"/>
          </a:p>
        </p:txBody>
      </p:sp>
    </p:spTree>
    <p:extLst>
      <p:ext uri="{BB962C8B-B14F-4D97-AF65-F5344CB8AC3E}">
        <p14:creationId xmlns:p14="http://schemas.microsoft.com/office/powerpoint/2010/main" val="423529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1746"/>
            <a:ext cx="9144000" cy="2387600"/>
          </a:xfrm>
        </p:spPr>
        <p:txBody>
          <a:bodyPr/>
          <a:lstStyle/>
          <a:p>
            <a:r>
              <a:rPr lang="en-US" dirty="0" smtClean="0"/>
              <a:t>Docker</a:t>
            </a:r>
            <a:endParaRPr lang="en-US" dirty="0"/>
          </a:p>
        </p:txBody>
      </p:sp>
      <p:sp>
        <p:nvSpPr>
          <p:cNvPr id="3" name="Subtitle 2"/>
          <p:cNvSpPr>
            <a:spLocks noGrp="1"/>
          </p:cNvSpPr>
          <p:nvPr>
            <p:ph type="subTitle" idx="1"/>
          </p:nvPr>
        </p:nvSpPr>
        <p:spPr/>
        <p:txBody>
          <a:bodyPr/>
          <a:lstStyle/>
          <a:p>
            <a:r>
              <a:rPr lang="en-US" dirty="0" smtClean="0"/>
              <a:t>Presented by: Vijay Pandey</a:t>
            </a:r>
            <a:endParaRPr lang="en-US" dirty="0"/>
          </a:p>
        </p:txBody>
      </p:sp>
    </p:spTree>
    <p:extLst>
      <p:ext uri="{BB962C8B-B14F-4D97-AF65-F5344CB8AC3E}">
        <p14:creationId xmlns:p14="http://schemas.microsoft.com/office/powerpoint/2010/main" val="368386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Commands:</a:t>
            </a:r>
            <a:endParaRPr lang="en-US" b="1" dirty="0"/>
          </a:p>
        </p:txBody>
      </p:sp>
      <p:sp>
        <p:nvSpPr>
          <p:cNvPr id="3" name="Content Placeholder 2"/>
          <p:cNvSpPr>
            <a:spLocks noGrp="1"/>
          </p:cNvSpPr>
          <p:nvPr>
            <p:ph idx="1"/>
          </p:nvPr>
        </p:nvSpPr>
        <p:spPr/>
        <p:txBody>
          <a:bodyPr>
            <a:normAutofit/>
          </a:bodyPr>
          <a:lstStyle/>
          <a:p>
            <a:r>
              <a:rPr lang="en-US" dirty="0" err="1"/>
              <a:t>docker</a:t>
            </a:r>
            <a:r>
              <a:rPr lang="en-US" dirty="0"/>
              <a:t> </a:t>
            </a:r>
            <a:r>
              <a:rPr lang="en-US" dirty="0" err="1" smtClean="0"/>
              <a:t>ps</a:t>
            </a:r>
            <a:r>
              <a:rPr lang="en-US" dirty="0" smtClean="0"/>
              <a:t> </a:t>
            </a:r>
            <a:r>
              <a:rPr lang="en-US" dirty="0"/>
              <a:t>– </a:t>
            </a:r>
            <a:r>
              <a:rPr lang="en-US" dirty="0" smtClean="0"/>
              <a:t>List all the running containers.</a:t>
            </a:r>
          </a:p>
          <a:p>
            <a:r>
              <a:rPr lang="en-US" dirty="0" err="1" smtClean="0"/>
              <a:t>docker</a:t>
            </a:r>
            <a:r>
              <a:rPr lang="en-US" dirty="0" smtClean="0"/>
              <a:t> </a:t>
            </a:r>
            <a:r>
              <a:rPr lang="en-US" dirty="0" err="1" smtClean="0"/>
              <a:t>ps</a:t>
            </a:r>
            <a:r>
              <a:rPr lang="en-US" dirty="0" smtClean="0"/>
              <a:t> -a – List all containers.</a:t>
            </a:r>
          </a:p>
          <a:p>
            <a:r>
              <a:rPr lang="en-US" dirty="0" err="1" smtClean="0"/>
              <a:t>docker</a:t>
            </a:r>
            <a:r>
              <a:rPr lang="en-US" dirty="0" smtClean="0"/>
              <a:t> image ls </a:t>
            </a:r>
            <a:r>
              <a:rPr lang="en-US" dirty="0"/>
              <a:t>– </a:t>
            </a:r>
            <a:r>
              <a:rPr lang="en-US" dirty="0" smtClean="0"/>
              <a:t>List all images.</a:t>
            </a:r>
            <a:endParaRPr lang="en-US" dirty="0"/>
          </a:p>
          <a:p>
            <a:r>
              <a:rPr lang="en-US" dirty="0" err="1"/>
              <a:t>docker</a:t>
            </a:r>
            <a:r>
              <a:rPr lang="en-US" dirty="0"/>
              <a:t> </a:t>
            </a:r>
            <a:r>
              <a:rPr lang="en-US" dirty="0" err="1" smtClean="0"/>
              <a:t>rm</a:t>
            </a:r>
            <a:r>
              <a:rPr lang="en-US" dirty="0" smtClean="0"/>
              <a:t> </a:t>
            </a:r>
            <a:r>
              <a:rPr lang="en-US" dirty="0"/>
              <a:t>– </a:t>
            </a:r>
            <a:r>
              <a:rPr lang="en-US" dirty="0" smtClean="0"/>
              <a:t>Removes a container</a:t>
            </a:r>
            <a:endParaRPr lang="en-US" dirty="0"/>
          </a:p>
          <a:p>
            <a:r>
              <a:rPr lang="en-US" dirty="0" err="1"/>
              <a:t>docker</a:t>
            </a:r>
            <a:r>
              <a:rPr lang="en-US" dirty="0"/>
              <a:t> </a:t>
            </a:r>
            <a:r>
              <a:rPr lang="en-US" dirty="0" err="1" smtClean="0"/>
              <a:t>rmi</a:t>
            </a:r>
            <a:r>
              <a:rPr lang="en-US" dirty="0" smtClean="0"/>
              <a:t> </a:t>
            </a:r>
            <a:r>
              <a:rPr lang="en-US" dirty="0"/>
              <a:t>– </a:t>
            </a:r>
            <a:r>
              <a:rPr lang="en-US" dirty="0" smtClean="0"/>
              <a:t>Removes a image</a:t>
            </a:r>
            <a:endParaRPr lang="en-US" dirty="0"/>
          </a:p>
          <a:p>
            <a:r>
              <a:rPr lang="en-US" dirty="0" err="1"/>
              <a:t>docker</a:t>
            </a:r>
            <a:r>
              <a:rPr lang="en-US" dirty="0"/>
              <a:t> </a:t>
            </a:r>
            <a:r>
              <a:rPr lang="en-US" dirty="0" smtClean="0"/>
              <a:t>logs </a:t>
            </a:r>
            <a:r>
              <a:rPr lang="en-US" dirty="0"/>
              <a:t>– Fetch the logs of a container</a:t>
            </a:r>
          </a:p>
          <a:p>
            <a:r>
              <a:rPr lang="en-US" dirty="0" err="1" smtClean="0"/>
              <a:t>docker</a:t>
            </a:r>
            <a:r>
              <a:rPr lang="en-US" dirty="0" smtClean="0"/>
              <a:t> </a:t>
            </a:r>
            <a:r>
              <a:rPr lang="en-US" dirty="0"/>
              <a:t>exec – Runs a command in a </a:t>
            </a:r>
            <a:r>
              <a:rPr lang="en-US"/>
              <a:t>run-time </a:t>
            </a:r>
            <a:r>
              <a:rPr lang="en-US" smtClean="0"/>
              <a:t>container</a:t>
            </a:r>
            <a:endParaRPr lang="en-US" dirty="0"/>
          </a:p>
        </p:txBody>
      </p:sp>
    </p:spTree>
    <p:extLst>
      <p:ext uri="{BB962C8B-B14F-4D97-AF65-F5344CB8AC3E}">
        <p14:creationId xmlns:p14="http://schemas.microsoft.com/office/powerpoint/2010/main" val="85403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r>
              <a:rPr lang="en-US" dirty="0" smtClean="0"/>
              <a:t>.</a:t>
            </a:r>
          </a:p>
          <a:p>
            <a:pPr marL="0" indent="0">
              <a:buNone/>
            </a:pPr>
            <a:r>
              <a:rPr lang="en-US" dirty="0"/>
              <a:t>.NET Core can easily run in a Docker container. Containers provide a lightweight way to isolate your application from the rest of the host system, sharing just the kernel, and using resources given to your application.</a:t>
            </a:r>
          </a:p>
        </p:txBody>
      </p:sp>
    </p:spTree>
    <p:extLst>
      <p:ext uri="{BB962C8B-B14F-4D97-AF65-F5344CB8AC3E}">
        <p14:creationId xmlns:p14="http://schemas.microsoft.com/office/powerpoint/2010/main" val="162811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Comparing Docker containers with virtual </a:t>
            </a:r>
            <a:r>
              <a:rPr lang="en-US" b="1" dirty="0" smtClean="0"/>
              <a:t>machines</a:t>
            </a:r>
            <a:endParaRPr lang="en-US" dirty="0"/>
          </a:p>
        </p:txBody>
      </p:sp>
      <p:pic>
        <p:nvPicPr>
          <p:cNvPr id="3074" name="Picture 2" descr="Diagram showing the hardware/software stack of a traditional 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1690688"/>
            <a:ext cx="3788450" cy="37818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docs.microsoft.com/en-us/dotnet/architecture/microservices/container-docker-introduction/media/docker-defined/docker-container-hardware-soft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690688"/>
            <a:ext cx="4184073" cy="394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3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terminologies</a:t>
            </a:r>
            <a:endParaRPr lang="en-US" b="1" dirty="0"/>
          </a:p>
        </p:txBody>
      </p:sp>
      <p:sp>
        <p:nvSpPr>
          <p:cNvPr id="3" name="Content Placeholder 2"/>
          <p:cNvSpPr>
            <a:spLocks noGrp="1"/>
          </p:cNvSpPr>
          <p:nvPr>
            <p:ph idx="1"/>
          </p:nvPr>
        </p:nvSpPr>
        <p:spPr/>
        <p:txBody>
          <a:bodyPr/>
          <a:lstStyle/>
          <a:p>
            <a:r>
              <a:rPr lang="en-US" b="1" dirty="0" smtClean="0"/>
              <a:t>Docker image: </a:t>
            </a:r>
            <a:r>
              <a:rPr lang="en-US" dirty="0"/>
              <a:t>An image is an ordered collection of </a:t>
            </a:r>
            <a:r>
              <a:rPr lang="en-US" dirty="0" err="1"/>
              <a:t>filesystem</a:t>
            </a:r>
            <a:r>
              <a:rPr lang="en-US" dirty="0"/>
              <a:t> changes that form the basis of a container. The image doesn't have a state and is read-only. Much the time an image is based on another image, but with some customization. For example, when you create an new image for your application, you would base it on an existing image that already contains the .NET Core </a:t>
            </a:r>
            <a:r>
              <a:rPr lang="en-US" dirty="0" smtClean="0"/>
              <a:t>runtime. Because </a:t>
            </a:r>
            <a:r>
              <a:rPr lang="en-US" dirty="0"/>
              <a:t>containers are created from images, images have a set of run parameters (such as a starting executable) that run when the container starts.</a:t>
            </a:r>
          </a:p>
          <a:p>
            <a:pPr marL="0" indent="0">
              <a:buNone/>
            </a:pPr>
            <a:endParaRPr lang="en-US" dirty="0"/>
          </a:p>
        </p:txBody>
      </p:sp>
    </p:spTree>
    <p:extLst>
      <p:ext uri="{BB962C8B-B14F-4D97-AF65-F5344CB8AC3E}">
        <p14:creationId xmlns:p14="http://schemas.microsoft.com/office/powerpoint/2010/main" val="26222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terminologies</a:t>
            </a:r>
            <a:endParaRPr lang="en-US" dirty="0"/>
          </a:p>
        </p:txBody>
      </p:sp>
      <p:sp>
        <p:nvSpPr>
          <p:cNvPr id="3" name="Content Placeholder 2"/>
          <p:cNvSpPr>
            <a:spLocks noGrp="1"/>
          </p:cNvSpPr>
          <p:nvPr>
            <p:ph idx="1"/>
          </p:nvPr>
        </p:nvSpPr>
        <p:spPr/>
        <p:txBody>
          <a:bodyPr/>
          <a:lstStyle/>
          <a:p>
            <a:r>
              <a:rPr lang="en-US" b="1" dirty="0" smtClean="0"/>
              <a:t>Docker container: </a:t>
            </a:r>
            <a:r>
              <a:rPr lang="en-US" dirty="0"/>
              <a:t>A container is a runnable instance of an image. As you build your image, you deploy your application and dependencies. Then, multiple containers can be instantiated, each isolated from one another. Each container instance has its own </a:t>
            </a:r>
            <a:r>
              <a:rPr lang="en-US" dirty="0" err="1"/>
              <a:t>filesystem</a:t>
            </a:r>
            <a:r>
              <a:rPr lang="en-US" dirty="0"/>
              <a:t>, memory, and network interface</a:t>
            </a:r>
            <a:r>
              <a:rPr lang="en-US" dirty="0" smtClean="0"/>
              <a:t>. </a:t>
            </a:r>
            <a:br>
              <a:rPr lang="en-US" dirty="0" smtClean="0"/>
            </a:br>
            <a:r>
              <a:rPr lang="en-US" dirty="0" smtClean="0"/>
              <a:t>Simply container is a instance of the image you created of your application.</a:t>
            </a:r>
            <a:endParaRPr lang="en-US" b="1" dirty="0"/>
          </a:p>
        </p:txBody>
      </p:sp>
    </p:spTree>
    <p:extLst>
      <p:ext uri="{BB962C8B-B14F-4D97-AF65-F5344CB8AC3E}">
        <p14:creationId xmlns:p14="http://schemas.microsoft.com/office/powerpoint/2010/main" val="163500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terminologies</a:t>
            </a:r>
            <a:endParaRPr lang="en-US" dirty="0"/>
          </a:p>
        </p:txBody>
      </p:sp>
      <p:sp>
        <p:nvSpPr>
          <p:cNvPr id="3" name="Content Placeholder 2"/>
          <p:cNvSpPr>
            <a:spLocks noGrp="1"/>
          </p:cNvSpPr>
          <p:nvPr>
            <p:ph idx="1"/>
          </p:nvPr>
        </p:nvSpPr>
        <p:spPr/>
        <p:txBody>
          <a:bodyPr/>
          <a:lstStyle/>
          <a:p>
            <a:r>
              <a:rPr lang="en-US" b="1" dirty="0" smtClean="0"/>
              <a:t>Docker registry: </a:t>
            </a:r>
            <a:r>
              <a:rPr lang="en-US" dirty="0" smtClean="0"/>
              <a:t>Container </a:t>
            </a:r>
            <a:r>
              <a:rPr lang="en-US" dirty="0"/>
              <a:t>registries are a collection of image repositories. You can base your images on a registry image. You can create containers directly from an image in a registry. </a:t>
            </a:r>
            <a:r>
              <a:rPr lang="en-US" dirty="0" smtClean="0"/>
              <a:t/>
            </a:r>
            <a:br>
              <a:rPr lang="en-US" dirty="0" smtClean="0"/>
            </a:br>
            <a:r>
              <a:rPr lang="en-US" dirty="0" smtClean="0"/>
              <a:t>Simply container is a instance of the image you created of your application.</a:t>
            </a:r>
            <a:br>
              <a:rPr lang="en-US" dirty="0" smtClean="0"/>
            </a:br>
            <a:endParaRPr lang="en-US" b="1" dirty="0"/>
          </a:p>
        </p:txBody>
      </p:sp>
    </p:spTree>
    <p:extLst>
      <p:ext uri="{BB962C8B-B14F-4D97-AF65-F5344CB8AC3E}">
        <p14:creationId xmlns:p14="http://schemas.microsoft.com/office/powerpoint/2010/main" val="22995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diagram showing the basic taxonomy in Dock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826" y="587865"/>
            <a:ext cx="9993483" cy="531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2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terminologies</a:t>
            </a:r>
            <a:endParaRPr lang="en-US" dirty="0"/>
          </a:p>
        </p:txBody>
      </p:sp>
      <p:sp>
        <p:nvSpPr>
          <p:cNvPr id="3" name="Content Placeholder 2"/>
          <p:cNvSpPr>
            <a:spLocks noGrp="1"/>
          </p:cNvSpPr>
          <p:nvPr>
            <p:ph idx="1"/>
          </p:nvPr>
        </p:nvSpPr>
        <p:spPr/>
        <p:txBody>
          <a:bodyPr/>
          <a:lstStyle/>
          <a:p>
            <a:pPr marL="0" indent="0">
              <a:buNone/>
            </a:pPr>
            <a:r>
              <a:rPr lang="en-US" b="1" dirty="0" err="1" smtClean="0"/>
              <a:t>Dockerfile</a:t>
            </a:r>
            <a:r>
              <a:rPr lang="en-US" b="1" dirty="0" smtClean="0"/>
              <a:t>:</a:t>
            </a:r>
            <a:r>
              <a:rPr lang="en-US" dirty="0" smtClean="0"/>
              <a:t> </a:t>
            </a:r>
            <a:r>
              <a:rPr lang="en-US" dirty="0"/>
              <a:t>A text file that contains instructions for how to build a Docker image. It's like a batch script, the first line states the base image to begin with and then follow the instructions to install required programs, copy files and so on, until you get the working environment you need.</a:t>
            </a:r>
          </a:p>
        </p:txBody>
      </p:sp>
    </p:spTree>
    <p:extLst>
      <p:ext uri="{BB962C8B-B14F-4D97-AF65-F5344CB8AC3E}">
        <p14:creationId xmlns:p14="http://schemas.microsoft.com/office/powerpoint/2010/main" val="197021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Commands:</a:t>
            </a:r>
            <a:endParaRPr lang="en-US" b="1" dirty="0"/>
          </a:p>
        </p:txBody>
      </p:sp>
      <p:sp>
        <p:nvSpPr>
          <p:cNvPr id="3" name="Content Placeholder 2"/>
          <p:cNvSpPr>
            <a:spLocks noGrp="1"/>
          </p:cNvSpPr>
          <p:nvPr>
            <p:ph idx="1"/>
          </p:nvPr>
        </p:nvSpPr>
        <p:spPr/>
        <p:txBody>
          <a:bodyPr>
            <a:normAutofit/>
          </a:bodyPr>
          <a:lstStyle/>
          <a:p>
            <a:r>
              <a:rPr lang="en-US" dirty="0" err="1"/>
              <a:t>docker</a:t>
            </a:r>
            <a:r>
              <a:rPr lang="en-US" dirty="0"/>
              <a:t> run – Runs a command in a new </a:t>
            </a:r>
            <a:r>
              <a:rPr lang="en-US" dirty="0" smtClean="0"/>
              <a:t>container.</a:t>
            </a:r>
          </a:p>
          <a:p>
            <a:r>
              <a:rPr lang="en-US" dirty="0" err="1" smtClean="0"/>
              <a:t>docker</a:t>
            </a:r>
            <a:r>
              <a:rPr lang="en-US" dirty="0" smtClean="0"/>
              <a:t> </a:t>
            </a:r>
            <a:r>
              <a:rPr lang="en-US" dirty="0"/>
              <a:t>start – Starts one or more stopped containers</a:t>
            </a:r>
          </a:p>
          <a:p>
            <a:r>
              <a:rPr lang="en-US" dirty="0" err="1"/>
              <a:t>docker</a:t>
            </a:r>
            <a:r>
              <a:rPr lang="en-US" dirty="0"/>
              <a:t> stop – Stops one or more running </a:t>
            </a:r>
            <a:r>
              <a:rPr lang="en-US" dirty="0" smtClean="0"/>
              <a:t>containers</a:t>
            </a:r>
          </a:p>
          <a:p>
            <a:r>
              <a:rPr lang="en-US" dirty="0" err="1" smtClean="0"/>
              <a:t>docker</a:t>
            </a:r>
            <a:r>
              <a:rPr lang="en-US" dirty="0" smtClean="0"/>
              <a:t> restart – </a:t>
            </a:r>
            <a:r>
              <a:rPr lang="en-US" dirty="0"/>
              <a:t>Restart one or more containers</a:t>
            </a:r>
          </a:p>
          <a:p>
            <a:r>
              <a:rPr lang="en-US" dirty="0" err="1"/>
              <a:t>docker</a:t>
            </a:r>
            <a:r>
              <a:rPr lang="en-US" dirty="0"/>
              <a:t> build – Builds an image form a Docker file</a:t>
            </a:r>
          </a:p>
          <a:p>
            <a:r>
              <a:rPr lang="en-US" dirty="0" err="1"/>
              <a:t>docker</a:t>
            </a:r>
            <a:r>
              <a:rPr lang="en-US" dirty="0"/>
              <a:t> pull – Pulls an image or a repository from a registry</a:t>
            </a:r>
          </a:p>
          <a:p>
            <a:r>
              <a:rPr lang="en-US" dirty="0" err="1"/>
              <a:t>docker</a:t>
            </a:r>
            <a:r>
              <a:rPr lang="en-US" dirty="0"/>
              <a:t> push – Pushes an image or a repository to a </a:t>
            </a:r>
            <a:r>
              <a:rPr lang="en-US" dirty="0" smtClean="0"/>
              <a:t>registry</a:t>
            </a:r>
            <a:br>
              <a:rPr lang="en-US" dirty="0" smtClean="0"/>
            </a:br>
            <a:endParaRPr lang="en-US" dirty="0"/>
          </a:p>
        </p:txBody>
      </p:sp>
    </p:spTree>
    <p:extLst>
      <p:ext uri="{BB962C8B-B14F-4D97-AF65-F5344CB8AC3E}">
        <p14:creationId xmlns:p14="http://schemas.microsoft.com/office/powerpoint/2010/main" val="1612962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523</Words>
  <Application>Microsoft Office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Docker</vt:lpstr>
      <vt:lpstr>Overview</vt:lpstr>
      <vt:lpstr>Comparing Docker containers with virtual machines</vt:lpstr>
      <vt:lpstr>Some terminologies</vt:lpstr>
      <vt:lpstr>Some terminologies</vt:lpstr>
      <vt:lpstr>Some terminologies</vt:lpstr>
      <vt:lpstr>PowerPoint Presentation</vt:lpstr>
      <vt:lpstr>Some terminologies</vt:lpstr>
      <vt:lpstr>Commands:</vt:lpstr>
      <vt:lpstr>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Vijay Pandey</dc:creator>
  <cp:lastModifiedBy>Vijay Pandey</cp:lastModifiedBy>
  <cp:revision>7</cp:revision>
  <dcterms:created xsi:type="dcterms:W3CDTF">2019-12-11T09:15:04Z</dcterms:created>
  <dcterms:modified xsi:type="dcterms:W3CDTF">2019-12-11T09:52:05Z</dcterms:modified>
</cp:coreProperties>
</file>