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63" r:id="rId6"/>
    <p:sldId id="259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FB538-F886-4F1F-92C1-4BDF8AF22A8D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FFA3B-7B83-40E8-8288-6B3E92D5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0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F86-0FC0-4C8C-B3F0-341046AEAE4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2CA-61AF-4F3E-BA29-3CE795F7023A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4238-89C3-4CCE-BC16-70C3123BA78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873A-9D87-45A2-BA4D-3C2B7AD659D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952B-A3FA-473B-A2C0-872415A5039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DAA-7340-47DB-94B4-9FEF4761754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372-9B9B-40CD-BA86-3EEA62161135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928-8EAD-4E3D-934F-77C32C8EB7A0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CC2-70B6-4BE7-8409-B2BE979AD889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D6F-5DD6-43B6-A957-C0A0B3DF79FC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47EB-989E-4E84-B93F-E8154381938B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2EB5-DDE5-48EA-8205-80B6C84DCE1B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2FDD-315B-4E72-9311-BA955195D43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FDF4384-8F48-4632-B8FE-400D74A3439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0EB8E98-8B1F-4115-B7E6-EF991885296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docker/introduction" TargetMode="External"/><Relationship Id="rId2" Type="http://schemas.openxmlformats.org/officeDocument/2006/relationships/hyperlink" Target="https://github.com/dotnet/core/blob/master/os-lifecycle-policy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platform/support/policy" TargetMode="External"/><Relationship Id="rId5" Type="http://schemas.openxmlformats.org/officeDocument/2006/relationships/hyperlink" Target="https://dotnetfoundation.org/" TargetMode="External"/><Relationship Id="rId4" Type="http://schemas.openxmlformats.org/officeDocument/2006/relationships/hyperlink" Target="https://docs.microsoft.com/en-us/dotnet/standard/net-standar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.Net Core 3.0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From Core 2.2 to Core 3.0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7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 with new expressions and patterns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27760" y="285747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800" dirty="0" smtClean="0"/>
              <a:t>Switch expressions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800" dirty="0" smtClean="0"/>
              <a:t>Property patterns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800" dirty="0" smtClean="0"/>
              <a:t>Tuple patterns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800" dirty="0" smtClean="0"/>
              <a:t>Positional </a:t>
            </a:r>
            <a:r>
              <a:rPr lang="en-US" sz="2800" dirty="0"/>
              <a:t>patterns</a:t>
            </a:r>
            <a:endParaRPr lang="en-IN" sz="2800" dirty="0"/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IN" sz="2800" dirty="0"/>
              <a:t>Ranges and indices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IN" sz="2800" dirty="0"/>
              <a:t>Fast built-in JSON support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1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expressions</a:t>
            </a:r>
            <a:br>
              <a:rPr lang="en-US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9999" y="2603922"/>
            <a:ext cx="95357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static State </a:t>
            </a:r>
            <a:r>
              <a:rPr lang="en-IN" dirty="0" err="1"/>
              <a:t>ChangeState</a:t>
            </a:r>
            <a:r>
              <a:rPr lang="en-IN" dirty="0"/>
              <a:t>(State current, Transition </a:t>
            </a:r>
            <a:r>
              <a:rPr lang="en-IN" dirty="0" err="1"/>
              <a:t>transition</a:t>
            </a:r>
            <a:r>
              <a:rPr lang="en-IN" dirty="0"/>
              <a:t>, bool </a:t>
            </a:r>
            <a:r>
              <a:rPr lang="en-IN" dirty="0" err="1"/>
              <a:t>hasKey</a:t>
            </a:r>
            <a:r>
              <a:rPr lang="en-IN" dirty="0"/>
              <a:t>) =&gt;</a:t>
            </a:r>
          </a:p>
          <a:p>
            <a:r>
              <a:rPr lang="en-IN" dirty="0"/>
              <a:t>    (current, transition) switch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(Opened, Close)              =&gt; Closed,</a:t>
            </a:r>
          </a:p>
          <a:p>
            <a:r>
              <a:rPr lang="en-IN" dirty="0"/>
              <a:t>        (Closed, Open)               =&gt; Opened,</a:t>
            </a:r>
          </a:p>
          <a:p>
            <a:r>
              <a:rPr lang="en-IN" dirty="0"/>
              <a:t>        (Closed, Lock)   when </a:t>
            </a:r>
            <a:r>
              <a:rPr lang="en-IN" dirty="0" err="1"/>
              <a:t>hasKey</a:t>
            </a:r>
            <a:r>
              <a:rPr lang="en-IN" dirty="0"/>
              <a:t> =&gt; Locked,</a:t>
            </a:r>
          </a:p>
          <a:p>
            <a:r>
              <a:rPr lang="en-IN" dirty="0"/>
              <a:t>        (Locked, Unlock) when </a:t>
            </a:r>
            <a:r>
              <a:rPr lang="en-IN" dirty="0" err="1"/>
              <a:t>hasKey</a:t>
            </a:r>
            <a:r>
              <a:rPr lang="en-IN" dirty="0"/>
              <a:t> =&gt; Closed,</a:t>
            </a:r>
          </a:p>
          <a:p>
            <a:r>
              <a:rPr lang="en-IN" dirty="0"/>
              <a:t>        _ =&gt; throw new </a:t>
            </a:r>
            <a:r>
              <a:rPr lang="en-IN" dirty="0" err="1"/>
              <a:t>InvalidOperationException</a:t>
            </a:r>
            <a:r>
              <a:rPr lang="en-IN" dirty="0"/>
              <a:t>($"Invalid transition")</a:t>
            </a:r>
          </a:p>
          <a:p>
            <a:r>
              <a:rPr lang="en-IN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151398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patterns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static string Display(object o) =&gt; o switch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Point { X: 0, Y: 0 }         p =&gt; "origin",</a:t>
            </a:r>
          </a:p>
          <a:p>
            <a:r>
              <a:rPr lang="en-IN" dirty="0"/>
              <a:t>    Point { X: </a:t>
            </a:r>
            <a:r>
              <a:rPr lang="en-IN" dirty="0" err="1"/>
              <a:t>var</a:t>
            </a:r>
            <a:r>
              <a:rPr lang="en-IN" dirty="0"/>
              <a:t> x, Y: </a:t>
            </a:r>
            <a:r>
              <a:rPr lang="en-IN" dirty="0" err="1"/>
              <a:t>var</a:t>
            </a:r>
            <a:r>
              <a:rPr lang="en-IN" dirty="0"/>
              <a:t> y } p =&gt; $"({x}, {y})",</a:t>
            </a:r>
          </a:p>
          <a:p>
            <a:r>
              <a:rPr lang="en-IN" dirty="0"/>
              <a:t>    _                              =&gt; "unknown"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5741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 patterns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513" y="2421043"/>
            <a:ext cx="102268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static State </a:t>
            </a:r>
            <a:r>
              <a:rPr lang="en-IN" dirty="0" err="1"/>
              <a:t>ChangeState</a:t>
            </a:r>
            <a:r>
              <a:rPr lang="en-IN" dirty="0"/>
              <a:t>(State current, Transition </a:t>
            </a:r>
            <a:r>
              <a:rPr lang="en-IN" dirty="0" err="1"/>
              <a:t>transition</a:t>
            </a:r>
            <a:r>
              <a:rPr lang="en-IN" dirty="0"/>
              <a:t>, bool </a:t>
            </a:r>
            <a:r>
              <a:rPr lang="en-IN" dirty="0" err="1"/>
              <a:t>hasKey</a:t>
            </a:r>
            <a:r>
              <a:rPr lang="en-IN" dirty="0"/>
              <a:t>) =&gt;</a:t>
            </a:r>
          </a:p>
          <a:p>
            <a:r>
              <a:rPr lang="en-IN" dirty="0"/>
              <a:t>    (current, transition) switch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(Opened, Close)              =&gt; Closed,</a:t>
            </a:r>
          </a:p>
          <a:p>
            <a:r>
              <a:rPr lang="en-IN" dirty="0"/>
              <a:t>        (Closed, Open)               =&gt; Opened,</a:t>
            </a:r>
          </a:p>
          <a:p>
            <a:r>
              <a:rPr lang="en-IN" dirty="0"/>
              <a:t>        (Closed, Lock)   when </a:t>
            </a:r>
            <a:r>
              <a:rPr lang="en-IN" dirty="0" err="1"/>
              <a:t>hasKey</a:t>
            </a:r>
            <a:r>
              <a:rPr lang="en-IN" dirty="0"/>
              <a:t> =&gt; Locked,</a:t>
            </a:r>
          </a:p>
          <a:p>
            <a:r>
              <a:rPr lang="en-IN" dirty="0"/>
              <a:t>        (Locked, Unlock) when </a:t>
            </a:r>
            <a:r>
              <a:rPr lang="en-IN" dirty="0" err="1"/>
              <a:t>hasKey</a:t>
            </a:r>
            <a:r>
              <a:rPr lang="en-IN" dirty="0"/>
              <a:t> =&gt; Closed,</a:t>
            </a:r>
          </a:p>
          <a:p>
            <a:r>
              <a:rPr lang="en-IN" dirty="0"/>
              <a:t>        _ =&gt; throw new </a:t>
            </a:r>
            <a:r>
              <a:rPr lang="en-IN" dirty="0" err="1"/>
              <a:t>InvalidOperationException</a:t>
            </a:r>
            <a:r>
              <a:rPr lang="en-IN" dirty="0"/>
              <a:t>($"Invalid transition")</a:t>
            </a:r>
          </a:p>
          <a:p>
            <a:r>
              <a:rPr lang="en-IN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301616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Ranges and indices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9634" y="2389559"/>
            <a:ext cx="111948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static void </a:t>
            </a:r>
            <a:r>
              <a:rPr lang="en-IN" dirty="0" err="1"/>
              <a:t>ExecuteUnboundedRange</a:t>
            </a:r>
            <a:r>
              <a:rPr lang="en-IN" dirty="0"/>
              <a:t>() {  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midWeeks</a:t>
            </a:r>
            <a:r>
              <a:rPr lang="en-IN" dirty="0"/>
              <a:t> = weeks[..3]; // Start from 0th and goes before 3rd index means index 0, 1 and 2  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("First three elements of </a:t>
            </a:r>
            <a:r>
              <a:rPr lang="en-IN" dirty="0" err="1"/>
              <a:t>midWeeks</a:t>
            </a:r>
            <a:r>
              <a:rPr lang="en-IN" dirty="0"/>
              <a:t> array are:");  </a:t>
            </a:r>
          </a:p>
          <a:p>
            <a:r>
              <a:rPr lang="en-IN" dirty="0"/>
              <a:t>    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var</a:t>
            </a:r>
            <a:r>
              <a:rPr lang="en-IN" dirty="0"/>
              <a:t> week in </a:t>
            </a:r>
            <a:r>
              <a:rPr lang="en-IN" dirty="0" err="1"/>
              <a:t>midWeeks</a:t>
            </a:r>
            <a:r>
              <a:rPr lang="en-IN" dirty="0"/>
              <a:t>) {  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(week);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("last two elements of </a:t>
            </a:r>
            <a:r>
              <a:rPr lang="en-IN" dirty="0" err="1"/>
              <a:t>endofWeeks</a:t>
            </a:r>
            <a:r>
              <a:rPr lang="en-IN" dirty="0"/>
              <a:t> array are:");  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endofWeeks</a:t>
            </a:r>
            <a:r>
              <a:rPr lang="en-IN" dirty="0"/>
              <a:t> = weeks[ ^ 2..];  </a:t>
            </a:r>
          </a:p>
          <a:p>
            <a:r>
              <a:rPr lang="en-IN" dirty="0"/>
              <a:t>    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var</a:t>
            </a:r>
            <a:r>
              <a:rPr lang="en-IN" dirty="0"/>
              <a:t> week in </a:t>
            </a:r>
            <a:r>
              <a:rPr lang="en-IN" dirty="0" err="1"/>
              <a:t>endofWeeks</a:t>
            </a:r>
            <a:r>
              <a:rPr lang="en-IN" dirty="0"/>
              <a:t>) {  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(week);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4266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changes for migration from Version 2.2 to 3.0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338" y="2405135"/>
            <a:ext cx="115301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* HTTP/2 </a:t>
            </a:r>
            <a:r>
              <a:rPr lang="en-IN" dirty="0"/>
              <a:t>Support</a:t>
            </a:r>
          </a:p>
          <a:p>
            <a:r>
              <a:rPr lang="en-IN" dirty="0"/>
              <a:t>We now have support for HTTP/2 in </a:t>
            </a:r>
            <a:r>
              <a:rPr lang="en-IN" dirty="0" err="1"/>
              <a:t>HttpClient</a:t>
            </a:r>
            <a:r>
              <a:rPr lang="en-IN" dirty="0"/>
              <a:t>. The new protocol is a requirement for some APIs, like </a:t>
            </a:r>
            <a:r>
              <a:rPr lang="en-IN" dirty="0" err="1"/>
              <a:t>gRPC</a:t>
            </a:r>
            <a:r>
              <a:rPr lang="en-IN" dirty="0"/>
              <a:t> and Apple Push Notification Service. We expect more services to require HTTP/2 in the future. ASP.NET also has support for HTTP/2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Note: the preferred HTTP protocol version will be negotiated via TLS/ALPN and HTTP/2 will only be used if the server selects to use it.</a:t>
            </a:r>
          </a:p>
          <a:p>
            <a:endParaRPr lang="en-IN" dirty="0"/>
          </a:p>
          <a:p>
            <a:r>
              <a:rPr lang="en-IN" dirty="0" smtClean="0"/>
              <a:t>* Tiered Compilation</a:t>
            </a:r>
            <a:endParaRPr lang="en-IN" dirty="0"/>
          </a:p>
          <a:p>
            <a:r>
              <a:rPr lang="en-IN" dirty="0" smtClean="0"/>
              <a:t>* IEEE </a:t>
            </a:r>
            <a:r>
              <a:rPr lang="en-IN" dirty="0"/>
              <a:t>Floating-point improvements (IEEE 754-2008 revision)</a:t>
            </a:r>
          </a:p>
          <a:p>
            <a:r>
              <a:rPr lang="en-IN" dirty="0" smtClean="0"/>
              <a:t>* Applications </a:t>
            </a:r>
            <a:r>
              <a:rPr lang="en-IN" dirty="0"/>
              <a:t>now have native executables by </a:t>
            </a:r>
            <a:r>
              <a:rPr lang="en-IN" dirty="0" smtClean="0"/>
              <a:t>default</a:t>
            </a:r>
          </a:p>
          <a:p>
            <a:r>
              <a:rPr lang="en-IN" dirty="0" smtClean="0"/>
              <a:t>* </a:t>
            </a:r>
            <a:r>
              <a:rPr lang="en-IN" dirty="0"/>
              <a:t>Assembly linking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97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Cover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1396" y="2690950"/>
            <a:ext cx="111492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IN" sz="3200" dirty="0"/>
              <a:t>About .NET Core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3200" dirty="0"/>
              <a:t>What's new in .NET Core 3.0</a:t>
            </a:r>
            <a:endParaRPr lang="en-IN" sz="3200" dirty="0"/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IN" sz="3200" dirty="0"/>
              <a:t>I</a:t>
            </a:r>
            <a:r>
              <a:rPr lang="en-IN" sz="3200" dirty="0" smtClean="0"/>
              <a:t>mprovements </a:t>
            </a:r>
            <a:r>
              <a:rPr lang="en-IN" sz="3200" dirty="0"/>
              <a:t>C# </a:t>
            </a:r>
            <a:r>
              <a:rPr lang="en-IN" sz="3200" dirty="0" smtClean="0"/>
              <a:t>8.0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3200" dirty="0"/>
              <a:t>C# 8 with new expressions and patterns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Breaking changes for migration from Version 2.2 to 3.0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About .NET Core</a:t>
            </a:r>
            <a:r>
              <a:rPr lang="en-IN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454" y="2222569"/>
            <a:ext cx="107825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.NET Core has the following characteristics</a:t>
            </a:r>
            <a:r>
              <a:rPr lang="en-US" sz="2400" b="1" dirty="0" smtClean="0"/>
              <a:t>: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 Cross-platform</a:t>
            </a:r>
            <a:r>
              <a:rPr lang="en-US" sz="1600" b="1" dirty="0"/>
              <a:t>:</a:t>
            </a:r>
            <a:r>
              <a:rPr lang="en-US" sz="1600" dirty="0"/>
              <a:t> Runs on Windows, macOS, and Linux </a:t>
            </a:r>
            <a:r>
              <a:rPr lang="en-US" sz="1600" dirty="0">
                <a:hlinkClick r:id="rId2"/>
              </a:rPr>
              <a:t>operating systems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 Consistent </a:t>
            </a:r>
            <a:r>
              <a:rPr lang="en-US" sz="1600" b="1" dirty="0"/>
              <a:t>across architectures:</a:t>
            </a:r>
            <a:r>
              <a:rPr lang="en-US" sz="1600" dirty="0"/>
              <a:t> Runs your code with the same behavior on multiple architectures,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including </a:t>
            </a:r>
            <a:r>
              <a:rPr lang="en-US" sz="1600" dirty="0"/>
              <a:t>x64, x86, and 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 Command-line </a:t>
            </a:r>
            <a:r>
              <a:rPr lang="en-US" sz="1600" b="1" dirty="0"/>
              <a:t>tools:</a:t>
            </a:r>
            <a:r>
              <a:rPr lang="en-US" sz="1600" dirty="0"/>
              <a:t> Includes easy-to-use command-line tools that can be used for local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development </a:t>
            </a:r>
            <a:r>
              <a:rPr lang="en-US" sz="1600" dirty="0"/>
              <a:t>and in continuous-integration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 Flexible </a:t>
            </a:r>
            <a:r>
              <a:rPr lang="en-US" sz="1600" b="1" dirty="0"/>
              <a:t>deployment:</a:t>
            </a:r>
            <a:r>
              <a:rPr lang="en-US" sz="1600" dirty="0"/>
              <a:t> Can be included in your app or installed side-by-side (user-wide or system-wide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installations</a:t>
            </a:r>
            <a:r>
              <a:rPr lang="en-US" sz="1600" dirty="0"/>
              <a:t>). Can be used with </a:t>
            </a:r>
            <a:r>
              <a:rPr lang="en-US" sz="1600" dirty="0">
                <a:hlinkClick r:id="rId3"/>
              </a:rPr>
              <a:t>Docker containers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 Compatible</a:t>
            </a:r>
            <a:r>
              <a:rPr lang="en-US" sz="1600" b="1" dirty="0"/>
              <a:t>:</a:t>
            </a:r>
            <a:r>
              <a:rPr lang="en-US" sz="1600" dirty="0"/>
              <a:t> .NET Core is compatible with .NET Framework, Xamarin, and Mono, via </a:t>
            </a:r>
            <a:r>
              <a:rPr lang="en-US" sz="1600" dirty="0">
                <a:hlinkClick r:id="rId4"/>
              </a:rPr>
              <a:t>.NET Standard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 Open </a:t>
            </a:r>
            <a:r>
              <a:rPr lang="en-US" sz="1600" b="1" dirty="0"/>
              <a:t>source:</a:t>
            </a:r>
            <a:r>
              <a:rPr lang="en-US" sz="1600" dirty="0"/>
              <a:t> The .NET Core platform is open source, using MIT and Apache 2 licenses. .NET Core is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a</a:t>
            </a:r>
            <a:r>
              <a:rPr lang="en-US" sz="1600" dirty="0"/>
              <a:t> </a:t>
            </a:r>
            <a:r>
              <a:rPr lang="en-US" sz="1600" dirty="0">
                <a:hlinkClick r:id="rId5"/>
              </a:rPr>
              <a:t>.NET Foundation</a:t>
            </a:r>
            <a:r>
              <a:rPr lang="en-US" sz="1600" dirty="0"/>
              <a:t> 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 Supported </a:t>
            </a:r>
            <a:r>
              <a:rPr lang="en-US" sz="1600" b="1" dirty="0"/>
              <a:t>by Microsoft:</a:t>
            </a:r>
            <a:r>
              <a:rPr lang="en-US" sz="1600" dirty="0"/>
              <a:t> .NET Core is supported by Microsoft, per </a:t>
            </a:r>
            <a:r>
              <a:rPr lang="en-US" sz="1600" dirty="0">
                <a:hlinkClick r:id="rId6"/>
              </a:rPr>
              <a:t>.NET Core Support</a:t>
            </a:r>
            <a:r>
              <a:rPr lang="en-US" sz="1600" dirty="0"/>
              <a:t>.</a:t>
            </a:r>
            <a:endParaRPr lang="en-US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712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new in .NET Core 3.0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514" y="2990836"/>
            <a:ext cx="101729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Adding </a:t>
            </a:r>
            <a:r>
              <a:rPr lang="en-US" sz="2400" dirty="0"/>
              <a:t>Windows Forms and </a:t>
            </a:r>
            <a:r>
              <a:rPr lang="en-US" sz="2400" dirty="0" smtClean="0"/>
              <a:t>WPF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</a:t>
            </a:r>
            <a:r>
              <a:rPr lang="en-IN" sz="2400" dirty="0" smtClean="0"/>
              <a:t>dding </a:t>
            </a:r>
            <a:r>
              <a:rPr lang="en-IN" sz="2400" dirty="0"/>
              <a:t>new JSON </a:t>
            </a:r>
            <a:r>
              <a:rPr lang="en-IN" sz="2400" dirty="0" smtClean="0"/>
              <a:t>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upport </a:t>
            </a:r>
            <a:r>
              <a:rPr lang="en-US" sz="2400" dirty="0"/>
              <a:t>for ARM64 and improving performance across the </a:t>
            </a:r>
            <a:r>
              <a:rPr lang="en-US" sz="2400" dirty="0" smtClean="0"/>
              <a:t>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C# </a:t>
            </a:r>
            <a:r>
              <a:rPr lang="en-IN" sz="2400" dirty="0" smtClean="0"/>
              <a:t>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F# 4.7</a:t>
            </a:r>
          </a:p>
        </p:txBody>
      </p:sp>
    </p:spTree>
    <p:extLst>
      <p:ext uri="{BB962C8B-B14F-4D97-AF65-F5344CB8AC3E}">
        <p14:creationId xmlns:p14="http://schemas.microsoft.com/office/powerpoint/2010/main" val="18481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JsonSerializer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5509" y="249956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WeatherForecast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public DateTimeOffset Date { get; set; }</a:t>
            </a:r>
          </a:p>
          <a:p>
            <a:r>
              <a:rPr lang="en-IN" dirty="0"/>
              <a:t>    public int TemperatureC { get; set; }</a:t>
            </a:r>
          </a:p>
          <a:p>
            <a:r>
              <a:rPr lang="en-IN" dirty="0"/>
              <a:t>    public string Summary { get; set;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string Serialize(</a:t>
            </a:r>
            <a:r>
              <a:rPr lang="en-IN" dirty="0" err="1"/>
              <a:t>WeatherForecast</a:t>
            </a:r>
            <a:r>
              <a:rPr lang="en-IN" dirty="0"/>
              <a:t> value)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return JsonSerializer.ToString&lt;WeatherForecast&gt;(value);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361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improvements C# 8.0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1966" y="3304903"/>
            <a:ext cx="10451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IN" sz="3600" dirty="0" smtClean="0"/>
              <a:t>NULLABLE </a:t>
            </a:r>
            <a:r>
              <a:rPr lang="en-IN" sz="3600" dirty="0"/>
              <a:t>reference types 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IN" sz="3600" dirty="0" smtClean="0"/>
              <a:t>IAsyncEnumerable&lt;T&gt;, </a:t>
            </a:r>
            <a:r>
              <a:rPr lang="en-IN" sz="3600" dirty="0" err="1" smtClean="0"/>
              <a:t>IAsyncEnumerator</a:t>
            </a:r>
            <a:r>
              <a:rPr lang="en-IN" sz="3600" dirty="0" smtClean="0"/>
              <a:t>&lt;T&gt;</a:t>
            </a:r>
            <a:endParaRPr lang="en-IN" sz="3600" dirty="0"/>
          </a:p>
          <a:p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6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NULLABLE reference types 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000" y="2784290"/>
            <a:ext cx="92222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static </a:t>
            </a:r>
            <a:r>
              <a:rPr lang="en-IN" dirty="0" err="1"/>
              <a:t>HandleMethods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public static void </a:t>
            </a:r>
            <a:r>
              <a:rPr lang="en-IN" dirty="0" err="1"/>
              <a:t>DisposeAndClear</a:t>
            </a:r>
            <a:r>
              <a:rPr lang="en-IN" dirty="0" smtClean="0"/>
              <a:t>( String? handle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...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6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NULLABLE reference types 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7394" y="2540012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public class </a:t>
            </a:r>
            <a:r>
              <a:rPr lang="en-IN" sz="1200" dirty="0" err="1"/>
              <a:t>MyClass</a:t>
            </a:r>
            <a:endParaRPr lang="en-IN" sz="1200" dirty="0"/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    private string _</a:t>
            </a:r>
            <a:r>
              <a:rPr lang="en-IN" sz="1200" dirty="0" err="1"/>
              <a:t>innerValue</a:t>
            </a:r>
            <a:r>
              <a:rPr lang="en-IN" sz="1200" dirty="0"/>
              <a:t> = </a:t>
            </a:r>
            <a:r>
              <a:rPr lang="en-IN" sz="1200" dirty="0" err="1"/>
              <a:t>string.Empty</a:t>
            </a:r>
            <a:r>
              <a:rPr lang="en-IN" sz="1200" dirty="0"/>
              <a:t>;</a:t>
            </a:r>
          </a:p>
          <a:p>
            <a:endParaRPr lang="en-IN" sz="1200" dirty="0"/>
          </a:p>
          <a:p>
            <a:r>
              <a:rPr lang="en-IN" sz="1200" dirty="0"/>
              <a:t>    [</a:t>
            </a:r>
            <a:r>
              <a:rPr lang="en-IN" sz="1200" dirty="0" err="1"/>
              <a:t>AllowNull</a:t>
            </a:r>
            <a:r>
              <a:rPr lang="en-IN" sz="1200" dirty="0"/>
              <a:t>]</a:t>
            </a:r>
          </a:p>
          <a:p>
            <a:r>
              <a:rPr lang="en-IN" sz="1200" dirty="0"/>
              <a:t>    public string </a:t>
            </a:r>
            <a:r>
              <a:rPr lang="en-IN" sz="1200" dirty="0" err="1"/>
              <a:t>MyValue</a:t>
            </a:r>
            <a:endParaRPr lang="en-IN" sz="1200" dirty="0"/>
          </a:p>
          <a:p>
            <a:r>
              <a:rPr lang="en-IN" sz="1200" dirty="0"/>
              <a:t>    {</a:t>
            </a:r>
          </a:p>
          <a:p>
            <a:r>
              <a:rPr lang="en-IN" sz="1200" dirty="0"/>
              <a:t>        get</a:t>
            </a:r>
          </a:p>
          <a:p>
            <a:r>
              <a:rPr lang="en-IN" sz="1200" dirty="0"/>
              <a:t>        {</a:t>
            </a:r>
          </a:p>
          <a:p>
            <a:r>
              <a:rPr lang="en-IN" sz="1200" dirty="0"/>
              <a:t>            return _</a:t>
            </a:r>
            <a:r>
              <a:rPr lang="en-IN" sz="1200" dirty="0" err="1"/>
              <a:t>innerValue</a:t>
            </a:r>
            <a:r>
              <a:rPr lang="en-IN" sz="1200" dirty="0"/>
              <a:t>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    set</a:t>
            </a:r>
          </a:p>
          <a:p>
            <a:r>
              <a:rPr lang="en-IN" sz="1200" dirty="0"/>
              <a:t>        {</a:t>
            </a:r>
          </a:p>
          <a:p>
            <a:r>
              <a:rPr lang="en-IN" sz="1200" dirty="0"/>
              <a:t>            _</a:t>
            </a:r>
            <a:r>
              <a:rPr lang="en-IN" sz="1200" dirty="0" err="1"/>
              <a:t>innerValue</a:t>
            </a:r>
            <a:r>
              <a:rPr lang="en-IN" sz="1200" dirty="0"/>
              <a:t> = value ?? </a:t>
            </a:r>
            <a:r>
              <a:rPr lang="en-IN" sz="1200" dirty="0" err="1"/>
              <a:t>string.Empty</a:t>
            </a:r>
            <a:r>
              <a:rPr lang="en-IN" sz="1200" dirty="0"/>
              <a:t>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72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Sumit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000" y="2857475"/>
            <a:ext cx="91047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async</a:t>
            </a:r>
            <a:r>
              <a:rPr lang="en-IN" dirty="0"/>
              <a:t> IAsyncEnumerable&lt;</a:t>
            </a:r>
            <a:r>
              <a:rPr lang="en-IN" dirty="0" err="1"/>
              <a:t>int</a:t>
            </a:r>
            <a:r>
              <a:rPr lang="en-IN" dirty="0"/>
              <a:t>&gt; </a:t>
            </a:r>
            <a:r>
              <a:rPr lang="en-IN" dirty="0" err="1"/>
              <a:t>GetBigResultsAsync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await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result in </a:t>
            </a:r>
            <a:r>
              <a:rPr lang="en-IN" dirty="0" err="1"/>
              <a:t>GetResultsAsync</a:t>
            </a:r>
            <a:r>
              <a:rPr lang="en-IN" dirty="0"/>
              <a:t>())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if (result &gt; 20) yield return result;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496" y="609247"/>
            <a:ext cx="964909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IAsyncEnumerable&lt;T&gt;, IAsyncEnumerator&lt;T&gt;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300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79</TotalTime>
  <Words>760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Quotable</vt:lpstr>
      <vt:lpstr>.Net Core 3.0</vt:lpstr>
      <vt:lpstr>What we Cover</vt:lpstr>
      <vt:lpstr>About .NET Core </vt:lpstr>
      <vt:lpstr>What's new in .NET Core 3.0</vt:lpstr>
      <vt:lpstr>Using JsonSerializer</vt:lpstr>
      <vt:lpstr>improvements C# 8.0</vt:lpstr>
      <vt:lpstr>NULLABLE reference types  </vt:lpstr>
      <vt:lpstr>NULLABLE reference types  </vt:lpstr>
      <vt:lpstr>             </vt:lpstr>
      <vt:lpstr>C# 8 with new expressions and patterns</vt:lpstr>
      <vt:lpstr>Switch expressions </vt:lpstr>
      <vt:lpstr>Property patterns </vt:lpstr>
      <vt:lpstr>Tuple patterns </vt:lpstr>
      <vt:lpstr>Ranges and indices </vt:lpstr>
      <vt:lpstr>Breaking changes for migration from Version 2.2 to 3.0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3.0</dc:title>
  <dc:creator>Sumit Joshi</dc:creator>
  <cp:lastModifiedBy>Deepti Gaddamwar</cp:lastModifiedBy>
  <cp:revision>13</cp:revision>
  <dcterms:created xsi:type="dcterms:W3CDTF">2019-12-09T05:02:37Z</dcterms:created>
  <dcterms:modified xsi:type="dcterms:W3CDTF">2019-12-09T06:28:54Z</dcterms:modified>
</cp:coreProperties>
</file>