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E52A7E-AA95-46B5-BC12-8E4D958AEE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72025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52A7E-AA95-46B5-BC12-8E4D958AEE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181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52A7E-AA95-46B5-BC12-8E4D958AEE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189287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52A7E-AA95-46B5-BC12-8E4D958AEE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52664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52A7E-AA95-46B5-BC12-8E4D958AEE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151152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E52A7E-AA95-46B5-BC12-8E4D958AEE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146143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E52A7E-AA95-46B5-BC12-8E4D958AEE30}"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301179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E52A7E-AA95-46B5-BC12-8E4D958AEE30}"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89192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52A7E-AA95-46B5-BC12-8E4D958AEE30}"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53179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E52A7E-AA95-46B5-BC12-8E4D958AEE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151380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E52A7E-AA95-46B5-BC12-8E4D958AEE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8693-39A1-4AD5-AA4C-DCBFCE3BE7E2}" type="slidenum">
              <a:rPr lang="en-US" smtClean="0"/>
              <a:t>‹#›</a:t>
            </a:fld>
            <a:endParaRPr lang="en-US"/>
          </a:p>
        </p:txBody>
      </p:sp>
    </p:spTree>
    <p:extLst>
      <p:ext uri="{BB962C8B-B14F-4D97-AF65-F5344CB8AC3E}">
        <p14:creationId xmlns:p14="http://schemas.microsoft.com/office/powerpoint/2010/main" val="217106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52A7E-AA95-46B5-BC12-8E4D958AEE30}"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78693-39A1-4AD5-AA4C-DCBFCE3BE7E2}" type="slidenum">
              <a:rPr lang="en-US" smtClean="0"/>
              <a:t>‹#›</a:t>
            </a:fld>
            <a:endParaRPr lang="en-US"/>
          </a:p>
        </p:txBody>
      </p:sp>
    </p:spTree>
    <p:extLst>
      <p:ext uri="{BB962C8B-B14F-4D97-AF65-F5344CB8AC3E}">
        <p14:creationId xmlns:p14="http://schemas.microsoft.com/office/powerpoint/2010/main" val="13225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491" y="-401637"/>
            <a:ext cx="9144000" cy="2387600"/>
          </a:xfrm>
        </p:spPr>
        <p:txBody>
          <a:bodyPr/>
          <a:lstStyle/>
          <a:p>
            <a:r>
              <a:rPr lang="en-US" dirty="0" smtClean="0"/>
              <a:t>Unit Testing</a:t>
            </a:r>
            <a:endParaRPr lang="en-US" dirty="0"/>
          </a:p>
        </p:txBody>
      </p:sp>
      <p:sp>
        <p:nvSpPr>
          <p:cNvPr id="3" name="Subtitle 2"/>
          <p:cNvSpPr>
            <a:spLocks noGrp="1"/>
          </p:cNvSpPr>
          <p:nvPr>
            <p:ph type="subTitle" idx="1"/>
          </p:nvPr>
        </p:nvSpPr>
        <p:spPr>
          <a:xfrm>
            <a:off x="1524000" y="3602038"/>
            <a:ext cx="9144000" cy="498907"/>
          </a:xfrm>
        </p:spPr>
        <p:txBody>
          <a:bodyPr/>
          <a:lstStyle/>
          <a:p>
            <a:r>
              <a:rPr lang="en-US" dirty="0" smtClean="0"/>
              <a:t>Presented By: Vijay Pandey</a:t>
            </a:r>
          </a:p>
          <a:p>
            <a:endParaRPr lang="en-US" dirty="0"/>
          </a:p>
        </p:txBody>
      </p:sp>
    </p:spTree>
    <p:extLst>
      <p:ext uri="{BB962C8B-B14F-4D97-AF65-F5344CB8AC3E}">
        <p14:creationId xmlns:p14="http://schemas.microsoft.com/office/powerpoint/2010/main" val="419370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a:t>
            </a:r>
            <a:endParaRPr lang="en-US" b="1" dirty="0"/>
          </a:p>
        </p:txBody>
      </p:sp>
      <p:pic>
        <p:nvPicPr>
          <p:cNvPr id="4" name="Content Placeholder 3"/>
          <p:cNvPicPr>
            <a:picLocks noGrp="1" noChangeAspect="1"/>
          </p:cNvPicPr>
          <p:nvPr>
            <p:ph idx="1"/>
          </p:nvPr>
        </p:nvPicPr>
        <p:blipFill>
          <a:blip r:embed="rId2"/>
          <a:stretch>
            <a:fillRect/>
          </a:stretch>
        </p:blipFill>
        <p:spPr>
          <a:xfrm>
            <a:off x="838200" y="2077244"/>
            <a:ext cx="10515600" cy="2628900"/>
          </a:xfrm>
          <a:prstGeom prst="rect">
            <a:avLst/>
          </a:prstGeom>
        </p:spPr>
      </p:pic>
    </p:spTree>
    <p:extLst>
      <p:ext uri="{BB962C8B-B14F-4D97-AF65-F5344CB8AC3E}">
        <p14:creationId xmlns:p14="http://schemas.microsoft.com/office/powerpoint/2010/main" val="234809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level of testing of a project is unit level testing. </a:t>
            </a:r>
          </a:p>
          <a:p>
            <a:r>
              <a:rPr lang="en-US" dirty="0" smtClean="0"/>
              <a:t>In </a:t>
            </a:r>
            <a:r>
              <a:rPr lang="en-US" dirty="0"/>
              <a:t>unit testing, individual components of a software application are tested during the development phase. Unit testing is usually done by developers instead of testers. In unit testing, a function which is in the form of a section of code is tested to verify its accuracy using drivers, unit testing frameworks, mock objects, and stubs</a:t>
            </a:r>
            <a:r>
              <a:rPr lang="en-US" dirty="0" smtClean="0"/>
              <a:t>.</a:t>
            </a:r>
          </a:p>
          <a:p>
            <a:r>
              <a:rPr lang="en-US" dirty="0" smtClean="0"/>
              <a:t>This </a:t>
            </a:r>
            <a:r>
              <a:rPr lang="en-US" dirty="0"/>
              <a:t>test is the functionality of an application. The testing is conducted to ensure that the application behaves as </a:t>
            </a:r>
            <a:r>
              <a:rPr lang="en-US" dirty="0" smtClean="0"/>
              <a:t>expected.</a:t>
            </a:r>
          </a:p>
          <a:p>
            <a:r>
              <a:rPr lang="en-US" dirty="0" smtClean="0"/>
              <a:t>We basically validates our business logic after a certain set of operations.</a:t>
            </a:r>
          </a:p>
          <a:p>
            <a:pPr marL="0" indent="0">
              <a:buNone/>
            </a:pPr>
            <a:r>
              <a:rPr lang="en-US" dirty="0" smtClean="0"/>
              <a:t>Ex: If my business logic says 1+2=3 then will have to write a test case to check if I am getting output=3.</a:t>
            </a:r>
            <a:endParaRPr lang="en-US" dirty="0"/>
          </a:p>
        </p:txBody>
      </p:sp>
    </p:spTree>
    <p:extLst>
      <p:ext uri="{BB962C8B-B14F-4D97-AF65-F5344CB8AC3E}">
        <p14:creationId xmlns:p14="http://schemas.microsoft.com/office/powerpoint/2010/main" val="84917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Unit testing</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Makes the Process Agile</a:t>
            </a:r>
            <a:r>
              <a:rPr lang="en-US" dirty="0" smtClean="0"/>
              <a:t>:</a:t>
            </a:r>
            <a:r>
              <a:rPr lang="en-US" b="1" dirty="0" smtClean="0"/>
              <a:t> </a:t>
            </a:r>
            <a:r>
              <a:rPr lang="en-US" dirty="0"/>
              <a:t>When you add more and more features to a software, you sometimes need to change old design and code. However, changing already-tested code is both risky and costly. If we have unit tests in place, then we can proceed for refactoring confidently</a:t>
            </a:r>
            <a:r>
              <a:rPr lang="en-US" dirty="0" smtClean="0"/>
              <a:t>.</a:t>
            </a:r>
          </a:p>
          <a:p>
            <a:r>
              <a:rPr lang="en-US" b="1" dirty="0"/>
              <a:t>Faster development: </a:t>
            </a:r>
            <a:r>
              <a:rPr lang="en-US" dirty="0" smtClean="0"/>
              <a:t>With unit testing, </a:t>
            </a:r>
            <a:r>
              <a:rPr lang="en-US" dirty="0"/>
              <a:t>the speed of development will be faster. If you perform developer tests instead of unit tests, then you need to set breakpoints, fire up the GUI, and provide inputs. But if you do unit test, you write the code, write the test, and then run the test. You don’t need to provide the inputs or fire up the GUI. In the end, you have a more reliable code. It takes less time to find and fix the bugs during unit testing than in system or Acceptance testing.</a:t>
            </a:r>
            <a:endParaRPr lang="en-US" b="1" dirty="0"/>
          </a:p>
          <a:p>
            <a:r>
              <a:rPr lang="en-US" b="1" dirty="0"/>
              <a:t>Finds Software Bugs </a:t>
            </a:r>
            <a:r>
              <a:rPr lang="en-US" b="1" dirty="0" smtClean="0"/>
              <a:t>Early: </a:t>
            </a:r>
            <a:r>
              <a:rPr lang="en-US" dirty="0"/>
              <a:t>Issues are found at an early stage. Since unit testing is carried out by developers who test individual code before integration, issues can be found very early and can be resolved then and there without impacting the other pieces of the code</a:t>
            </a:r>
            <a:r>
              <a:rPr lang="en-US" dirty="0" smtClean="0"/>
              <a:t>.</a:t>
            </a:r>
          </a:p>
        </p:txBody>
      </p:sp>
    </p:spTree>
    <p:extLst>
      <p:ext uri="{BB962C8B-B14F-4D97-AF65-F5344CB8AC3E}">
        <p14:creationId xmlns:p14="http://schemas.microsoft.com/office/powerpoint/2010/main" val="129254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Unit testing</a:t>
            </a:r>
            <a:endParaRPr lang="en-US" dirty="0"/>
          </a:p>
        </p:txBody>
      </p:sp>
      <p:sp>
        <p:nvSpPr>
          <p:cNvPr id="3" name="Content Placeholder 2"/>
          <p:cNvSpPr>
            <a:spLocks noGrp="1"/>
          </p:cNvSpPr>
          <p:nvPr>
            <p:ph idx="1"/>
          </p:nvPr>
        </p:nvSpPr>
        <p:spPr/>
        <p:txBody>
          <a:bodyPr>
            <a:normAutofit lnSpcReduction="10000"/>
          </a:bodyPr>
          <a:lstStyle/>
          <a:p>
            <a:r>
              <a:rPr lang="en-US" b="1" dirty="0" smtClean="0"/>
              <a:t>Facilitates Changes and Simplifies Integration: </a:t>
            </a:r>
            <a:r>
              <a:rPr lang="en-US" dirty="0" smtClean="0"/>
              <a:t>Unit testing allows the programmer to refactor code or upgrade system libraries at a later date and make sure the module still works correctly.  Unit testing verifies the accuracy of the each unit. Afterward, the units are integrated into an application by testing parts of the application via unit testing. Later testing of the application during the integration process is easier due to the verification of the individual units.</a:t>
            </a:r>
            <a:endParaRPr lang="en-US" b="1" dirty="0" smtClean="0"/>
          </a:p>
          <a:p>
            <a:r>
              <a:rPr lang="en-US" b="1" dirty="0" smtClean="0"/>
              <a:t>Effective and Quality CI/CD</a:t>
            </a:r>
            <a:r>
              <a:rPr lang="en-US" dirty="0" smtClean="0"/>
              <a:t>: One important step of a CI/CD pipeline is Testing. If you have unit test cases in place, you can run that part of your deployment pipeline and verify if the code is passing all test cases in all the environments.</a:t>
            </a:r>
          </a:p>
          <a:p>
            <a:pPr marL="0" indent="0">
              <a:buNone/>
            </a:pPr>
            <a:endParaRPr lang="en-US" dirty="0"/>
          </a:p>
        </p:txBody>
      </p:sp>
    </p:spTree>
    <p:extLst>
      <p:ext uri="{BB962C8B-B14F-4D97-AF65-F5344CB8AC3E}">
        <p14:creationId xmlns:p14="http://schemas.microsoft.com/office/powerpoint/2010/main" val="189581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testing using </a:t>
            </a:r>
            <a:r>
              <a:rPr lang="en-US" b="1" dirty="0" err="1" smtClean="0"/>
              <a:t>MSTest</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Practical</a:t>
            </a:r>
            <a:endParaRPr lang="en-US" dirty="0"/>
          </a:p>
        </p:txBody>
      </p:sp>
    </p:spTree>
    <p:extLst>
      <p:ext uri="{BB962C8B-B14F-4D97-AF65-F5344CB8AC3E}">
        <p14:creationId xmlns:p14="http://schemas.microsoft.com/office/powerpoint/2010/main" val="362622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361</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Unit Testing</vt:lpstr>
      <vt:lpstr>Testing:</vt:lpstr>
      <vt:lpstr>Unit Testing </vt:lpstr>
      <vt:lpstr>Importance of Unit testing</vt:lpstr>
      <vt:lpstr>Importance of Unit testing</vt:lpstr>
      <vt:lpstr>Unit testing using MSTest: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Vijay Pandey</dc:creator>
  <cp:lastModifiedBy>Vijay Pandey</cp:lastModifiedBy>
  <cp:revision>6</cp:revision>
  <dcterms:created xsi:type="dcterms:W3CDTF">2019-12-09T06:24:33Z</dcterms:created>
  <dcterms:modified xsi:type="dcterms:W3CDTF">2019-12-09T11:48:55Z</dcterms:modified>
</cp:coreProperties>
</file>