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B096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914400"/>
            <a:ext cx="18288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3200400"/>
            <a:ext cx="10972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EthicGuard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5029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>
                <a:solidFill>
                  <a:srgbClr val="DBEAFE"/>
                </a:solidFill>
              </a:defRPr>
            </a:pPr>
            <a:r>
              <a:t>Pitch Deck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**Business &amp; Revenue Model**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10 of 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* **Revenue Model**: SaaS Subscription-Based Pricing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1E3A8A"/>
                </a:solidFill>
              </a:defRPr>
            </a:pPr>
            <a:r>
              <a:t>+ Basic Plan: $49/month (Small Teams)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Pro Plan: $199/month (Enterprise)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Custom API: Enterprise licensing for HR &amp; compliance tools</a:t>
            </a:r>
          </a:p>
          <a:p>
            <a:pPr lvl="1">
              <a:defRPr sz="2400">
                <a:solidFill>
                  <a:srgbClr val="1E3A8A"/>
                </a:solidFill>
              </a:defRPr>
            </a:pPr>
            <a:r>
              <a:t>Pricing Strategy: Tiered pricing to accommodate different business sizes and needs</a:t>
            </a:r>
          </a:p>
          <a:p>
            <a:pPr lvl="1">
              <a:defRPr sz="2400">
                <a:solidFill>
                  <a:srgbClr val="1E3A8A"/>
                </a:solidFill>
              </a:defRPr>
            </a:pPr>
            <a:r>
              <a:t>Customer Segments: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Small to medium-sized businesses (SMBs)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Enterprise companies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HR and compliance platforms</a:t>
            </a:r>
          </a:p>
          <a:p>
            <a:pPr lvl="1">
              <a:defRPr sz="2400">
                <a:solidFill>
                  <a:srgbClr val="1E3A8A"/>
                </a:solidFill>
              </a:defRPr>
            </a:pPr>
            <a:r>
              <a:t>Scalability Potential: High growth potential through strategic partnerships, marketing, and sales efforts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11 of 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**Funding Requirements &amp; Use**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12 of 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* **Seeking**: $1.5M Pre-Seed Funding (Q2 2025)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2400">
                <a:solidFill>
                  <a:srgbClr val="1E3A8A"/>
                </a:solidFill>
              </a:defRPr>
            </a:pPr>
            <a:r>
              <a:t>Use of Funds: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+ 60%: AI Model Development &amp; Engineering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+ 30%: Sales &amp; Marketing (B2B Expansion)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+ 10%: Legal &amp; Compliance Certifications</a:t>
            </a:r>
          </a:p>
          <a:p>
            <a:pPr lvl="1">
              <a:defRPr sz="2400">
                <a:solidFill>
                  <a:srgbClr val="1E3A8A"/>
                </a:solidFill>
              </a:defRPr>
            </a:pPr>
            <a:r>
              <a:t>Growth Milestones: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Develop and launch the EthicGuard platform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Establish strategic partnerships with HR and compliance platforms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Achieve $1M in annual recurring revenue (ARR)</a:t>
            </a:r>
          </a:p>
          <a:p>
            <a:pPr lvl="1">
              <a:defRPr sz="2400">
                <a:solidFill>
                  <a:srgbClr val="1E3A8A"/>
                </a:solidFill>
              </a:defRPr>
            </a:pPr>
            <a:r>
              <a:t>Expected Timeline: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Q2 2025: Secure pre-seed funding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Q3 2025: Launch the EthicGuard platform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Q4 2025: Establish strategic partnerships and achieve $250K in ARR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13 of 24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**Market Intelligence**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14 of 24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* **Market Sentiment**: Not available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2400">
                <a:solidFill>
                  <a:srgbClr val="1E3A8A"/>
                </a:solidFill>
              </a:defRPr>
            </a:pPr>
            <a:r>
              <a:t>AIPredicted Valuation: $0.00</a:t>
            </a:r>
          </a:p>
          <a:p>
            <a:pPr lvl="1">
              <a:defRPr sz="2400">
                <a:solidFill>
                  <a:srgbClr val="1E3A8A"/>
                </a:solidFill>
              </a:defRPr>
            </a:pPr>
            <a:r>
              <a:t>Projected Funding Rounds: 0.0</a:t>
            </a:r>
          </a:p>
          <a:p>
            <a:pPr lvl="1">
              <a:defRPr sz="2400">
                <a:solidFill>
                  <a:srgbClr val="1E3A8A"/>
                </a:solidFill>
              </a:defRPr>
            </a:pPr>
            <a:r>
              <a:t>Investment Insights: Based on market analysis, EthicGuard is poised for high growth and returns on investment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15 of 24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**Go-to-Market Strategy**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16 of 24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1. **Develop strategic partnerships** with HR and compliance platforms to increase adoption and revenue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1E3A8A"/>
                </a:solidFill>
              </a:defRPr>
            </a:pPr>
            <a:r>
              <a:t>2. **Launch targeted marketing campaigns** to reach SMBs and enterprise companies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3. **Establish a strong sales team** to drive revenue growth and customer acquisition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4. **Continuously develop and improve** the EthicGuard platform to stay ahead of the competition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17 of 24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**Potential Competitive Advantages**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18 of 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1. **Unique Value Proposition**: EthicGuard's comprehensive solution for bias detection and correction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1E3A8A"/>
                </a:solidFill>
              </a:defRPr>
            </a:pPr>
            <a:r>
              <a:t>2. **Advanced Technology**: Our platform's use of NLP models, sentiment analysis, and LLAMA-based rewriting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3. **Seamless Integration**: EthicGuard's ability to integrate with HR platforms, compliance tools, and corporate communication systems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4. **Strong Partnerships**: Strategic partnerships with HR and compliance platforms to increase adoption and revenue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19 of 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**EthicGuard Pitch Deck**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2 of 24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**Ideal Team Structure and Key Roles Needed**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20 of 24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1. **CEO/Founder**: Overall strategy and direction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1E3A8A"/>
                </a:solidFill>
              </a:defRPr>
            </a:pPr>
            <a:r>
              <a:t>2. **CTO**: Technical development and engineering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3. **Sales and Marketing Team**: Revenue growth and customer acquisition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4. **AI/ML Engineer**: Development and improvement of NLP models and LLAMA-based rewriting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5. **Compliance and Legal Expert**: Ensuring compliance with regulations and laws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21 of 24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**Market Expansion Opportunities**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22 of 24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1. **Geographic Expansion**: Entering new markets and regions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1E3A8A"/>
                </a:solidFill>
              </a:defRPr>
            </a:pPr>
            <a:r>
              <a:t>2. **Industry Expansion**: Expanding into new industries and sectors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3. **Product Expansion**: Developing new features and products to complement the EthicGuard platform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4. **Strategic Acquisitions**: Acquiring complementary businesses to increase growth and revenue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23 of 24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By investing in EthicGuard, you'll be supporting a revolutionary AI-powered platform that's poised to transform the way businesses approach corporate communication. Join us in our mission to create a more inclusive and respectful work environment, free from bias and discrimination.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24 of 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**Executive Summary**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3 of 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Welcome to EthicGuard, an AI Ethics, NLP, Enterprise SaaS startup revolutionizing the way businesses approach corporate communication. Our vision is to empower organizations to create a more inclusive and respectful work environment, free from bias and discrimination. Our mission is to provide a cutting-edge AI-powered ethical review system that helps companies detect, analyze, and improve biased language in their communication.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4 of 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Key differentiators: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5 of 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* **Unique Value Proposition**: EthicGuard is the only AI-powered platform that combines NLP models, sentiment analysis, and LLAMA-based rewriting to provide a comprehensive solution for bias detection and correction.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lvl="1">
              <a:defRPr sz="2400">
                <a:solidFill>
                  <a:srgbClr val="1E3A8A"/>
                </a:solidFill>
              </a:defRPr>
            </a:pPr>
            <a:r>
              <a:t>Advanced Technology: Our platform leverages the latest advancements in AI and NLP to provide accurate and effective bias detection and correction.</a:t>
            </a:r>
          </a:p>
          <a:p>
            <a:pPr lvl="1">
              <a:defRPr sz="2400">
                <a:solidFill>
                  <a:srgbClr val="1E3A8A"/>
                </a:solidFill>
              </a:defRPr>
            </a:pPr>
            <a:r>
              <a:t>Seamless Integration: EthicGuard integrates with HR platforms, compliance tools, and corporate communication systems, making it easy to implement and use.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6 of 24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**Problem &amp; Solution**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7 of 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**Problem**: Bias in corporate communication can lead to workplace discrimination, loss of trust, and legal risks. Companies often struggle to identify and correct biased language effectively, resulting in: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8 of 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457200" y="457200"/>
            <a:ext cx="13716000" cy="1097280"/>
          </a:xfrm>
          <a:prstGeom prst="rect">
            <a:avLst/>
          </a:prstGeom>
          <a:solidFill>
            <a:srgbClr val="1B096B"/>
          </a:solidFill>
          <a:ln>
            <a:solidFill>
              <a:srgbClr val="1B096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64008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400">
                <a:solidFill>
                  <a:srgbClr val="FFFFFF"/>
                </a:solidFill>
              </a:defRPr>
            </a:pPr>
            <a:r>
              <a:t>* **Market Pain Points**: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1E3A8A"/>
                </a:solidFill>
              </a:defRPr>
            </a:pPr>
            <a:r>
              <a:t>+ Ineffective bias detection and correction methods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Lack of transparency and accountability in corporate communication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Insufficient training and resources for employees to address bias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Increased risk of legal liabilities and reputational damage</a:t>
            </a:r>
          </a:p>
          <a:p>
            <a:pPr lvl="1">
              <a:defRPr sz="2400">
                <a:solidFill>
                  <a:srgbClr val="1E3A8A"/>
                </a:solidFill>
              </a:defRPr>
            </a:pPr>
            <a:r>
              <a:t>Solution: EthicGuard addresses these challenges by providing an AIpowered ethical review system that: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Detects bias in corporate language using NLP models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Analyzes sentiment to assess tone and potential impact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Uses LLAMA-based rewriting to suggest fairness-focused improvements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Seamlessly integrates with HR platforms, compliance tools, and corporate communication systems</a:t>
            </a:r>
          </a:p>
          <a:p>
            <a:pPr lvl="1">
              <a:defRPr sz="2400">
                <a:solidFill>
                  <a:srgbClr val="1E3A8A"/>
                </a:solidFill>
              </a:defRPr>
            </a:pPr>
            <a:r>
              <a:t>Technological/Innovative Aspects: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Advanced NLP models for accurate bias detection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Sentiment analysis for tone and impact assessment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LLAMA-based rewriting for effective bias correction</a:t>
            </a:r>
          </a:p>
          <a:p>
            <a:pPr>
              <a:defRPr sz="2400">
                <a:solidFill>
                  <a:srgbClr val="1E3A8A"/>
                </a:solidFill>
              </a:defRPr>
            </a:pPr>
            <a:r>
              <a:t>+ Scalable and secure architecture for seamless integration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44400" y="7589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1E3A8A"/>
                </a:solidFill>
              </a:defRPr>
            </a:pPr>
            <a:r>
              <a:t>Slide 9 of 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