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76" r:id="rId5"/>
    <p:sldId id="277" r:id="rId6"/>
    <p:sldId id="278" r:id="rId7"/>
    <p:sldId id="270" r:id="rId8"/>
    <p:sldId id="269" r:id="rId9"/>
    <p:sldId id="264" r:id="rId10"/>
    <p:sldId id="273" r:id="rId11"/>
    <p:sldId id="282" r:id="rId12"/>
    <p:sldId id="256" r:id="rId13"/>
    <p:sldId id="281" r:id="rId14"/>
    <p:sldId id="262" r:id="rId15"/>
    <p:sldId id="259" r:id="rId16"/>
    <p:sldId id="279" r:id="rId17"/>
    <p:sldId id="280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7C7"/>
    <a:srgbClr val="026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sz="2800" dirty="0"/>
            <a:t>Clients across Industries</a:t>
          </a:r>
          <a:endParaRPr lang="en-US" sz="2800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sz="2800" dirty="0"/>
            <a:t>Projects in every domain</a:t>
          </a:r>
          <a:endParaRPr lang="en-US" sz="28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Data from various streams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ln>
          <a:solidFill>
            <a:schemeClr val="accent1"/>
          </a:solidFill>
        </a:ln>
      </dgm:spPr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ln>
          <a:solidFill>
            <a:schemeClr val="accent1"/>
          </a:solidFill>
        </a:ln>
      </dgm:spPr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>
        <a:ln>
          <a:solidFill>
            <a:schemeClr val="accent1"/>
          </a:solidFill>
        </a:ln>
      </dgm:spPr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Raise Awareness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IN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rPr>
            <a:t>Robust</a:t>
          </a:r>
          <a:r>
            <a:rPr lang="en-IN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 </a:t>
          </a:r>
          <a:r>
            <a:rPr lang="en-IN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rPr>
            <a:t>Framework</a:t>
          </a:r>
          <a:endParaRPr lang="en-US" dirty="0">
            <a:latin typeface="+mj-lt"/>
          </a:endParaRP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Compliance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FB24F6B-0829-404F-8D05-6E4F81A4DFB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Prevent Loses</a:t>
          </a:r>
        </a:p>
      </dgm:t>
    </dgm:pt>
    <dgm:pt modelId="{7F4F6E91-FF42-45C0-AC91-DC6766F46AEA}" type="parTrans" cxnId="{F150F81C-BF80-4A63-A3AE-88E538E7A846}">
      <dgm:prSet/>
      <dgm:spPr/>
      <dgm:t>
        <a:bodyPr/>
        <a:lstStyle/>
        <a:p>
          <a:endParaRPr lang="en-CA"/>
        </a:p>
      </dgm:t>
    </dgm:pt>
    <dgm:pt modelId="{D3B32699-142B-4361-A310-2EA8E2CF87B9}" type="sibTrans" cxnId="{F150F81C-BF80-4A63-A3AE-88E538E7A846}">
      <dgm:prSet/>
      <dgm:spPr/>
      <dgm:t>
        <a:bodyPr/>
        <a:lstStyle/>
        <a:p>
          <a:endParaRPr lang="en-CA"/>
        </a:p>
      </dgm:t>
    </dgm:pt>
    <dgm:pt modelId="{F9F97A23-B15F-4233-8678-F128C097762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Builds Trust</a:t>
          </a:r>
        </a:p>
      </dgm:t>
    </dgm:pt>
    <dgm:pt modelId="{DBB52986-379F-4FC7-8E0B-529A7905AD09}" type="parTrans" cxnId="{90C2D443-EF17-4F87-BBD6-735EB0A5E6E5}">
      <dgm:prSet/>
      <dgm:spPr/>
      <dgm:t>
        <a:bodyPr/>
        <a:lstStyle/>
        <a:p>
          <a:endParaRPr lang="en-CA"/>
        </a:p>
      </dgm:t>
    </dgm:pt>
    <dgm:pt modelId="{BCF30D07-AA20-4846-BA4C-6419D43A307D}" type="sibTrans" cxnId="{90C2D443-EF17-4F87-BBD6-735EB0A5E6E5}">
      <dgm:prSet/>
      <dgm:spPr/>
      <dgm:t>
        <a:bodyPr/>
        <a:lstStyle/>
        <a:p>
          <a:endParaRPr lang="en-CA"/>
        </a:p>
      </dgm:t>
    </dgm:pt>
    <dgm:pt modelId="{9F8B68BC-77DF-42C4-B65C-208803DFF4AA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1D8A9EE9-300F-41BB-98DF-A4F3A98897A5}" type="pres">
      <dgm:prSet presAssocID="{7E5AA53B-3EEE-4DE4-BB81-9044890C2946}" presName="Name1" presStyleCnt="0"/>
      <dgm:spPr/>
    </dgm:pt>
    <dgm:pt modelId="{1F966B6B-FEB1-4EA0-BC8B-B8DB997645D3}" type="pres">
      <dgm:prSet presAssocID="{7E5AA53B-3EEE-4DE4-BB81-9044890C2946}" presName="cycle" presStyleCnt="0"/>
      <dgm:spPr/>
    </dgm:pt>
    <dgm:pt modelId="{17D9C625-0998-47FA-8136-A85055C1DB89}" type="pres">
      <dgm:prSet presAssocID="{7E5AA53B-3EEE-4DE4-BB81-9044890C2946}" presName="srcNode" presStyleLbl="node1" presStyleIdx="0" presStyleCnt="5"/>
      <dgm:spPr/>
    </dgm:pt>
    <dgm:pt modelId="{3ADE397F-897C-4217-B684-D680AEA478E6}" type="pres">
      <dgm:prSet presAssocID="{7E5AA53B-3EEE-4DE4-BB81-9044890C2946}" presName="conn" presStyleLbl="parChTrans1D2" presStyleIdx="0" presStyleCnt="1"/>
      <dgm:spPr/>
    </dgm:pt>
    <dgm:pt modelId="{25A7876B-B2CF-41C6-B6B2-D6C18BB6F6A2}" type="pres">
      <dgm:prSet presAssocID="{7E5AA53B-3EEE-4DE4-BB81-9044890C2946}" presName="extraNode" presStyleLbl="node1" presStyleIdx="0" presStyleCnt="5"/>
      <dgm:spPr/>
    </dgm:pt>
    <dgm:pt modelId="{D7F90FC9-81E1-4A15-9D4E-C6E7CD8CD48C}" type="pres">
      <dgm:prSet presAssocID="{7E5AA53B-3EEE-4DE4-BB81-9044890C2946}" presName="dstNode" presStyleLbl="node1" presStyleIdx="0" presStyleCnt="5"/>
      <dgm:spPr/>
    </dgm:pt>
    <dgm:pt modelId="{19C87036-CF54-4AAC-A738-7EBFFB361694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F631F080-0EFE-42ED-80B6-A1E048300247}" type="pres">
      <dgm:prSet presAssocID="{6750AC01-D39D-4F3A-9DC8-2A211EE986A2}" presName="accent_1" presStyleCnt="0"/>
      <dgm:spPr/>
    </dgm:pt>
    <dgm:pt modelId="{FEC24A6C-2F44-41ED-B8AD-A155D536FCF0}" type="pres">
      <dgm:prSet presAssocID="{6750AC01-D39D-4F3A-9DC8-2A211EE986A2}" presName="accentRepeatNode" presStyleLbl="solidFgAcc1" presStyleIdx="0" presStyleCnt="5"/>
      <dgm:spPr>
        <a:solidFill>
          <a:schemeClr val="bg2"/>
        </a:solidFill>
      </dgm:spPr>
    </dgm:pt>
    <dgm:pt modelId="{80EC9BB0-3C2C-4633-83BF-A189ACEAEE3D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C85ED6CF-8441-4C85-9120-0F28F836B0B4}" type="pres">
      <dgm:prSet presAssocID="{0BEF68B8-1228-47BB-83B5-7B9CD1E3F84E}" presName="accent_2" presStyleCnt="0"/>
      <dgm:spPr/>
    </dgm:pt>
    <dgm:pt modelId="{5990051E-7665-4EA0-96DE-5D2497816F13}" type="pres">
      <dgm:prSet presAssocID="{0BEF68B8-1228-47BB-83B5-7B9CD1E3F84E}" presName="accentRepeatNode" presStyleLbl="solidFgAcc1" presStyleIdx="1" presStyleCnt="5"/>
      <dgm:spPr>
        <a:solidFill>
          <a:schemeClr val="bg2"/>
        </a:solidFill>
      </dgm:spPr>
    </dgm:pt>
    <dgm:pt modelId="{7CD1E02E-50F4-495C-AB6D-C08DC7AFF51B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79F14DCC-53B0-4ECF-9C44-3FD79A4A27D8}" type="pres">
      <dgm:prSet presAssocID="{5605D28D-2CE6-4513-8566-952984E21E14}" presName="accent_3" presStyleCnt="0"/>
      <dgm:spPr/>
    </dgm:pt>
    <dgm:pt modelId="{F46B0E55-EE30-429B-BE63-26765417FD23}" type="pres">
      <dgm:prSet presAssocID="{5605D28D-2CE6-4513-8566-952984E21E14}" presName="accentRepeatNode" presStyleLbl="solidFgAcc1" presStyleIdx="2" presStyleCnt="5"/>
      <dgm:spPr>
        <a:solidFill>
          <a:schemeClr val="bg2"/>
        </a:solidFill>
      </dgm:spPr>
    </dgm:pt>
    <dgm:pt modelId="{77BC723B-4603-4D52-93F0-DF19C58370A5}" type="pres">
      <dgm:prSet presAssocID="{EFB24F6B-0829-404F-8D05-6E4F81A4DFB7}" presName="text_4" presStyleLbl="node1" presStyleIdx="3" presStyleCnt="5">
        <dgm:presLayoutVars>
          <dgm:bulletEnabled val="1"/>
        </dgm:presLayoutVars>
      </dgm:prSet>
      <dgm:spPr/>
    </dgm:pt>
    <dgm:pt modelId="{74F941AC-4A55-4449-A6BA-DF7E4CDC62CF}" type="pres">
      <dgm:prSet presAssocID="{EFB24F6B-0829-404F-8D05-6E4F81A4DFB7}" presName="accent_4" presStyleCnt="0"/>
      <dgm:spPr/>
    </dgm:pt>
    <dgm:pt modelId="{E96DF46F-E7AE-45A1-9982-AC3C3847C867}" type="pres">
      <dgm:prSet presAssocID="{EFB24F6B-0829-404F-8D05-6E4F81A4DFB7}" presName="accentRepeatNode" presStyleLbl="solidFgAcc1" presStyleIdx="3" presStyleCnt="5"/>
      <dgm:spPr>
        <a:solidFill>
          <a:schemeClr val="bg2"/>
        </a:solidFill>
      </dgm:spPr>
    </dgm:pt>
    <dgm:pt modelId="{7D17E3ED-4E17-47BF-A285-301FC38D223C}" type="pres">
      <dgm:prSet presAssocID="{F9F97A23-B15F-4233-8678-F128C0977624}" presName="text_5" presStyleLbl="node1" presStyleIdx="4" presStyleCnt="5">
        <dgm:presLayoutVars>
          <dgm:bulletEnabled val="1"/>
        </dgm:presLayoutVars>
      </dgm:prSet>
      <dgm:spPr/>
    </dgm:pt>
    <dgm:pt modelId="{3CCF8E9F-923A-423F-BAB9-376C2FA566E4}" type="pres">
      <dgm:prSet presAssocID="{F9F97A23-B15F-4233-8678-F128C0977624}" presName="accent_5" presStyleCnt="0"/>
      <dgm:spPr/>
    </dgm:pt>
    <dgm:pt modelId="{4E082DE5-470D-4465-9615-B22D3021DFC9}" type="pres">
      <dgm:prSet presAssocID="{F9F97A23-B15F-4233-8678-F128C0977624}" presName="accentRepeatNode" presStyleLbl="solidFgAcc1" presStyleIdx="4" presStyleCnt="5"/>
      <dgm:spPr>
        <a:solidFill>
          <a:schemeClr val="bg2"/>
        </a:solidFill>
      </dgm:spPr>
    </dgm:pt>
  </dgm:ptLst>
  <dgm:cxnLst>
    <dgm:cxn modelId="{F150F81C-BF80-4A63-A3AE-88E538E7A846}" srcId="{7E5AA53B-3EEE-4DE4-BB81-9044890C2946}" destId="{EFB24F6B-0829-404F-8D05-6E4F81A4DFB7}" srcOrd="3" destOrd="0" parTransId="{7F4F6E91-FF42-45C0-AC91-DC6766F46AEA}" sibTransId="{D3B32699-142B-4361-A310-2EA8E2CF87B9}"/>
    <dgm:cxn modelId="{770DA726-504E-4105-A8F2-DB7EBF7C1A97}" type="presOf" srcId="{F9F97A23-B15F-4233-8678-F128C0977624}" destId="{7D17E3ED-4E17-47BF-A285-301FC38D223C}" srcOrd="0" destOrd="0" presId="urn:microsoft.com/office/officeart/2008/layout/VerticalCurvedList"/>
    <dgm:cxn modelId="{595BB12B-C116-4722-AC94-3BB6F78F89CC}" type="presOf" srcId="{7E5AA53B-3EEE-4DE4-BB81-9044890C2946}" destId="{9F8B68BC-77DF-42C4-B65C-208803DFF4A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0C2D443-EF17-4F87-BBD6-735EB0A5E6E5}" srcId="{7E5AA53B-3EEE-4DE4-BB81-9044890C2946}" destId="{F9F97A23-B15F-4233-8678-F128C0977624}" srcOrd="4" destOrd="0" parTransId="{DBB52986-379F-4FC7-8E0B-529A7905AD09}" sibTransId="{BCF30D07-AA20-4846-BA4C-6419D43A307D}"/>
    <dgm:cxn modelId="{8A3E8F73-CC61-422E-95C0-0DFF7B6CC46B}" type="presOf" srcId="{6750AC01-D39D-4F3A-9DC8-2A211EE986A2}" destId="{19C87036-CF54-4AAC-A738-7EBFFB361694}" srcOrd="0" destOrd="0" presId="urn:microsoft.com/office/officeart/2008/layout/VerticalCurvedList"/>
    <dgm:cxn modelId="{6143CA78-6894-4940-92DB-51AD53C7F0C7}" type="presOf" srcId="{0BEF68B8-1228-47BB-83B5-7B9CD1E3F84E}" destId="{80EC9BB0-3C2C-4633-83BF-A189ACEAEE3D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A5CDC8A-F674-4605-B8FD-0F2C2F73A93B}" type="presOf" srcId="{5605D28D-2CE6-4513-8566-952984E21E14}" destId="{7CD1E02E-50F4-495C-AB6D-C08DC7AFF51B}" srcOrd="0" destOrd="0" presId="urn:microsoft.com/office/officeart/2008/layout/VerticalCurvedList"/>
    <dgm:cxn modelId="{F825D9B1-17E7-4575-B018-4E7FC786CC44}" type="presOf" srcId="{CA077D98-8478-47EA-B6A9-99ACE60C64D4}" destId="{3ADE397F-897C-4217-B684-D680AEA478E6}" srcOrd="0" destOrd="0" presId="urn:microsoft.com/office/officeart/2008/layout/VerticalCurvedList"/>
    <dgm:cxn modelId="{6E9998C4-ADA7-4A83-A85B-EF1BBF96A5A4}" type="presOf" srcId="{EFB24F6B-0829-404F-8D05-6E4F81A4DFB7}" destId="{77BC723B-4603-4D52-93F0-DF19C58370A5}" srcOrd="0" destOrd="0" presId="urn:microsoft.com/office/officeart/2008/layout/VerticalCurvedList"/>
    <dgm:cxn modelId="{FA02C0CF-F946-4DCE-81D2-42D09A7B38EB}" type="presParOf" srcId="{9F8B68BC-77DF-42C4-B65C-208803DFF4AA}" destId="{1D8A9EE9-300F-41BB-98DF-A4F3A98897A5}" srcOrd="0" destOrd="0" presId="urn:microsoft.com/office/officeart/2008/layout/VerticalCurvedList"/>
    <dgm:cxn modelId="{DA0C01CD-141A-4B42-8673-94E484297C9A}" type="presParOf" srcId="{1D8A9EE9-300F-41BB-98DF-A4F3A98897A5}" destId="{1F966B6B-FEB1-4EA0-BC8B-B8DB997645D3}" srcOrd="0" destOrd="0" presId="urn:microsoft.com/office/officeart/2008/layout/VerticalCurvedList"/>
    <dgm:cxn modelId="{FAABCFA4-4C28-4837-AC50-2A860C5CB503}" type="presParOf" srcId="{1F966B6B-FEB1-4EA0-BC8B-B8DB997645D3}" destId="{17D9C625-0998-47FA-8136-A85055C1DB89}" srcOrd="0" destOrd="0" presId="urn:microsoft.com/office/officeart/2008/layout/VerticalCurvedList"/>
    <dgm:cxn modelId="{AFE1414D-55B8-4F81-9338-648FA204592D}" type="presParOf" srcId="{1F966B6B-FEB1-4EA0-BC8B-B8DB997645D3}" destId="{3ADE397F-897C-4217-B684-D680AEA478E6}" srcOrd="1" destOrd="0" presId="urn:microsoft.com/office/officeart/2008/layout/VerticalCurvedList"/>
    <dgm:cxn modelId="{1C66FCA9-EB5A-4457-87FB-1DD0D7BFDD11}" type="presParOf" srcId="{1F966B6B-FEB1-4EA0-BC8B-B8DB997645D3}" destId="{25A7876B-B2CF-41C6-B6B2-D6C18BB6F6A2}" srcOrd="2" destOrd="0" presId="urn:microsoft.com/office/officeart/2008/layout/VerticalCurvedList"/>
    <dgm:cxn modelId="{DE8C6F74-6B7D-4BC8-9606-7818C30A48E7}" type="presParOf" srcId="{1F966B6B-FEB1-4EA0-BC8B-B8DB997645D3}" destId="{D7F90FC9-81E1-4A15-9D4E-C6E7CD8CD48C}" srcOrd="3" destOrd="0" presId="urn:microsoft.com/office/officeart/2008/layout/VerticalCurvedList"/>
    <dgm:cxn modelId="{9C5B5CC6-0645-4735-BABC-938421155968}" type="presParOf" srcId="{1D8A9EE9-300F-41BB-98DF-A4F3A98897A5}" destId="{19C87036-CF54-4AAC-A738-7EBFFB361694}" srcOrd="1" destOrd="0" presId="urn:microsoft.com/office/officeart/2008/layout/VerticalCurvedList"/>
    <dgm:cxn modelId="{09092BA0-4645-4236-B0AE-9B2515AC76E0}" type="presParOf" srcId="{1D8A9EE9-300F-41BB-98DF-A4F3A98897A5}" destId="{F631F080-0EFE-42ED-80B6-A1E048300247}" srcOrd="2" destOrd="0" presId="urn:microsoft.com/office/officeart/2008/layout/VerticalCurvedList"/>
    <dgm:cxn modelId="{496C6370-61DE-4D41-A8F1-9655FACFE2E8}" type="presParOf" srcId="{F631F080-0EFE-42ED-80B6-A1E048300247}" destId="{FEC24A6C-2F44-41ED-B8AD-A155D536FCF0}" srcOrd="0" destOrd="0" presId="urn:microsoft.com/office/officeart/2008/layout/VerticalCurvedList"/>
    <dgm:cxn modelId="{71C4CD9D-16F8-4D4F-9D8C-1407EE573030}" type="presParOf" srcId="{1D8A9EE9-300F-41BB-98DF-A4F3A98897A5}" destId="{80EC9BB0-3C2C-4633-83BF-A189ACEAEE3D}" srcOrd="3" destOrd="0" presId="urn:microsoft.com/office/officeart/2008/layout/VerticalCurvedList"/>
    <dgm:cxn modelId="{1A0E9EF1-997B-41AC-ACD2-9F7488BD4701}" type="presParOf" srcId="{1D8A9EE9-300F-41BB-98DF-A4F3A98897A5}" destId="{C85ED6CF-8441-4C85-9120-0F28F836B0B4}" srcOrd="4" destOrd="0" presId="urn:microsoft.com/office/officeart/2008/layout/VerticalCurvedList"/>
    <dgm:cxn modelId="{C15C47D5-8BC0-4292-B452-97CB0AED72DC}" type="presParOf" srcId="{C85ED6CF-8441-4C85-9120-0F28F836B0B4}" destId="{5990051E-7665-4EA0-96DE-5D2497816F13}" srcOrd="0" destOrd="0" presId="urn:microsoft.com/office/officeart/2008/layout/VerticalCurvedList"/>
    <dgm:cxn modelId="{2796A1EA-76D9-45EC-A90A-EE5233373553}" type="presParOf" srcId="{1D8A9EE9-300F-41BB-98DF-A4F3A98897A5}" destId="{7CD1E02E-50F4-495C-AB6D-C08DC7AFF51B}" srcOrd="5" destOrd="0" presId="urn:microsoft.com/office/officeart/2008/layout/VerticalCurvedList"/>
    <dgm:cxn modelId="{882547C1-915E-4004-BA65-6D1D88ACE691}" type="presParOf" srcId="{1D8A9EE9-300F-41BB-98DF-A4F3A98897A5}" destId="{79F14DCC-53B0-4ECF-9C44-3FD79A4A27D8}" srcOrd="6" destOrd="0" presId="urn:microsoft.com/office/officeart/2008/layout/VerticalCurvedList"/>
    <dgm:cxn modelId="{93CEBF8E-005E-40E6-9B35-90712F12E43B}" type="presParOf" srcId="{79F14DCC-53B0-4ECF-9C44-3FD79A4A27D8}" destId="{F46B0E55-EE30-429B-BE63-26765417FD23}" srcOrd="0" destOrd="0" presId="urn:microsoft.com/office/officeart/2008/layout/VerticalCurvedList"/>
    <dgm:cxn modelId="{1F5C8D25-B24A-4E20-82FD-E656A1C67198}" type="presParOf" srcId="{1D8A9EE9-300F-41BB-98DF-A4F3A98897A5}" destId="{77BC723B-4603-4D52-93F0-DF19C58370A5}" srcOrd="7" destOrd="0" presId="urn:microsoft.com/office/officeart/2008/layout/VerticalCurvedList"/>
    <dgm:cxn modelId="{84AA0952-6DBD-4F8D-A540-4D1F05962E04}" type="presParOf" srcId="{1D8A9EE9-300F-41BB-98DF-A4F3A98897A5}" destId="{74F941AC-4A55-4449-A6BA-DF7E4CDC62CF}" srcOrd="8" destOrd="0" presId="urn:microsoft.com/office/officeart/2008/layout/VerticalCurvedList"/>
    <dgm:cxn modelId="{36722953-34A6-4B16-8012-D61CB5DB5DD0}" type="presParOf" srcId="{74F941AC-4A55-4449-A6BA-DF7E4CDC62CF}" destId="{E96DF46F-E7AE-45A1-9982-AC3C3847C867}" srcOrd="0" destOrd="0" presId="urn:microsoft.com/office/officeart/2008/layout/VerticalCurvedList"/>
    <dgm:cxn modelId="{55EB7347-DAFC-43B3-AC91-3C1B893D4243}" type="presParOf" srcId="{1D8A9EE9-300F-41BB-98DF-A4F3A98897A5}" destId="{7D17E3ED-4E17-47BF-A285-301FC38D223C}" srcOrd="9" destOrd="0" presId="urn:microsoft.com/office/officeart/2008/layout/VerticalCurvedList"/>
    <dgm:cxn modelId="{A44A8D33-593C-4FF4-AA82-F4CD07E1D376}" type="presParOf" srcId="{1D8A9EE9-300F-41BB-98DF-A4F3A98897A5}" destId="{3CCF8E9F-923A-423F-BAB9-376C2FA566E4}" srcOrd="10" destOrd="0" presId="urn:microsoft.com/office/officeart/2008/layout/VerticalCurvedList"/>
    <dgm:cxn modelId="{91C28FED-1862-48F6-A67F-25AFE10376C8}" type="presParOf" srcId="{3CCF8E9F-923A-423F-BAB9-376C2FA566E4}" destId="{4E082DE5-470D-4465-9615-B22D3021DF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207096-0FEA-4A5B-BA76-AFA2A85F5843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35CE1828-203D-43EC-8634-79D69A9F03C5}">
      <dgm:prSet phldrT="[Text]"/>
      <dgm:spPr/>
      <dgm:t>
        <a:bodyPr/>
        <a:lstStyle/>
        <a:p>
          <a:r>
            <a:rPr lang="en-CA" dirty="0"/>
            <a:t>Business Case</a:t>
          </a:r>
        </a:p>
      </dgm:t>
    </dgm:pt>
    <dgm:pt modelId="{E42152C0-DBA0-4D87-80ED-B15CC962CA21}" type="parTrans" cxnId="{03E92955-4D9E-4BB9-BC9D-2779D24F4BE9}">
      <dgm:prSet/>
      <dgm:spPr/>
      <dgm:t>
        <a:bodyPr/>
        <a:lstStyle/>
        <a:p>
          <a:endParaRPr lang="en-CA"/>
        </a:p>
      </dgm:t>
    </dgm:pt>
    <dgm:pt modelId="{615A0C0C-A262-4A17-94DA-89CD61216544}" type="sibTrans" cxnId="{03E92955-4D9E-4BB9-BC9D-2779D24F4BE9}">
      <dgm:prSet/>
      <dgm:spPr/>
      <dgm:t>
        <a:bodyPr/>
        <a:lstStyle/>
        <a:p>
          <a:endParaRPr lang="en-CA"/>
        </a:p>
      </dgm:t>
    </dgm:pt>
    <dgm:pt modelId="{917D59E3-C34A-4B59-B6FA-5C85E1967094}">
      <dgm:prSet phldrT="[Text]"/>
      <dgm:spPr/>
      <dgm:t>
        <a:bodyPr/>
        <a:lstStyle/>
        <a:p>
          <a:r>
            <a:rPr lang="en-CA" dirty="0"/>
            <a:t>Project Charter</a:t>
          </a:r>
        </a:p>
      </dgm:t>
    </dgm:pt>
    <dgm:pt modelId="{4EC31B6B-0E31-4083-AD67-89B156FC9C8C}" type="parTrans" cxnId="{5AE7778D-E889-4CC6-B153-9057A4FDF658}">
      <dgm:prSet/>
      <dgm:spPr/>
      <dgm:t>
        <a:bodyPr/>
        <a:lstStyle/>
        <a:p>
          <a:endParaRPr lang="en-CA"/>
        </a:p>
      </dgm:t>
    </dgm:pt>
    <dgm:pt modelId="{57C31C2D-D816-427E-A806-470BD28FD11B}" type="sibTrans" cxnId="{5AE7778D-E889-4CC6-B153-9057A4FDF658}">
      <dgm:prSet/>
      <dgm:spPr/>
      <dgm:t>
        <a:bodyPr/>
        <a:lstStyle/>
        <a:p>
          <a:endParaRPr lang="en-CA"/>
        </a:p>
      </dgm:t>
    </dgm:pt>
    <dgm:pt modelId="{03F63967-30E8-47CA-B00C-6AA3EF5CE738}">
      <dgm:prSet phldrT="[Text]"/>
      <dgm:spPr/>
      <dgm:t>
        <a:bodyPr/>
        <a:lstStyle/>
        <a:p>
          <a:r>
            <a:rPr lang="en-CA" dirty="0"/>
            <a:t>Stakeholder Register</a:t>
          </a:r>
        </a:p>
      </dgm:t>
    </dgm:pt>
    <dgm:pt modelId="{1CDCCCD1-2F38-4900-82F7-0B3D6F3B2223}" type="parTrans" cxnId="{AC0C097B-0DE1-4ED2-BEAA-81FB5E8FD311}">
      <dgm:prSet/>
      <dgm:spPr/>
      <dgm:t>
        <a:bodyPr/>
        <a:lstStyle/>
        <a:p>
          <a:endParaRPr lang="en-CA"/>
        </a:p>
      </dgm:t>
    </dgm:pt>
    <dgm:pt modelId="{D639E08E-BF71-4220-8D83-DFFCF953176D}" type="sibTrans" cxnId="{AC0C097B-0DE1-4ED2-BEAA-81FB5E8FD311}">
      <dgm:prSet/>
      <dgm:spPr/>
      <dgm:t>
        <a:bodyPr/>
        <a:lstStyle/>
        <a:p>
          <a:endParaRPr lang="en-CA"/>
        </a:p>
      </dgm:t>
    </dgm:pt>
    <dgm:pt modelId="{3B4C0CDC-5858-4221-9FE8-426CBDE536C8}">
      <dgm:prSet phldrT="[Text]"/>
      <dgm:spPr/>
      <dgm:t>
        <a:bodyPr/>
        <a:lstStyle/>
        <a:p>
          <a:r>
            <a:rPr lang="en-CA" dirty="0"/>
            <a:t>Project Budget</a:t>
          </a:r>
        </a:p>
      </dgm:t>
    </dgm:pt>
    <dgm:pt modelId="{37BC2469-9E54-44F7-80A0-9C2A36AC5E7B}" type="parTrans" cxnId="{1F1B80BF-C9B4-4A64-9709-DDB431EFC657}">
      <dgm:prSet/>
      <dgm:spPr/>
      <dgm:t>
        <a:bodyPr/>
        <a:lstStyle/>
        <a:p>
          <a:endParaRPr lang="en-CA"/>
        </a:p>
      </dgm:t>
    </dgm:pt>
    <dgm:pt modelId="{AF364398-C836-4A75-9CE0-4507EF8009E6}" type="sibTrans" cxnId="{1F1B80BF-C9B4-4A64-9709-DDB431EFC657}">
      <dgm:prSet/>
      <dgm:spPr/>
      <dgm:t>
        <a:bodyPr/>
        <a:lstStyle/>
        <a:p>
          <a:endParaRPr lang="en-CA"/>
        </a:p>
      </dgm:t>
    </dgm:pt>
    <dgm:pt modelId="{73BA10A6-8F4D-47B5-823A-0683FD0A9B45}" type="pres">
      <dgm:prSet presAssocID="{2B207096-0FEA-4A5B-BA76-AFA2A85F5843}" presName="linearFlow" presStyleCnt="0">
        <dgm:presLayoutVars>
          <dgm:resizeHandles val="exact"/>
        </dgm:presLayoutVars>
      </dgm:prSet>
      <dgm:spPr/>
    </dgm:pt>
    <dgm:pt modelId="{49803EE7-97F9-450C-8D19-CD6B7AA92850}" type="pres">
      <dgm:prSet presAssocID="{35CE1828-203D-43EC-8634-79D69A9F03C5}" presName="node" presStyleLbl="node1" presStyleIdx="0" presStyleCnt="4">
        <dgm:presLayoutVars>
          <dgm:bulletEnabled val="1"/>
        </dgm:presLayoutVars>
      </dgm:prSet>
      <dgm:spPr/>
    </dgm:pt>
    <dgm:pt modelId="{716F3AEB-FDF6-46AD-ADD5-BE92E8FDA40C}" type="pres">
      <dgm:prSet presAssocID="{615A0C0C-A262-4A17-94DA-89CD61216544}" presName="sibTrans" presStyleLbl="sibTrans2D1" presStyleIdx="0" presStyleCnt="3"/>
      <dgm:spPr/>
    </dgm:pt>
    <dgm:pt modelId="{748D74A1-D93C-44C9-AF5D-5DC4DA777CAA}" type="pres">
      <dgm:prSet presAssocID="{615A0C0C-A262-4A17-94DA-89CD61216544}" presName="connectorText" presStyleLbl="sibTrans2D1" presStyleIdx="0" presStyleCnt="3"/>
      <dgm:spPr/>
    </dgm:pt>
    <dgm:pt modelId="{CA688827-840D-4A5F-85B6-256289244BF3}" type="pres">
      <dgm:prSet presAssocID="{917D59E3-C34A-4B59-B6FA-5C85E1967094}" presName="node" presStyleLbl="node1" presStyleIdx="1" presStyleCnt="4">
        <dgm:presLayoutVars>
          <dgm:bulletEnabled val="1"/>
        </dgm:presLayoutVars>
      </dgm:prSet>
      <dgm:spPr/>
    </dgm:pt>
    <dgm:pt modelId="{00837942-A1E7-4CEF-A9CB-DD89679E36A1}" type="pres">
      <dgm:prSet presAssocID="{57C31C2D-D816-427E-A806-470BD28FD11B}" presName="sibTrans" presStyleLbl="sibTrans2D1" presStyleIdx="1" presStyleCnt="3"/>
      <dgm:spPr/>
    </dgm:pt>
    <dgm:pt modelId="{E3BD690D-3573-42DD-919E-2CA97C3670AC}" type="pres">
      <dgm:prSet presAssocID="{57C31C2D-D816-427E-A806-470BD28FD11B}" presName="connectorText" presStyleLbl="sibTrans2D1" presStyleIdx="1" presStyleCnt="3"/>
      <dgm:spPr/>
    </dgm:pt>
    <dgm:pt modelId="{7C0410CB-F0E1-477F-9D29-B7A50C8C0446}" type="pres">
      <dgm:prSet presAssocID="{03F63967-30E8-47CA-B00C-6AA3EF5CE738}" presName="node" presStyleLbl="node1" presStyleIdx="2" presStyleCnt="4">
        <dgm:presLayoutVars>
          <dgm:bulletEnabled val="1"/>
        </dgm:presLayoutVars>
      </dgm:prSet>
      <dgm:spPr/>
    </dgm:pt>
    <dgm:pt modelId="{B0D88E31-098B-484C-B9D2-21EA92DC8270}" type="pres">
      <dgm:prSet presAssocID="{D639E08E-BF71-4220-8D83-DFFCF953176D}" presName="sibTrans" presStyleLbl="sibTrans2D1" presStyleIdx="2" presStyleCnt="3"/>
      <dgm:spPr/>
    </dgm:pt>
    <dgm:pt modelId="{74115256-E822-4DD6-9295-8C7AD67D08A0}" type="pres">
      <dgm:prSet presAssocID="{D639E08E-BF71-4220-8D83-DFFCF953176D}" presName="connectorText" presStyleLbl="sibTrans2D1" presStyleIdx="2" presStyleCnt="3"/>
      <dgm:spPr/>
    </dgm:pt>
    <dgm:pt modelId="{1046D45A-67A7-489D-A31B-BBF8A3B0E70E}" type="pres">
      <dgm:prSet presAssocID="{3B4C0CDC-5858-4221-9FE8-426CBDE536C8}" presName="node" presStyleLbl="node1" presStyleIdx="3" presStyleCnt="4">
        <dgm:presLayoutVars>
          <dgm:bulletEnabled val="1"/>
        </dgm:presLayoutVars>
      </dgm:prSet>
      <dgm:spPr/>
    </dgm:pt>
  </dgm:ptLst>
  <dgm:cxnLst>
    <dgm:cxn modelId="{B51BE63D-5326-4E39-B65B-C01E2390F147}" type="presOf" srcId="{57C31C2D-D816-427E-A806-470BD28FD11B}" destId="{E3BD690D-3573-42DD-919E-2CA97C3670AC}" srcOrd="1" destOrd="0" presId="urn:microsoft.com/office/officeart/2005/8/layout/process2"/>
    <dgm:cxn modelId="{335B1D67-DB4F-4FD0-9044-D3EBA0B8722C}" type="presOf" srcId="{615A0C0C-A262-4A17-94DA-89CD61216544}" destId="{748D74A1-D93C-44C9-AF5D-5DC4DA777CAA}" srcOrd="1" destOrd="0" presId="urn:microsoft.com/office/officeart/2005/8/layout/process2"/>
    <dgm:cxn modelId="{FFD9C669-47AC-4AE6-8BEC-49EE66F3FCBF}" type="presOf" srcId="{35CE1828-203D-43EC-8634-79D69A9F03C5}" destId="{49803EE7-97F9-450C-8D19-CD6B7AA92850}" srcOrd="0" destOrd="0" presId="urn:microsoft.com/office/officeart/2005/8/layout/process2"/>
    <dgm:cxn modelId="{9BE88050-FE6F-48C1-B4DD-0952701EE629}" type="presOf" srcId="{615A0C0C-A262-4A17-94DA-89CD61216544}" destId="{716F3AEB-FDF6-46AD-ADD5-BE92E8FDA40C}" srcOrd="0" destOrd="0" presId="urn:microsoft.com/office/officeart/2005/8/layout/process2"/>
    <dgm:cxn modelId="{03E92955-4D9E-4BB9-BC9D-2779D24F4BE9}" srcId="{2B207096-0FEA-4A5B-BA76-AFA2A85F5843}" destId="{35CE1828-203D-43EC-8634-79D69A9F03C5}" srcOrd="0" destOrd="0" parTransId="{E42152C0-DBA0-4D87-80ED-B15CC962CA21}" sibTransId="{615A0C0C-A262-4A17-94DA-89CD61216544}"/>
    <dgm:cxn modelId="{AC0C097B-0DE1-4ED2-BEAA-81FB5E8FD311}" srcId="{2B207096-0FEA-4A5B-BA76-AFA2A85F5843}" destId="{03F63967-30E8-47CA-B00C-6AA3EF5CE738}" srcOrd="2" destOrd="0" parTransId="{1CDCCCD1-2F38-4900-82F7-0B3D6F3B2223}" sibTransId="{D639E08E-BF71-4220-8D83-DFFCF953176D}"/>
    <dgm:cxn modelId="{16A5817E-21F0-4CA6-92F7-C4F88E5BCB20}" type="presOf" srcId="{2B207096-0FEA-4A5B-BA76-AFA2A85F5843}" destId="{73BA10A6-8F4D-47B5-823A-0683FD0A9B45}" srcOrd="0" destOrd="0" presId="urn:microsoft.com/office/officeart/2005/8/layout/process2"/>
    <dgm:cxn modelId="{56BEBE86-92CF-4BEE-8878-F2D8EEBDD64F}" type="presOf" srcId="{D639E08E-BF71-4220-8D83-DFFCF953176D}" destId="{74115256-E822-4DD6-9295-8C7AD67D08A0}" srcOrd="1" destOrd="0" presId="urn:microsoft.com/office/officeart/2005/8/layout/process2"/>
    <dgm:cxn modelId="{568F2487-94C1-4818-BDA5-184CF47546DD}" type="presOf" srcId="{D639E08E-BF71-4220-8D83-DFFCF953176D}" destId="{B0D88E31-098B-484C-B9D2-21EA92DC8270}" srcOrd="0" destOrd="0" presId="urn:microsoft.com/office/officeart/2005/8/layout/process2"/>
    <dgm:cxn modelId="{16C8C38C-F3A5-4E5F-B58D-8B7CF6991DC1}" type="presOf" srcId="{03F63967-30E8-47CA-B00C-6AA3EF5CE738}" destId="{7C0410CB-F0E1-477F-9D29-B7A50C8C0446}" srcOrd="0" destOrd="0" presId="urn:microsoft.com/office/officeart/2005/8/layout/process2"/>
    <dgm:cxn modelId="{5AE7778D-E889-4CC6-B153-9057A4FDF658}" srcId="{2B207096-0FEA-4A5B-BA76-AFA2A85F5843}" destId="{917D59E3-C34A-4B59-B6FA-5C85E1967094}" srcOrd="1" destOrd="0" parTransId="{4EC31B6B-0E31-4083-AD67-89B156FC9C8C}" sibTransId="{57C31C2D-D816-427E-A806-470BD28FD11B}"/>
    <dgm:cxn modelId="{F3F836A2-2C20-4F65-8B8C-AB214074B1FD}" type="presOf" srcId="{57C31C2D-D816-427E-A806-470BD28FD11B}" destId="{00837942-A1E7-4CEF-A9CB-DD89679E36A1}" srcOrd="0" destOrd="0" presId="urn:microsoft.com/office/officeart/2005/8/layout/process2"/>
    <dgm:cxn modelId="{84840AB8-2763-419E-8425-D092F40DBA45}" type="presOf" srcId="{3B4C0CDC-5858-4221-9FE8-426CBDE536C8}" destId="{1046D45A-67A7-489D-A31B-BBF8A3B0E70E}" srcOrd="0" destOrd="0" presId="urn:microsoft.com/office/officeart/2005/8/layout/process2"/>
    <dgm:cxn modelId="{1F1B80BF-C9B4-4A64-9709-DDB431EFC657}" srcId="{2B207096-0FEA-4A5B-BA76-AFA2A85F5843}" destId="{3B4C0CDC-5858-4221-9FE8-426CBDE536C8}" srcOrd="3" destOrd="0" parTransId="{37BC2469-9E54-44F7-80A0-9C2A36AC5E7B}" sibTransId="{AF364398-C836-4A75-9CE0-4507EF8009E6}"/>
    <dgm:cxn modelId="{A6E709F9-3278-4AE2-AB72-6077744E9BB1}" type="presOf" srcId="{917D59E3-C34A-4B59-B6FA-5C85E1967094}" destId="{CA688827-840D-4A5F-85B6-256289244BF3}" srcOrd="0" destOrd="0" presId="urn:microsoft.com/office/officeart/2005/8/layout/process2"/>
    <dgm:cxn modelId="{F4057A5B-CCFF-44D2-8294-BB64C3D07F3F}" type="presParOf" srcId="{73BA10A6-8F4D-47B5-823A-0683FD0A9B45}" destId="{49803EE7-97F9-450C-8D19-CD6B7AA92850}" srcOrd="0" destOrd="0" presId="urn:microsoft.com/office/officeart/2005/8/layout/process2"/>
    <dgm:cxn modelId="{8CEC1059-D180-4234-B6D5-E3FB3A828DDF}" type="presParOf" srcId="{73BA10A6-8F4D-47B5-823A-0683FD0A9B45}" destId="{716F3AEB-FDF6-46AD-ADD5-BE92E8FDA40C}" srcOrd="1" destOrd="0" presId="urn:microsoft.com/office/officeart/2005/8/layout/process2"/>
    <dgm:cxn modelId="{8817DB47-E0AF-4FA3-A2D2-A10251BDD36D}" type="presParOf" srcId="{716F3AEB-FDF6-46AD-ADD5-BE92E8FDA40C}" destId="{748D74A1-D93C-44C9-AF5D-5DC4DA777CAA}" srcOrd="0" destOrd="0" presId="urn:microsoft.com/office/officeart/2005/8/layout/process2"/>
    <dgm:cxn modelId="{6CF3B0F0-0E95-4E0B-AFB2-2B459D2E24B0}" type="presParOf" srcId="{73BA10A6-8F4D-47B5-823A-0683FD0A9B45}" destId="{CA688827-840D-4A5F-85B6-256289244BF3}" srcOrd="2" destOrd="0" presId="urn:microsoft.com/office/officeart/2005/8/layout/process2"/>
    <dgm:cxn modelId="{C94EA03F-899A-4BA4-AF32-16DFC127A038}" type="presParOf" srcId="{73BA10A6-8F4D-47B5-823A-0683FD0A9B45}" destId="{00837942-A1E7-4CEF-A9CB-DD89679E36A1}" srcOrd="3" destOrd="0" presId="urn:microsoft.com/office/officeart/2005/8/layout/process2"/>
    <dgm:cxn modelId="{AB9CEA4C-8449-4D02-8016-836E6EBBF29B}" type="presParOf" srcId="{00837942-A1E7-4CEF-A9CB-DD89679E36A1}" destId="{E3BD690D-3573-42DD-919E-2CA97C3670AC}" srcOrd="0" destOrd="0" presId="urn:microsoft.com/office/officeart/2005/8/layout/process2"/>
    <dgm:cxn modelId="{A76709F6-D70B-420F-BB11-D429131A6D42}" type="presParOf" srcId="{73BA10A6-8F4D-47B5-823A-0683FD0A9B45}" destId="{7C0410CB-F0E1-477F-9D29-B7A50C8C0446}" srcOrd="4" destOrd="0" presId="urn:microsoft.com/office/officeart/2005/8/layout/process2"/>
    <dgm:cxn modelId="{26A21D93-F81E-4D0B-BB01-BF7B8E19F77D}" type="presParOf" srcId="{73BA10A6-8F4D-47B5-823A-0683FD0A9B45}" destId="{B0D88E31-098B-484C-B9D2-21EA92DC8270}" srcOrd="5" destOrd="0" presId="urn:microsoft.com/office/officeart/2005/8/layout/process2"/>
    <dgm:cxn modelId="{2A6B9221-9C61-4B07-9BF0-EBC5C0E8B4C0}" type="presParOf" srcId="{B0D88E31-098B-484C-B9D2-21EA92DC8270}" destId="{74115256-E822-4DD6-9295-8C7AD67D08A0}" srcOrd="0" destOrd="0" presId="urn:microsoft.com/office/officeart/2005/8/layout/process2"/>
    <dgm:cxn modelId="{98A6997C-0867-4619-B4BB-2A7C9F6A4ED7}" type="presParOf" srcId="{73BA10A6-8F4D-47B5-823A-0683FD0A9B45}" destId="{1046D45A-67A7-489D-A31B-BBF8A3B0E70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207096-0FEA-4A5B-BA76-AFA2A85F58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5CE1828-203D-43EC-8634-79D69A9F03C5}">
      <dgm:prSet phldrT="[Text]" custT="1"/>
      <dgm:spPr/>
      <dgm:t>
        <a:bodyPr/>
        <a:lstStyle/>
        <a:p>
          <a:r>
            <a:rPr lang="en-CA" sz="1200" dirty="0"/>
            <a:t>Requirement Gathering</a:t>
          </a:r>
        </a:p>
      </dgm:t>
    </dgm:pt>
    <dgm:pt modelId="{E42152C0-DBA0-4D87-80ED-B15CC962CA21}" type="parTrans" cxnId="{03E92955-4D9E-4BB9-BC9D-2779D24F4BE9}">
      <dgm:prSet/>
      <dgm:spPr/>
      <dgm:t>
        <a:bodyPr/>
        <a:lstStyle/>
        <a:p>
          <a:endParaRPr lang="en-CA" sz="1400"/>
        </a:p>
      </dgm:t>
    </dgm:pt>
    <dgm:pt modelId="{615A0C0C-A262-4A17-94DA-89CD61216544}" type="sibTrans" cxnId="{03E92955-4D9E-4BB9-BC9D-2779D24F4BE9}">
      <dgm:prSet/>
      <dgm:spPr/>
      <dgm:t>
        <a:bodyPr/>
        <a:lstStyle/>
        <a:p>
          <a:endParaRPr lang="en-CA" sz="1400"/>
        </a:p>
      </dgm:t>
    </dgm:pt>
    <dgm:pt modelId="{917D59E3-C34A-4B59-B6FA-5C85E1967094}">
      <dgm:prSet phldrT="[Text]" custT="1"/>
      <dgm:spPr/>
      <dgm:t>
        <a:bodyPr/>
        <a:lstStyle/>
        <a:p>
          <a:r>
            <a:rPr lang="en-CA" sz="1400" dirty="0"/>
            <a:t>WBS</a:t>
          </a:r>
        </a:p>
      </dgm:t>
    </dgm:pt>
    <dgm:pt modelId="{4EC31B6B-0E31-4083-AD67-89B156FC9C8C}" type="parTrans" cxnId="{5AE7778D-E889-4CC6-B153-9057A4FDF658}">
      <dgm:prSet/>
      <dgm:spPr/>
      <dgm:t>
        <a:bodyPr/>
        <a:lstStyle/>
        <a:p>
          <a:endParaRPr lang="en-CA" sz="1400"/>
        </a:p>
      </dgm:t>
    </dgm:pt>
    <dgm:pt modelId="{57C31C2D-D816-427E-A806-470BD28FD11B}" type="sibTrans" cxnId="{5AE7778D-E889-4CC6-B153-9057A4FDF658}">
      <dgm:prSet/>
      <dgm:spPr/>
      <dgm:t>
        <a:bodyPr/>
        <a:lstStyle/>
        <a:p>
          <a:endParaRPr lang="en-CA" sz="1400"/>
        </a:p>
      </dgm:t>
    </dgm:pt>
    <dgm:pt modelId="{03F63967-30E8-47CA-B00C-6AA3EF5CE738}">
      <dgm:prSet phldrT="[Text]" custT="1"/>
      <dgm:spPr/>
      <dgm:t>
        <a:bodyPr/>
        <a:lstStyle/>
        <a:p>
          <a:r>
            <a:rPr lang="en-CA" sz="1400" dirty="0"/>
            <a:t>Resource Activity Chart</a:t>
          </a:r>
        </a:p>
      </dgm:t>
    </dgm:pt>
    <dgm:pt modelId="{1CDCCCD1-2F38-4900-82F7-0B3D6F3B2223}" type="parTrans" cxnId="{AC0C097B-0DE1-4ED2-BEAA-81FB5E8FD311}">
      <dgm:prSet/>
      <dgm:spPr/>
      <dgm:t>
        <a:bodyPr/>
        <a:lstStyle/>
        <a:p>
          <a:endParaRPr lang="en-CA" sz="1400"/>
        </a:p>
      </dgm:t>
    </dgm:pt>
    <dgm:pt modelId="{D639E08E-BF71-4220-8D83-DFFCF953176D}" type="sibTrans" cxnId="{AC0C097B-0DE1-4ED2-BEAA-81FB5E8FD311}">
      <dgm:prSet/>
      <dgm:spPr/>
      <dgm:t>
        <a:bodyPr/>
        <a:lstStyle/>
        <a:p>
          <a:endParaRPr lang="en-CA" sz="1400"/>
        </a:p>
      </dgm:t>
    </dgm:pt>
    <dgm:pt modelId="{E235E1C6-F96E-47EB-820A-10FCC2863900}">
      <dgm:prSet phldrT="[Text]" custT="1"/>
      <dgm:spPr/>
      <dgm:t>
        <a:bodyPr/>
        <a:lstStyle/>
        <a:p>
          <a:r>
            <a:rPr lang="en-CA" sz="1200" dirty="0" err="1"/>
            <a:t>Communica-tion</a:t>
          </a:r>
          <a:r>
            <a:rPr lang="en-CA" sz="1200" dirty="0"/>
            <a:t> Plan</a:t>
          </a:r>
        </a:p>
      </dgm:t>
    </dgm:pt>
    <dgm:pt modelId="{FB2BD154-03C7-4D49-A5D9-B68ED0365998}" type="parTrans" cxnId="{8A2DB1F3-E67A-4FC6-817D-2BF8CEC999C4}">
      <dgm:prSet/>
      <dgm:spPr/>
      <dgm:t>
        <a:bodyPr/>
        <a:lstStyle/>
        <a:p>
          <a:endParaRPr lang="en-CA" sz="1400"/>
        </a:p>
      </dgm:t>
    </dgm:pt>
    <dgm:pt modelId="{05B606FE-533A-437F-BC06-E643CF7CF48C}" type="sibTrans" cxnId="{8A2DB1F3-E67A-4FC6-817D-2BF8CEC999C4}">
      <dgm:prSet/>
      <dgm:spPr/>
      <dgm:t>
        <a:bodyPr/>
        <a:lstStyle/>
        <a:p>
          <a:endParaRPr lang="en-CA" sz="1400"/>
        </a:p>
      </dgm:t>
    </dgm:pt>
    <dgm:pt modelId="{41A13818-A50F-468A-B6FB-B340761BD62A}">
      <dgm:prSet phldrT="[Text]" custT="1"/>
      <dgm:spPr/>
      <dgm:t>
        <a:bodyPr/>
        <a:lstStyle/>
        <a:p>
          <a:r>
            <a:rPr lang="en-CA" sz="1400" dirty="0"/>
            <a:t>Change Request</a:t>
          </a:r>
        </a:p>
      </dgm:t>
    </dgm:pt>
    <dgm:pt modelId="{0C821FCF-3D02-4FC8-9ED5-2026D1BE23FE}" type="parTrans" cxnId="{01BD7A13-ABCE-4A28-A6A5-7097DB1BE422}">
      <dgm:prSet/>
      <dgm:spPr/>
      <dgm:t>
        <a:bodyPr/>
        <a:lstStyle/>
        <a:p>
          <a:endParaRPr lang="en-CA" sz="1400"/>
        </a:p>
      </dgm:t>
    </dgm:pt>
    <dgm:pt modelId="{953B96F6-1952-418E-9F81-DFE14651938A}" type="sibTrans" cxnId="{01BD7A13-ABCE-4A28-A6A5-7097DB1BE422}">
      <dgm:prSet/>
      <dgm:spPr/>
      <dgm:t>
        <a:bodyPr/>
        <a:lstStyle/>
        <a:p>
          <a:endParaRPr lang="en-CA" sz="1400"/>
        </a:p>
      </dgm:t>
    </dgm:pt>
    <dgm:pt modelId="{156F6316-A16C-4D56-A29E-86BC9966583A}">
      <dgm:prSet phldrT="[Text]" custT="1"/>
      <dgm:spPr/>
      <dgm:t>
        <a:bodyPr/>
        <a:lstStyle/>
        <a:p>
          <a:r>
            <a:rPr lang="en-CA" sz="1400" dirty="0"/>
            <a:t>Change Log</a:t>
          </a:r>
        </a:p>
      </dgm:t>
    </dgm:pt>
    <dgm:pt modelId="{5D44B3FB-95D9-4171-B9D8-9F7AC6E09608}" type="parTrans" cxnId="{6A5351CA-34C3-440F-8C31-95D0D385A012}">
      <dgm:prSet/>
      <dgm:spPr/>
      <dgm:t>
        <a:bodyPr/>
        <a:lstStyle/>
        <a:p>
          <a:endParaRPr lang="en-CA" sz="1400"/>
        </a:p>
      </dgm:t>
    </dgm:pt>
    <dgm:pt modelId="{91318C5F-4FB7-47DC-A49C-17C63D4DBBB1}" type="sibTrans" cxnId="{6A5351CA-34C3-440F-8C31-95D0D385A012}">
      <dgm:prSet/>
      <dgm:spPr/>
      <dgm:t>
        <a:bodyPr/>
        <a:lstStyle/>
        <a:p>
          <a:endParaRPr lang="en-CA" sz="1400"/>
        </a:p>
      </dgm:t>
    </dgm:pt>
    <dgm:pt modelId="{4BCEA5CC-5DB3-4C12-8E55-061F19CF4513}">
      <dgm:prSet phldrT="[Text]" custT="1"/>
      <dgm:spPr/>
      <dgm:t>
        <a:bodyPr/>
        <a:lstStyle/>
        <a:p>
          <a:r>
            <a:rPr lang="en-CA" sz="1400" dirty="0"/>
            <a:t>RACI Matrix</a:t>
          </a:r>
        </a:p>
      </dgm:t>
    </dgm:pt>
    <dgm:pt modelId="{1B301977-B9B8-41C1-BD76-337BCC86D2A7}" type="parTrans" cxnId="{4449ECAA-46CC-4303-A96D-F50876A5EA23}">
      <dgm:prSet/>
      <dgm:spPr/>
      <dgm:t>
        <a:bodyPr/>
        <a:lstStyle/>
        <a:p>
          <a:endParaRPr lang="en-CA"/>
        </a:p>
      </dgm:t>
    </dgm:pt>
    <dgm:pt modelId="{85980695-D749-40EE-957C-43BA9A45D1FA}" type="sibTrans" cxnId="{4449ECAA-46CC-4303-A96D-F50876A5EA23}">
      <dgm:prSet/>
      <dgm:spPr/>
      <dgm:t>
        <a:bodyPr/>
        <a:lstStyle/>
        <a:p>
          <a:endParaRPr lang="en-CA"/>
        </a:p>
      </dgm:t>
    </dgm:pt>
    <dgm:pt modelId="{71C86A71-F55C-4D93-8E83-2762E3095A25}" type="pres">
      <dgm:prSet presAssocID="{2B207096-0FEA-4A5B-BA76-AFA2A85F5843}" presName="CompostProcess" presStyleCnt="0">
        <dgm:presLayoutVars>
          <dgm:dir/>
          <dgm:resizeHandles val="exact"/>
        </dgm:presLayoutVars>
      </dgm:prSet>
      <dgm:spPr/>
    </dgm:pt>
    <dgm:pt modelId="{37DEAB20-8708-4A31-A06C-23D5E6ED9335}" type="pres">
      <dgm:prSet presAssocID="{2B207096-0FEA-4A5B-BA76-AFA2A85F5843}" presName="arrow" presStyleLbl="bgShp" presStyleIdx="0" presStyleCnt="1"/>
      <dgm:spPr/>
    </dgm:pt>
    <dgm:pt modelId="{DA3CE655-D1E6-4BA7-88B7-6721AF840BD3}" type="pres">
      <dgm:prSet presAssocID="{2B207096-0FEA-4A5B-BA76-AFA2A85F5843}" presName="linearProcess" presStyleCnt="0"/>
      <dgm:spPr/>
    </dgm:pt>
    <dgm:pt modelId="{BBF0D579-C93F-425E-A82C-034049F71935}" type="pres">
      <dgm:prSet presAssocID="{35CE1828-203D-43EC-8634-79D69A9F03C5}" presName="textNode" presStyleLbl="node1" presStyleIdx="0" presStyleCnt="7">
        <dgm:presLayoutVars>
          <dgm:bulletEnabled val="1"/>
        </dgm:presLayoutVars>
      </dgm:prSet>
      <dgm:spPr/>
    </dgm:pt>
    <dgm:pt modelId="{3387F324-7FD3-40A6-BC33-5BDB811E8EEE}" type="pres">
      <dgm:prSet presAssocID="{615A0C0C-A262-4A17-94DA-89CD61216544}" presName="sibTrans" presStyleCnt="0"/>
      <dgm:spPr/>
    </dgm:pt>
    <dgm:pt modelId="{9A16B58A-6937-4024-B6CE-46F28816D4DA}" type="pres">
      <dgm:prSet presAssocID="{917D59E3-C34A-4B59-B6FA-5C85E1967094}" presName="textNode" presStyleLbl="node1" presStyleIdx="1" presStyleCnt="7">
        <dgm:presLayoutVars>
          <dgm:bulletEnabled val="1"/>
        </dgm:presLayoutVars>
      </dgm:prSet>
      <dgm:spPr/>
    </dgm:pt>
    <dgm:pt modelId="{AC8104A9-C403-408D-89E5-9B7E28C7F29C}" type="pres">
      <dgm:prSet presAssocID="{57C31C2D-D816-427E-A806-470BD28FD11B}" presName="sibTrans" presStyleCnt="0"/>
      <dgm:spPr/>
    </dgm:pt>
    <dgm:pt modelId="{66A50701-6EC2-401E-A85B-556D4CE15118}" type="pres">
      <dgm:prSet presAssocID="{03F63967-30E8-47CA-B00C-6AA3EF5CE738}" presName="textNode" presStyleLbl="node1" presStyleIdx="2" presStyleCnt="7">
        <dgm:presLayoutVars>
          <dgm:bulletEnabled val="1"/>
        </dgm:presLayoutVars>
      </dgm:prSet>
      <dgm:spPr/>
    </dgm:pt>
    <dgm:pt modelId="{100A5C0A-8DD9-4DD2-93B4-48237411DF70}" type="pres">
      <dgm:prSet presAssocID="{D639E08E-BF71-4220-8D83-DFFCF953176D}" presName="sibTrans" presStyleCnt="0"/>
      <dgm:spPr/>
    </dgm:pt>
    <dgm:pt modelId="{9E9E1431-A37F-4C2B-9E28-52BF2F7F60FF}" type="pres">
      <dgm:prSet presAssocID="{4BCEA5CC-5DB3-4C12-8E55-061F19CF4513}" presName="textNode" presStyleLbl="node1" presStyleIdx="3" presStyleCnt="7">
        <dgm:presLayoutVars>
          <dgm:bulletEnabled val="1"/>
        </dgm:presLayoutVars>
      </dgm:prSet>
      <dgm:spPr/>
    </dgm:pt>
    <dgm:pt modelId="{AB139926-8245-4300-847E-845DDF3BDBF2}" type="pres">
      <dgm:prSet presAssocID="{85980695-D749-40EE-957C-43BA9A45D1FA}" presName="sibTrans" presStyleCnt="0"/>
      <dgm:spPr/>
    </dgm:pt>
    <dgm:pt modelId="{A59306E3-642F-4F9C-AB02-60B686F1FE6E}" type="pres">
      <dgm:prSet presAssocID="{E235E1C6-F96E-47EB-820A-10FCC2863900}" presName="textNode" presStyleLbl="node1" presStyleIdx="4" presStyleCnt="7">
        <dgm:presLayoutVars>
          <dgm:bulletEnabled val="1"/>
        </dgm:presLayoutVars>
      </dgm:prSet>
      <dgm:spPr/>
    </dgm:pt>
    <dgm:pt modelId="{1632855A-0D75-4E9C-906E-C279AF654A44}" type="pres">
      <dgm:prSet presAssocID="{05B606FE-533A-437F-BC06-E643CF7CF48C}" presName="sibTrans" presStyleCnt="0"/>
      <dgm:spPr/>
    </dgm:pt>
    <dgm:pt modelId="{36B104D6-18BD-42B9-878E-DC6311348C6D}" type="pres">
      <dgm:prSet presAssocID="{41A13818-A50F-468A-B6FB-B340761BD62A}" presName="textNode" presStyleLbl="node1" presStyleIdx="5" presStyleCnt="7">
        <dgm:presLayoutVars>
          <dgm:bulletEnabled val="1"/>
        </dgm:presLayoutVars>
      </dgm:prSet>
      <dgm:spPr/>
    </dgm:pt>
    <dgm:pt modelId="{D62692DE-85C0-4EEC-86B8-1C67FA8AEB39}" type="pres">
      <dgm:prSet presAssocID="{953B96F6-1952-418E-9F81-DFE14651938A}" presName="sibTrans" presStyleCnt="0"/>
      <dgm:spPr/>
    </dgm:pt>
    <dgm:pt modelId="{6512BA68-72E8-46B6-99AF-5B4202EDB144}" type="pres">
      <dgm:prSet presAssocID="{156F6316-A16C-4D56-A29E-86BC9966583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01BD7A13-ABCE-4A28-A6A5-7097DB1BE422}" srcId="{2B207096-0FEA-4A5B-BA76-AFA2A85F5843}" destId="{41A13818-A50F-468A-B6FB-B340761BD62A}" srcOrd="5" destOrd="0" parTransId="{0C821FCF-3D02-4FC8-9ED5-2026D1BE23FE}" sibTransId="{953B96F6-1952-418E-9F81-DFE14651938A}"/>
    <dgm:cxn modelId="{F4CFD044-DEE1-45A5-9D9D-9E599CD4579F}" type="presOf" srcId="{E235E1C6-F96E-47EB-820A-10FCC2863900}" destId="{A59306E3-642F-4F9C-AB02-60B686F1FE6E}" srcOrd="0" destOrd="0" presId="urn:microsoft.com/office/officeart/2005/8/layout/hProcess9"/>
    <dgm:cxn modelId="{8412BF66-D364-4DBE-9D91-540320B61396}" type="presOf" srcId="{4BCEA5CC-5DB3-4C12-8E55-061F19CF4513}" destId="{9E9E1431-A37F-4C2B-9E28-52BF2F7F60FF}" srcOrd="0" destOrd="0" presId="urn:microsoft.com/office/officeart/2005/8/layout/hProcess9"/>
    <dgm:cxn modelId="{D09EA371-0E65-4CC7-832D-CEC81F900326}" type="presOf" srcId="{03F63967-30E8-47CA-B00C-6AA3EF5CE738}" destId="{66A50701-6EC2-401E-A85B-556D4CE15118}" srcOrd="0" destOrd="0" presId="urn:microsoft.com/office/officeart/2005/8/layout/hProcess9"/>
    <dgm:cxn modelId="{03E92955-4D9E-4BB9-BC9D-2779D24F4BE9}" srcId="{2B207096-0FEA-4A5B-BA76-AFA2A85F5843}" destId="{35CE1828-203D-43EC-8634-79D69A9F03C5}" srcOrd="0" destOrd="0" parTransId="{E42152C0-DBA0-4D87-80ED-B15CC962CA21}" sibTransId="{615A0C0C-A262-4A17-94DA-89CD61216544}"/>
    <dgm:cxn modelId="{AC0C097B-0DE1-4ED2-BEAA-81FB5E8FD311}" srcId="{2B207096-0FEA-4A5B-BA76-AFA2A85F5843}" destId="{03F63967-30E8-47CA-B00C-6AA3EF5CE738}" srcOrd="2" destOrd="0" parTransId="{1CDCCCD1-2F38-4900-82F7-0B3D6F3B2223}" sibTransId="{D639E08E-BF71-4220-8D83-DFFCF953176D}"/>
    <dgm:cxn modelId="{89DC2D80-2ED7-4BC7-8F2C-0DDF6BC922DF}" type="presOf" srcId="{917D59E3-C34A-4B59-B6FA-5C85E1967094}" destId="{9A16B58A-6937-4024-B6CE-46F28816D4DA}" srcOrd="0" destOrd="0" presId="urn:microsoft.com/office/officeart/2005/8/layout/hProcess9"/>
    <dgm:cxn modelId="{5AE7778D-E889-4CC6-B153-9057A4FDF658}" srcId="{2B207096-0FEA-4A5B-BA76-AFA2A85F5843}" destId="{917D59E3-C34A-4B59-B6FA-5C85E1967094}" srcOrd="1" destOrd="0" parTransId="{4EC31B6B-0E31-4083-AD67-89B156FC9C8C}" sibTransId="{57C31C2D-D816-427E-A806-470BD28FD11B}"/>
    <dgm:cxn modelId="{4449ECAA-46CC-4303-A96D-F50876A5EA23}" srcId="{2B207096-0FEA-4A5B-BA76-AFA2A85F5843}" destId="{4BCEA5CC-5DB3-4C12-8E55-061F19CF4513}" srcOrd="3" destOrd="0" parTransId="{1B301977-B9B8-41C1-BD76-337BCC86D2A7}" sibTransId="{85980695-D749-40EE-957C-43BA9A45D1FA}"/>
    <dgm:cxn modelId="{CEC255B5-40B9-4AB1-AA65-04D77FA2435D}" type="presOf" srcId="{41A13818-A50F-468A-B6FB-B340761BD62A}" destId="{36B104D6-18BD-42B9-878E-DC6311348C6D}" srcOrd="0" destOrd="0" presId="urn:microsoft.com/office/officeart/2005/8/layout/hProcess9"/>
    <dgm:cxn modelId="{5A0472B6-A761-4ADA-B7D4-003152702435}" type="presOf" srcId="{156F6316-A16C-4D56-A29E-86BC9966583A}" destId="{6512BA68-72E8-46B6-99AF-5B4202EDB144}" srcOrd="0" destOrd="0" presId="urn:microsoft.com/office/officeart/2005/8/layout/hProcess9"/>
    <dgm:cxn modelId="{6A5351CA-34C3-440F-8C31-95D0D385A012}" srcId="{2B207096-0FEA-4A5B-BA76-AFA2A85F5843}" destId="{156F6316-A16C-4D56-A29E-86BC9966583A}" srcOrd="6" destOrd="0" parTransId="{5D44B3FB-95D9-4171-B9D8-9F7AC6E09608}" sibTransId="{91318C5F-4FB7-47DC-A49C-17C63D4DBBB1}"/>
    <dgm:cxn modelId="{9F0861DD-7BB0-42BE-B31F-06C0603662A0}" type="presOf" srcId="{35CE1828-203D-43EC-8634-79D69A9F03C5}" destId="{BBF0D579-C93F-425E-A82C-034049F71935}" srcOrd="0" destOrd="0" presId="urn:microsoft.com/office/officeart/2005/8/layout/hProcess9"/>
    <dgm:cxn modelId="{49EABBEC-E171-4302-B844-A061D3ECDB8E}" type="presOf" srcId="{2B207096-0FEA-4A5B-BA76-AFA2A85F5843}" destId="{71C86A71-F55C-4D93-8E83-2762E3095A25}" srcOrd="0" destOrd="0" presId="urn:microsoft.com/office/officeart/2005/8/layout/hProcess9"/>
    <dgm:cxn modelId="{8A2DB1F3-E67A-4FC6-817D-2BF8CEC999C4}" srcId="{2B207096-0FEA-4A5B-BA76-AFA2A85F5843}" destId="{E235E1C6-F96E-47EB-820A-10FCC2863900}" srcOrd="4" destOrd="0" parTransId="{FB2BD154-03C7-4D49-A5D9-B68ED0365998}" sibTransId="{05B606FE-533A-437F-BC06-E643CF7CF48C}"/>
    <dgm:cxn modelId="{6AD96F77-0FC6-482B-8BC2-A562ABA186F3}" type="presParOf" srcId="{71C86A71-F55C-4D93-8E83-2762E3095A25}" destId="{37DEAB20-8708-4A31-A06C-23D5E6ED9335}" srcOrd="0" destOrd="0" presId="urn:microsoft.com/office/officeart/2005/8/layout/hProcess9"/>
    <dgm:cxn modelId="{D2CC60D1-C2DE-4901-9154-53C4BDE096FA}" type="presParOf" srcId="{71C86A71-F55C-4D93-8E83-2762E3095A25}" destId="{DA3CE655-D1E6-4BA7-88B7-6721AF840BD3}" srcOrd="1" destOrd="0" presId="urn:microsoft.com/office/officeart/2005/8/layout/hProcess9"/>
    <dgm:cxn modelId="{383DD21F-2655-467F-93A9-56D6BCDA41C1}" type="presParOf" srcId="{DA3CE655-D1E6-4BA7-88B7-6721AF840BD3}" destId="{BBF0D579-C93F-425E-A82C-034049F71935}" srcOrd="0" destOrd="0" presId="urn:microsoft.com/office/officeart/2005/8/layout/hProcess9"/>
    <dgm:cxn modelId="{5C176A09-2F39-4094-B447-8C2A7469E254}" type="presParOf" srcId="{DA3CE655-D1E6-4BA7-88B7-6721AF840BD3}" destId="{3387F324-7FD3-40A6-BC33-5BDB811E8EEE}" srcOrd="1" destOrd="0" presId="urn:microsoft.com/office/officeart/2005/8/layout/hProcess9"/>
    <dgm:cxn modelId="{13DCC1A7-627A-4E45-A201-F96590636344}" type="presParOf" srcId="{DA3CE655-D1E6-4BA7-88B7-6721AF840BD3}" destId="{9A16B58A-6937-4024-B6CE-46F28816D4DA}" srcOrd="2" destOrd="0" presId="urn:microsoft.com/office/officeart/2005/8/layout/hProcess9"/>
    <dgm:cxn modelId="{4B0A22D0-B65B-4AC3-8A8F-8551789594FD}" type="presParOf" srcId="{DA3CE655-D1E6-4BA7-88B7-6721AF840BD3}" destId="{AC8104A9-C403-408D-89E5-9B7E28C7F29C}" srcOrd="3" destOrd="0" presId="urn:microsoft.com/office/officeart/2005/8/layout/hProcess9"/>
    <dgm:cxn modelId="{025B07A3-E15A-4362-BA05-6372A934EFC8}" type="presParOf" srcId="{DA3CE655-D1E6-4BA7-88B7-6721AF840BD3}" destId="{66A50701-6EC2-401E-A85B-556D4CE15118}" srcOrd="4" destOrd="0" presId="urn:microsoft.com/office/officeart/2005/8/layout/hProcess9"/>
    <dgm:cxn modelId="{D167E985-E041-4434-88CC-B2671BBAC2AA}" type="presParOf" srcId="{DA3CE655-D1E6-4BA7-88B7-6721AF840BD3}" destId="{100A5C0A-8DD9-4DD2-93B4-48237411DF70}" srcOrd="5" destOrd="0" presId="urn:microsoft.com/office/officeart/2005/8/layout/hProcess9"/>
    <dgm:cxn modelId="{AF50C801-6EDC-49AB-BDAE-BA03C2F1BE7A}" type="presParOf" srcId="{DA3CE655-D1E6-4BA7-88B7-6721AF840BD3}" destId="{9E9E1431-A37F-4C2B-9E28-52BF2F7F60FF}" srcOrd="6" destOrd="0" presId="urn:microsoft.com/office/officeart/2005/8/layout/hProcess9"/>
    <dgm:cxn modelId="{EB786A94-99D0-40FE-B7B8-29E7EDD455BD}" type="presParOf" srcId="{DA3CE655-D1E6-4BA7-88B7-6721AF840BD3}" destId="{AB139926-8245-4300-847E-845DDF3BDBF2}" srcOrd="7" destOrd="0" presId="urn:microsoft.com/office/officeart/2005/8/layout/hProcess9"/>
    <dgm:cxn modelId="{206C6558-1038-41D6-8AE0-65A0702F6FF2}" type="presParOf" srcId="{DA3CE655-D1E6-4BA7-88B7-6721AF840BD3}" destId="{A59306E3-642F-4F9C-AB02-60B686F1FE6E}" srcOrd="8" destOrd="0" presId="urn:microsoft.com/office/officeart/2005/8/layout/hProcess9"/>
    <dgm:cxn modelId="{961C6B20-227A-4868-8A4A-5D7D4057F75D}" type="presParOf" srcId="{DA3CE655-D1E6-4BA7-88B7-6721AF840BD3}" destId="{1632855A-0D75-4E9C-906E-C279AF654A44}" srcOrd="9" destOrd="0" presId="urn:microsoft.com/office/officeart/2005/8/layout/hProcess9"/>
    <dgm:cxn modelId="{A809D988-441C-459F-96CC-513EA07A72D9}" type="presParOf" srcId="{DA3CE655-D1E6-4BA7-88B7-6721AF840BD3}" destId="{36B104D6-18BD-42B9-878E-DC6311348C6D}" srcOrd="10" destOrd="0" presId="urn:microsoft.com/office/officeart/2005/8/layout/hProcess9"/>
    <dgm:cxn modelId="{C8E9F267-C5F5-4DBA-AACB-5BCE09B41E40}" type="presParOf" srcId="{DA3CE655-D1E6-4BA7-88B7-6721AF840BD3}" destId="{D62692DE-85C0-4EEC-86B8-1C67FA8AEB39}" srcOrd="11" destOrd="0" presId="urn:microsoft.com/office/officeart/2005/8/layout/hProcess9"/>
    <dgm:cxn modelId="{279F5BB9-2815-40F0-90D1-F2F39E65AA89}" type="presParOf" srcId="{DA3CE655-D1E6-4BA7-88B7-6721AF840BD3}" destId="{6512BA68-72E8-46B6-99AF-5B4202EDB14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207096-0FEA-4A5B-BA76-AFA2A85F5843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35CE1828-203D-43EC-8634-79D69A9F03C5}">
      <dgm:prSet phldrT="[Text]"/>
      <dgm:spPr/>
      <dgm:t>
        <a:bodyPr/>
        <a:lstStyle/>
        <a:p>
          <a:r>
            <a:rPr lang="en-CA" dirty="0"/>
            <a:t>Lessons Learnt</a:t>
          </a:r>
        </a:p>
      </dgm:t>
    </dgm:pt>
    <dgm:pt modelId="{E42152C0-DBA0-4D87-80ED-B15CC962CA21}" type="parTrans" cxnId="{03E92955-4D9E-4BB9-BC9D-2779D24F4BE9}">
      <dgm:prSet/>
      <dgm:spPr/>
      <dgm:t>
        <a:bodyPr/>
        <a:lstStyle/>
        <a:p>
          <a:endParaRPr lang="en-CA"/>
        </a:p>
      </dgm:t>
    </dgm:pt>
    <dgm:pt modelId="{615A0C0C-A262-4A17-94DA-89CD61216544}" type="sibTrans" cxnId="{03E92955-4D9E-4BB9-BC9D-2779D24F4BE9}">
      <dgm:prSet/>
      <dgm:spPr/>
      <dgm:t>
        <a:bodyPr/>
        <a:lstStyle/>
        <a:p>
          <a:endParaRPr lang="en-CA"/>
        </a:p>
      </dgm:t>
    </dgm:pt>
    <dgm:pt modelId="{73BA10A6-8F4D-47B5-823A-0683FD0A9B45}" type="pres">
      <dgm:prSet presAssocID="{2B207096-0FEA-4A5B-BA76-AFA2A85F5843}" presName="linearFlow" presStyleCnt="0">
        <dgm:presLayoutVars>
          <dgm:resizeHandles val="exact"/>
        </dgm:presLayoutVars>
      </dgm:prSet>
      <dgm:spPr/>
    </dgm:pt>
    <dgm:pt modelId="{49803EE7-97F9-450C-8D19-CD6B7AA92850}" type="pres">
      <dgm:prSet presAssocID="{35CE1828-203D-43EC-8634-79D69A9F03C5}" presName="node" presStyleLbl="node1" presStyleIdx="0" presStyleCnt="1" custLinFactNeighborX="-3180" custLinFactNeighborY="-32545">
        <dgm:presLayoutVars>
          <dgm:bulletEnabled val="1"/>
        </dgm:presLayoutVars>
      </dgm:prSet>
      <dgm:spPr/>
    </dgm:pt>
  </dgm:ptLst>
  <dgm:cxnLst>
    <dgm:cxn modelId="{FFD9C669-47AC-4AE6-8BEC-49EE66F3FCBF}" type="presOf" srcId="{35CE1828-203D-43EC-8634-79D69A9F03C5}" destId="{49803EE7-97F9-450C-8D19-CD6B7AA92850}" srcOrd="0" destOrd="0" presId="urn:microsoft.com/office/officeart/2005/8/layout/process2"/>
    <dgm:cxn modelId="{03E92955-4D9E-4BB9-BC9D-2779D24F4BE9}" srcId="{2B207096-0FEA-4A5B-BA76-AFA2A85F5843}" destId="{35CE1828-203D-43EC-8634-79D69A9F03C5}" srcOrd="0" destOrd="0" parTransId="{E42152C0-DBA0-4D87-80ED-B15CC962CA21}" sibTransId="{615A0C0C-A262-4A17-94DA-89CD61216544}"/>
    <dgm:cxn modelId="{16A5817E-21F0-4CA6-92F7-C4F88E5BCB20}" type="presOf" srcId="{2B207096-0FEA-4A5B-BA76-AFA2A85F5843}" destId="{73BA10A6-8F4D-47B5-823A-0683FD0A9B45}" srcOrd="0" destOrd="0" presId="urn:microsoft.com/office/officeart/2005/8/layout/process2"/>
    <dgm:cxn modelId="{F4057A5B-CCFF-44D2-8294-BB64C3D07F3F}" type="presParOf" srcId="{73BA10A6-8F4D-47B5-823A-0683FD0A9B45}" destId="{49803EE7-97F9-450C-8D19-CD6B7AA92850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583863" y="-702815"/>
          <a:ext cx="5460375" cy="5460375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63713" y="405474"/>
          <a:ext cx="6726369" cy="81094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69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Clients across Industries</a:t>
          </a:r>
          <a:endParaRPr lang="en-US" sz="2800" kern="1200" dirty="0"/>
        </a:p>
      </dsp:txBody>
      <dsp:txXfrm>
        <a:off x="563713" y="405474"/>
        <a:ext cx="6726369" cy="810948"/>
      </dsp:txXfrm>
    </dsp:sp>
    <dsp:sp modelId="{07CB3071-D555-47DA-A36A-69EB91531FD8}">
      <dsp:nvSpPr>
        <dsp:cNvPr id="0" name=""/>
        <dsp:cNvSpPr/>
      </dsp:nvSpPr>
      <dsp:spPr>
        <a:xfrm>
          <a:off x="56870" y="304105"/>
          <a:ext cx="1013686" cy="1013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58493" y="1621897"/>
          <a:ext cx="6431589" cy="81094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69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Projects in every domain</a:t>
          </a:r>
          <a:endParaRPr lang="en-US" sz="2800" kern="1200" dirty="0"/>
        </a:p>
      </dsp:txBody>
      <dsp:txXfrm>
        <a:off x="858493" y="1621897"/>
        <a:ext cx="6431589" cy="810948"/>
      </dsp:txXfrm>
    </dsp:sp>
    <dsp:sp modelId="{3F8116AC-FAC3-4E95-9865-93CCFEB191B9}">
      <dsp:nvSpPr>
        <dsp:cNvPr id="0" name=""/>
        <dsp:cNvSpPr/>
      </dsp:nvSpPr>
      <dsp:spPr>
        <a:xfrm>
          <a:off x="351650" y="1520529"/>
          <a:ext cx="1013686" cy="1013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563713" y="2838320"/>
          <a:ext cx="6726369" cy="81094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69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from various streams</a:t>
          </a:r>
        </a:p>
      </dsp:txBody>
      <dsp:txXfrm>
        <a:off x="563713" y="2838320"/>
        <a:ext cx="6726369" cy="810948"/>
      </dsp:txXfrm>
    </dsp:sp>
    <dsp:sp modelId="{A965097E-32F1-4AB8-8C4E-2814A7596B2F}">
      <dsp:nvSpPr>
        <dsp:cNvPr id="0" name=""/>
        <dsp:cNvSpPr/>
      </dsp:nvSpPr>
      <dsp:spPr>
        <a:xfrm>
          <a:off x="56870" y="2736952"/>
          <a:ext cx="1013686" cy="1013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E397F-897C-4217-B684-D680AEA478E6}">
      <dsp:nvSpPr>
        <dsp:cNvPr id="0" name=""/>
        <dsp:cNvSpPr/>
      </dsp:nvSpPr>
      <dsp:spPr>
        <a:xfrm>
          <a:off x="-5376016" y="-823244"/>
          <a:ext cx="6401396" cy="6401396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87036-CF54-4AAC-A738-7EBFFB361694}">
      <dsp:nvSpPr>
        <dsp:cNvPr id="0" name=""/>
        <dsp:cNvSpPr/>
      </dsp:nvSpPr>
      <dsp:spPr>
        <a:xfrm>
          <a:off x="448382" y="297086"/>
          <a:ext cx="7045518" cy="5945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92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Raise Awareness</a:t>
          </a:r>
        </a:p>
      </dsp:txBody>
      <dsp:txXfrm>
        <a:off x="448382" y="297086"/>
        <a:ext cx="7045518" cy="594553"/>
      </dsp:txXfrm>
    </dsp:sp>
    <dsp:sp modelId="{FEC24A6C-2F44-41ED-B8AD-A155D536FCF0}">
      <dsp:nvSpPr>
        <dsp:cNvPr id="0" name=""/>
        <dsp:cNvSpPr/>
      </dsp:nvSpPr>
      <dsp:spPr>
        <a:xfrm>
          <a:off x="76786" y="222767"/>
          <a:ext cx="743192" cy="743192"/>
        </a:xfrm>
        <a:prstGeom prst="ellipse">
          <a:avLst/>
        </a:prstGeom>
        <a:solidFill>
          <a:schemeClr val="bg2"/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C9BB0-3C2C-4633-83BF-A189ACEAEE3D}">
      <dsp:nvSpPr>
        <dsp:cNvPr id="0" name=""/>
        <dsp:cNvSpPr/>
      </dsp:nvSpPr>
      <dsp:spPr>
        <a:xfrm>
          <a:off x="874422" y="1188631"/>
          <a:ext cx="6619479" cy="5945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92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IN" sz="2900" kern="12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rPr>
            <a:t>Robust</a:t>
          </a:r>
          <a:r>
            <a:rPr lang="en-IN" sz="2900" kern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rPr>
            <a:t> </a:t>
          </a:r>
          <a:r>
            <a:rPr lang="en-IN" sz="2900" kern="12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rPr>
            <a:t>Framework</a:t>
          </a:r>
          <a:endParaRPr lang="en-US" sz="2900" kern="1200" dirty="0">
            <a:latin typeface="+mj-lt"/>
          </a:endParaRPr>
        </a:p>
      </dsp:txBody>
      <dsp:txXfrm>
        <a:off x="874422" y="1188631"/>
        <a:ext cx="6619479" cy="594553"/>
      </dsp:txXfrm>
    </dsp:sp>
    <dsp:sp modelId="{5990051E-7665-4EA0-96DE-5D2497816F13}">
      <dsp:nvSpPr>
        <dsp:cNvPr id="0" name=""/>
        <dsp:cNvSpPr/>
      </dsp:nvSpPr>
      <dsp:spPr>
        <a:xfrm>
          <a:off x="502826" y="1114312"/>
          <a:ext cx="743192" cy="743192"/>
        </a:xfrm>
        <a:prstGeom prst="ellipse">
          <a:avLst/>
        </a:prstGeom>
        <a:solidFill>
          <a:schemeClr val="bg2"/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1E02E-50F4-495C-AB6D-C08DC7AFF51B}">
      <dsp:nvSpPr>
        <dsp:cNvPr id="0" name=""/>
        <dsp:cNvSpPr/>
      </dsp:nvSpPr>
      <dsp:spPr>
        <a:xfrm>
          <a:off x="1005182" y="2080177"/>
          <a:ext cx="6488719" cy="5945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92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Compliance</a:t>
          </a:r>
        </a:p>
      </dsp:txBody>
      <dsp:txXfrm>
        <a:off x="1005182" y="2080177"/>
        <a:ext cx="6488719" cy="594553"/>
      </dsp:txXfrm>
    </dsp:sp>
    <dsp:sp modelId="{F46B0E55-EE30-429B-BE63-26765417FD23}">
      <dsp:nvSpPr>
        <dsp:cNvPr id="0" name=""/>
        <dsp:cNvSpPr/>
      </dsp:nvSpPr>
      <dsp:spPr>
        <a:xfrm>
          <a:off x="633585" y="2005857"/>
          <a:ext cx="743192" cy="743192"/>
        </a:xfrm>
        <a:prstGeom prst="ellipse">
          <a:avLst/>
        </a:prstGeom>
        <a:solidFill>
          <a:schemeClr val="bg2"/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C723B-4603-4D52-93F0-DF19C58370A5}">
      <dsp:nvSpPr>
        <dsp:cNvPr id="0" name=""/>
        <dsp:cNvSpPr/>
      </dsp:nvSpPr>
      <dsp:spPr>
        <a:xfrm>
          <a:off x="874422" y="2971722"/>
          <a:ext cx="6619479" cy="5945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92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Prevent Loses</a:t>
          </a:r>
        </a:p>
      </dsp:txBody>
      <dsp:txXfrm>
        <a:off x="874422" y="2971722"/>
        <a:ext cx="6619479" cy="594553"/>
      </dsp:txXfrm>
    </dsp:sp>
    <dsp:sp modelId="{E96DF46F-E7AE-45A1-9982-AC3C3847C867}">
      <dsp:nvSpPr>
        <dsp:cNvPr id="0" name=""/>
        <dsp:cNvSpPr/>
      </dsp:nvSpPr>
      <dsp:spPr>
        <a:xfrm>
          <a:off x="502826" y="2897403"/>
          <a:ext cx="743192" cy="743192"/>
        </a:xfrm>
        <a:prstGeom prst="ellipse">
          <a:avLst/>
        </a:prstGeom>
        <a:solidFill>
          <a:schemeClr val="bg2"/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7E3ED-4E17-47BF-A285-301FC38D223C}">
      <dsp:nvSpPr>
        <dsp:cNvPr id="0" name=""/>
        <dsp:cNvSpPr/>
      </dsp:nvSpPr>
      <dsp:spPr>
        <a:xfrm>
          <a:off x="448382" y="3863267"/>
          <a:ext cx="7045518" cy="5945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927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Builds Trust</a:t>
          </a:r>
        </a:p>
      </dsp:txBody>
      <dsp:txXfrm>
        <a:off x="448382" y="3863267"/>
        <a:ext cx="7045518" cy="594553"/>
      </dsp:txXfrm>
    </dsp:sp>
    <dsp:sp modelId="{4E082DE5-470D-4465-9615-B22D3021DFC9}">
      <dsp:nvSpPr>
        <dsp:cNvPr id="0" name=""/>
        <dsp:cNvSpPr/>
      </dsp:nvSpPr>
      <dsp:spPr>
        <a:xfrm>
          <a:off x="76786" y="3788948"/>
          <a:ext cx="743192" cy="743192"/>
        </a:xfrm>
        <a:prstGeom prst="ellipse">
          <a:avLst/>
        </a:prstGeom>
        <a:solidFill>
          <a:schemeClr val="bg2"/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03EE7-97F9-450C-8D19-CD6B7AA92850}">
      <dsp:nvSpPr>
        <dsp:cNvPr id="0" name=""/>
        <dsp:cNvSpPr/>
      </dsp:nvSpPr>
      <dsp:spPr>
        <a:xfrm>
          <a:off x="1518096" y="1306"/>
          <a:ext cx="1870289" cy="486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Business Case</a:t>
          </a:r>
        </a:p>
      </dsp:txBody>
      <dsp:txXfrm>
        <a:off x="1532336" y="15546"/>
        <a:ext cx="1841809" cy="457697"/>
      </dsp:txXfrm>
    </dsp:sp>
    <dsp:sp modelId="{716F3AEB-FDF6-46AD-ADD5-BE92E8FDA40C}">
      <dsp:nvSpPr>
        <dsp:cNvPr id="0" name=""/>
        <dsp:cNvSpPr/>
      </dsp:nvSpPr>
      <dsp:spPr>
        <a:xfrm rot="5400000">
          <a:off x="2362083" y="499639"/>
          <a:ext cx="182316" cy="21878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 rot="-5400000">
        <a:off x="2387608" y="517871"/>
        <a:ext cx="131268" cy="127621"/>
      </dsp:txXfrm>
    </dsp:sp>
    <dsp:sp modelId="{CA688827-840D-4A5F-85B6-256289244BF3}">
      <dsp:nvSpPr>
        <dsp:cNvPr id="0" name=""/>
        <dsp:cNvSpPr/>
      </dsp:nvSpPr>
      <dsp:spPr>
        <a:xfrm>
          <a:off x="1518096" y="730573"/>
          <a:ext cx="1870289" cy="486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Project Charter</a:t>
          </a:r>
        </a:p>
      </dsp:txBody>
      <dsp:txXfrm>
        <a:off x="1532336" y="744813"/>
        <a:ext cx="1841809" cy="457697"/>
      </dsp:txXfrm>
    </dsp:sp>
    <dsp:sp modelId="{00837942-A1E7-4CEF-A9CB-DD89679E36A1}">
      <dsp:nvSpPr>
        <dsp:cNvPr id="0" name=""/>
        <dsp:cNvSpPr/>
      </dsp:nvSpPr>
      <dsp:spPr>
        <a:xfrm rot="5400000">
          <a:off x="2362083" y="1228905"/>
          <a:ext cx="182316" cy="21878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 rot="-5400000">
        <a:off x="2387608" y="1247137"/>
        <a:ext cx="131268" cy="127621"/>
      </dsp:txXfrm>
    </dsp:sp>
    <dsp:sp modelId="{7C0410CB-F0E1-477F-9D29-B7A50C8C0446}">
      <dsp:nvSpPr>
        <dsp:cNvPr id="0" name=""/>
        <dsp:cNvSpPr/>
      </dsp:nvSpPr>
      <dsp:spPr>
        <a:xfrm>
          <a:off x="1518096" y="1459840"/>
          <a:ext cx="1870289" cy="486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Stakeholder Register</a:t>
          </a:r>
        </a:p>
      </dsp:txBody>
      <dsp:txXfrm>
        <a:off x="1532336" y="1474080"/>
        <a:ext cx="1841809" cy="457697"/>
      </dsp:txXfrm>
    </dsp:sp>
    <dsp:sp modelId="{B0D88E31-098B-484C-B9D2-21EA92DC8270}">
      <dsp:nvSpPr>
        <dsp:cNvPr id="0" name=""/>
        <dsp:cNvSpPr/>
      </dsp:nvSpPr>
      <dsp:spPr>
        <a:xfrm rot="5400000">
          <a:off x="2362083" y="1958172"/>
          <a:ext cx="182316" cy="21878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kern="1200"/>
        </a:p>
      </dsp:txBody>
      <dsp:txXfrm rot="-5400000">
        <a:off x="2387608" y="1976404"/>
        <a:ext cx="131268" cy="127621"/>
      </dsp:txXfrm>
    </dsp:sp>
    <dsp:sp modelId="{1046D45A-67A7-489D-A31B-BBF8A3B0E70E}">
      <dsp:nvSpPr>
        <dsp:cNvPr id="0" name=""/>
        <dsp:cNvSpPr/>
      </dsp:nvSpPr>
      <dsp:spPr>
        <a:xfrm>
          <a:off x="1518096" y="2189107"/>
          <a:ext cx="1870289" cy="486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Project Budget</a:t>
          </a:r>
        </a:p>
      </dsp:txBody>
      <dsp:txXfrm>
        <a:off x="1532336" y="2203347"/>
        <a:ext cx="1841809" cy="457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EAB20-8708-4A31-A06C-23D5E6ED9335}">
      <dsp:nvSpPr>
        <dsp:cNvPr id="0" name=""/>
        <dsp:cNvSpPr/>
      </dsp:nvSpPr>
      <dsp:spPr>
        <a:xfrm>
          <a:off x="597721" y="0"/>
          <a:ext cx="6774179" cy="267659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0D579-C93F-425E-A82C-034049F71935}">
      <dsp:nvSpPr>
        <dsp:cNvPr id="0" name=""/>
        <dsp:cNvSpPr/>
      </dsp:nvSpPr>
      <dsp:spPr>
        <a:xfrm>
          <a:off x="1556" y="802977"/>
          <a:ext cx="995813" cy="1070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Requirement Gathering</a:t>
          </a:r>
        </a:p>
      </dsp:txBody>
      <dsp:txXfrm>
        <a:off x="50168" y="851589"/>
        <a:ext cx="898589" cy="973412"/>
      </dsp:txXfrm>
    </dsp:sp>
    <dsp:sp modelId="{9A16B58A-6937-4024-B6CE-46F28816D4DA}">
      <dsp:nvSpPr>
        <dsp:cNvPr id="0" name=""/>
        <dsp:cNvSpPr/>
      </dsp:nvSpPr>
      <dsp:spPr>
        <a:xfrm>
          <a:off x="1163339" y="802977"/>
          <a:ext cx="995813" cy="1070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WBS</a:t>
          </a:r>
        </a:p>
      </dsp:txBody>
      <dsp:txXfrm>
        <a:off x="1211951" y="851589"/>
        <a:ext cx="898589" cy="973412"/>
      </dsp:txXfrm>
    </dsp:sp>
    <dsp:sp modelId="{66A50701-6EC2-401E-A85B-556D4CE15118}">
      <dsp:nvSpPr>
        <dsp:cNvPr id="0" name=""/>
        <dsp:cNvSpPr/>
      </dsp:nvSpPr>
      <dsp:spPr>
        <a:xfrm>
          <a:off x="2325121" y="802977"/>
          <a:ext cx="995813" cy="1070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Resource Activity Chart</a:t>
          </a:r>
        </a:p>
      </dsp:txBody>
      <dsp:txXfrm>
        <a:off x="2373733" y="851589"/>
        <a:ext cx="898589" cy="973412"/>
      </dsp:txXfrm>
    </dsp:sp>
    <dsp:sp modelId="{9E9E1431-A37F-4C2B-9E28-52BF2F7F60FF}">
      <dsp:nvSpPr>
        <dsp:cNvPr id="0" name=""/>
        <dsp:cNvSpPr/>
      </dsp:nvSpPr>
      <dsp:spPr>
        <a:xfrm>
          <a:off x="3486904" y="802977"/>
          <a:ext cx="995813" cy="1070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RACI Matrix</a:t>
          </a:r>
        </a:p>
      </dsp:txBody>
      <dsp:txXfrm>
        <a:off x="3535516" y="851589"/>
        <a:ext cx="898589" cy="973412"/>
      </dsp:txXfrm>
    </dsp:sp>
    <dsp:sp modelId="{A59306E3-642F-4F9C-AB02-60B686F1FE6E}">
      <dsp:nvSpPr>
        <dsp:cNvPr id="0" name=""/>
        <dsp:cNvSpPr/>
      </dsp:nvSpPr>
      <dsp:spPr>
        <a:xfrm>
          <a:off x="4648687" y="802977"/>
          <a:ext cx="995813" cy="1070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 err="1"/>
            <a:t>Communica-tion</a:t>
          </a:r>
          <a:r>
            <a:rPr lang="en-CA" sz="1200" kern="1200" dirty="0"/>
            <a:t> Plan</a:t>
          </a:r>
        </a:p>
      </dsp:txBody>
      <dsp:txXfrm>
        <a:off x="4697299" y="851589"/>
        <a:ext cx="898589" cy="973412"/>
      </dsp:txXfrm>
    </dsp:sp>
    <dsp:sp modelId="{36B104D6-18BD-42B9-878E-DC6311348C6D}">
      <dsp:nvSpPr>
        <dsp:cNvPr id="0" name=""/>
        <dsp:cNvSpPr/>
      </dsp:nvSpPr>
      <dsp:spPr>
        <a:xfrm>
          <a:off x="5810470" y="802977"/>
          <a:ext cx="995813" cy="1070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Change Request</a:t>
          </a:r>
        </a:p>
      </dsp:txBody>
      <dsp:txXfrm>
        <a:off x="5859082" y="851589"/>
        <a:ext cx="898589" cy="973412"/>
      </dsp:txXfrm>
    </dsp:sp>
    <dsp:sp modelId="{6512BA68-72E8-46B6-99AF-5B4202EDB144}">
      <dsp:nvSpPr>
        <dsp:cNvPr id="0" name=""/>
        <dsp:cNvSpPr/>
      </dsp:nvSpPr>
      <dsp:spPr>
        <a:xfrm>
          <a:off x="6972252" y="802977"/>
          <a:ext cx="995813" cy="1070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Change Log</a:t>
          </a:r>
        </a:p>
      </dsp:txBody>
      <dsp:txXfrm>
        <a:off x="7020864" y="851589"/>
        <a:ext cx="898589" cy="973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03EE7-97F9-450C-8D19-CD6B7AA92850}">
      <dsp:nvSpPr>
        <dsp:cNvPr id="0" name=""/>
        <dsp:cNvSpPr/>
      </dsp:nvSpPr>
      <dsp:spPr>
        <a:xfrm>
          <a:off x="0" y="0"/>
          <a:ext cx="1332197" cy="5075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Lessons Learnt</a:t>
          </a:r>
        </a:p>
      </dsp:txBody>
      <dsp:txXfrm>
        <a:off x="14864" y="14864"/>
        <a:ext cx="1302469" cy="477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5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9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3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0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7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26.png"/><Relationship Id="rId4" Type="http://schemas.openxmlformats.org/officeDocument/2006/relationships/diagramData" Target="../diagrams/data2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18" Type="http://schemas.openxmlformats.org/officeDocument/2006/relationships/diagramColors" Target="../diagrams/colors5.xml"/><Relationship Id="rId3" Type="http://schemas.openxmlformats.org/officeDocument/2006/relationships/image" Target="../media/image31.png"/><Relationship Id="rId21" Type="http://schemas.openxmlformats.org/officeDocument/2006/relationships/image" Target="../media/image34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17" Type="http://schemas.openxmlformats.org/officeDocument/2006/relationships/diagramQuickStyle" Target="../diagrams/quickStyle5.xml"/><Relationship Id="rId2" Type="http://schemas.openxmlformats.org/officeDocument/2006/relationships/image" Target="../media/image30.png"/><Relationship Id="rId16" Type="http://schemas.openxmlformats.org/officeDocument/2006/relationships/diagramLayout" Target="../diagrams/layout5.xm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5" Type="http://schemas.openxmlformats.org/officeDocument/2006/relationships/diagramData" Target="../diagrams/data5.xml"/><Relationship Id="rId10" Type="http://schemas.openxmlformats.org/officeDocument/2006/relationships/diagramData" Target="../diagrams/data4.xml"/><Relationship Id="rId19" Type="http://schemas.microsoft.com/office/2007/relationships/diagramDrawing" Target="../diagrams/drawing5.xml"/><Relationship Id="rId4" Type="http://schemas.openxmlformats.org/officeDocument/2006/relationships/image" Target="../media/image32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88CEF-79F3-2A69-CF88-A6A0FC15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12" b="7812"/>
          <a:stretch/>
        </p:blipFill>
        <p:spPr>
          <a:xfrm>
            <a:off x="1537955" y="488580"/>
            <a:ext cx="9116090" cy="5127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7208B3-F460-C470-07CB-0E46B26BC3DE}"/>
              </a:ext>
            </a:extLst>
          </p:cNvPr>
          <p:cNvSpPr>
            <a:spLocks noChangeAspect="1"/>
          </p:cNvSpPr>
          <p:nvPr/>
        </p:nvSpPr>
        <p:spPr>
          <a:xfrm>
            <a:off x="447817" y="5401951"/>
            <a:ext cx="11290860" cy="12588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953C6C-5C17-ACE3-617D-059810809679}"/>
              </a:ext>
            </a:extLst>
          </p:cNvPr>
          <p:cNvSpPr txBox="1">
            <a:spLocks/>
          </p:cNvSpPr>
          <p:nvPr/>
        </p:nvSpPr>
        <p:spPr>
          <a:xfrm>
            <a:off x="581191" y="5401951"/>
            <a:ext cx="10993549" cy="71075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DAB 301 Project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79B776-CF0A-E9C1-C253-69DC4DA24540}"/>
              </a:ext>
            </a:extLst>
          </p:cNvPr>
          <p:cNvSpPr txBox="1">
            <a:spLocks/>
          </p:cNvSpPr>
          <p:nvPr/>
        </p:nvSpPr>
        <p:spPr>
          <a:xfrm>
            <a:off x="581194" y="6112706"/>
            <a:ext cx="10993546" cy="5480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7CEBFF"/>
                </a:solidFill>
              </a:rPr>
              <a:t>CONFIDENTIAL INFORMATION MANAGEMENT PLAN (CIMP)</a:t>
            </a:r>
          </a:p>
        </p:txBody>
      </p:sp>
    </p:spTree>
    <p:extLst>
      <p:ext uri="{BB962C8B-B14F-4D97-AF65-F5344CB8AC3E}">
        <p14:creationId xmlns:p14="http://schemas.microsoft.com/office/powerpoint/2010/main" val="42310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C1EECB-02CC-7A40-E9BB-0419F669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Phases of cimp rollout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06C6F-548E-8273-26A7-E8993BA4AEC4}"/>
              </a:ext>
            </a:extLst>
          </p:cNvPr>
          <p:cNvSpPr/>
          <p:nvPr/>
        </p:nvSpPr>
        <p:spPr>
          <a:xfrm>
            <a:off x="1166175" y="2536717"/>
            <a:ext cx="2285995" cy="2285995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D12132-6406-49BE-6431-8409716C8414}"/>
              </a:ext>
            </a:extLst>
          </p:cNvPr>
          <p:cNvSpPr/>
          <p:nvPr/>
        </p:nvSpPr>
        <p:spPr>
          <a:xfrm>
            <a:off x="863507" y="4880694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ZA" sz="2400" kern="1200" dirty="0"/>
              <a:t>Appointment of Data Compliance Officer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B8B57-5AA7-F275-DA16-D4E733E229FD}"/>
              </a:ext>
            </a:extLst>
          </p:cNvPr>
          <p:cNvSpPr/>
          <p:nvPr/>
        </p:nvSpPr>
        <p:spPr>
          <a:xfrm>
            <a:off x="4953002" y="2536717"/>
            <a:ext cx="2285995" cy="2285995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6B0CF8-022F-A239-CDBF-F5D0258C0B76}"/>
              </a:ext>
            </a:extLst>
          </p:cNvPr>
          <p:cNvSpPr/>
          <p:nvPr/>
        </p:nvSpPr>
        <p:spPr>
          <a:xfrm>
            <a:off x="4481845" y="4880694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Training  Verification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E0C3B5-444E-D16D-462E-7F04DE473325}"/>
              </a:ext>
            </a:extLst>
          </p:cNvPr>
          <p:cNvSpPr/>
          <p:nvPr/>
        </p:nvSpPr>
        <p:spPr>
          <a:xfrm>
            <a:off x="8739830" y="2536717"/>
            <a:ext cx="2285995" cy="2285995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C4FBD-9BEA-4B4E-7707-BE5956C0D9A0}"/>
              </a:ext>
            </a:extLst>
          </p:cNvPr>
          <p:cNvSpPr/>
          <p:nvPr/>
        </p:nvSpPr>
        <p:spPr>
          <a:xfrm>
            <a:off x="8173921" y="4880694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Completion Report</a:t>
            </a:r>
          </a:p>
        </p:txBody>
      </p:sp>
    </p:spTree>
    <p:extLst>
      <p:ext uri="{BB962C8B-B14F-4D97-AF65-F5344CB8AC3E}">
        <p14:creationId xmlns:p14="http://schemas.microsoft.com/office/powerpoint/2010/main" val="87916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9341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PROJECT OUTCOME</a:t>
            </a:r>
          </a:p>
        </p:txBody>
      </p:sp>
    </p:spTree>
    <p:extLst>
      <p:ext uri="{BB962C8B-B14F-4D97-AF65-F5344CB8AC3E}">
        <p14:creationId xmlns:p14="http://schemas.microsoft.com/office/powerpoint/2010/main" val="48819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657332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outcome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21484"/>
              </p:ext>
            </p:extLst>
          </p:nvPr>
        </p:nvGraphicFramePr>
        <p:xfrm>
          <a:off x="438066" y="1703294"/>
          <a:ext cx="7560000" cy="475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4FD31F0-31B6-578A-E2BB-E0630BFB160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20060" y="2046578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EDEF2-A2FF-803B-D1A4-592C6E593E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558" y="2924860"/>
            <a:ext cx="540000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4DA734-BE06-903C-7546-605632FA2D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681" y="3805825"/>
            <a:ext cx="540000" cy="5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928A30-CF84-3491-5D5D-1C2AA28801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215" y="4684912"/>
            <a:ext cx="540000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343E86-FBB1-7963-B322-D48E1F9358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751" y="55998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9341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157503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8D78-A0B2-47BC-7A12-360D2BA0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LIFE CYCLE</a:t>
            </a:r>
          </a:p>
        </p:txBody>
      </p:sp>
      <p:sp>
        <p:nvSpPr>
          <p:cNvPr id="19" name="Google Shape;312;p29">
            <a:extLst>
              <a:ext uri="{FF2B5EF4-FFF2-40B4-BE49-F238E27FC236}">
                <a16:creationId xmlns:a16="http://schemas.microsoft.com/office/drawing/2014/main" id="{8878795B-7C46-4D2E-8887-8D3B2F4EC2BC}"/>
              </a:ext>
            </a:extLst>
          </p:cNvPr>
          <p:cNvSpPr/>
          <p:nvPr/>
        </p:nvSpPr>
        <p:spPr>
          <a:xfrm>
            <a:off x="2917321" y="2035121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  <a:sym typeface="Lora"/>
              </a:rPr>
              <a:t>Phase 1</a:t>
            </a:r>
            <a:endParaRPr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</p:txBody>
      </p:sp>
      <p:sp>
        <p:nvSpPr>
          <p:cNvPr id="20" name="Google Shape;313;p29">
            <a:extLst>
              <a:ext uri="{FF2B5EF4-FFF2-40B4-BE49-F238E27FC236}">
                <a16:creationId xmlns:a16="http://schemas.microsoft.com/office/drawing/2014/main" id="{9D297495-CCF6-4C03-E23C-9F12810F6FCE}"/>
              </a:ext>
            </a:extLst>
          </p:cNvPr>
          <p:cNvSpPr/>
          <p:nvPr/>
        </p:nvSpPr>
        <p:spPr>
          <a:xfrm>
            <a:off x="7589579" y="2035121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3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  <a:p>
            <a:pPr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  <a:sym typeface="Lora"/>
              </a:rPr>
              <a:t>Phase 3</a:t>
            </a:r>
            <a:endParaRPr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</p:txBody>
      </p:sp>
      <p:sp>
        <p:nvSpPr>
          <p:cNvPr id="21" name="Google Shape;314;p29">
            <a:extLst>
              <a:ext uri="{FF2B5EF4-FFF2-40B4-BE49-F238E27FC236}">
                <a16:creationId xmlns:a16="http://schemas.microsoft.com/office/drawing/2014/main" id="{328DCAD6-A228-64D2-4A33-A4B52D4B5DBA}"/>
              </a:ext>
            </a:extLst>
          </p:cNvPr>
          <p:cNvSpPr/>
          <p:nvPr/>
        </p:nvSpPr>
        <p:spPr>
          <a:xfrm>
            <a:off x="5253450" y="2035121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2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  <a:p>
            <a:pPr algn="ctr"/>
            <a:endParaRPr lang="en" sz="3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  <a:p>
            <a:pPr algn="ctr"/>
            <a:r>
              <a:rPr lang="e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  <a:sym typeface="Lora"/>
              </a:rPr>
              <a:t>Phase 2</a:t>
            </a:r>
            <a:endParaRPr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sym typeface="Lora"/>
            </a:endParaRPr>
          </a:p>
        </p:txBody>
      </p:sp>
      <p:cxnSp>
        <p:nvCxnSpPr>
          <p:cNvPr id="22" name="Google Shape;315;p29">
            <a:extLst>
              <a:ext uri="{FF2B5EF4-FFF2-40B4-BE49-F238E27FC236}">
                <a16:creationId xmlns:a16="http://schemas.microsoft.com/office/drawing/2014/main" id="{818ED095-B587-1C2E-CFBA-C1329DBA99E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4602421" y="2877671"/>
            <a:ext cx="651029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23" name="Google Shape;316;p29">
            <a:extLst>
              <a:ext uri="{FF2B5EF4-FFF2-40B4-BE49-F238E27FC236}">
                <a16:creationId xmlns:a16="http://schemas.microsoft.com/office/drawing/2014/main" id="{0231A94A-C231-CA13-5050-C46DC74FE5BC}"/>
              </a:ext>
            </a:extLst>
          </p:cNvPr>
          <p:cNvCxnSpPr>
            <a:endCxn id="20" idx="2"/>
          </p:cNvCxnSpPr>
          <p:nvPr/>
        </p:nvCxnSpPr>
        <p:spPr>
          <a:xfrm>
            <a:off x="6938483" y="2877671"/>
            <a:ext cx="651096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4" name="Google Shape;312;p29">
            <a:extLst>
              <a:ext uri="{FF2B5EF4-FFF2-40B4-BE49-F238E27FC236}">
                <a16:creationId xmlns:a16="http://schemas.microsoft.com/office/drawing/2014/main" id="{CE8F5FA6-2364-54BB-7433-D2FA07C3088C}"/>
              </a:ext>
            </a:extLst>
          </p:cNvPr>
          <p:cNvSpPr/>
          <p:nvPr/>
        </p:nvSpPr>
        <p:spPr>
          <a:xfrm>
            <a:off x="581192" y="2035121"/>
            <a:ext cx="1685100" cy="1685100"/>
          </a:xfrm>
          <a:prstGeom prst="rect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  <a:sym typeface="Lora"/>
              </a:rPr>
              <a:t>Project </a:t>
            </a:r>
            <a:r>
              <a:rPr lang="en-CA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  <a:sym typeface="Lora"/>
              </a:rPr>
              <a:t>Initiation</a:t>
            </a:r>
            <a:endParaRPr sz="1400" b="1" dirty="0">
              <a:latin typeface="Gill Sans MT (Body)"/>
              <a:ea typeface="Lora"/>
              <a:cs typeface="Lora"/>
              <a:sym typeface="Lora"/>
            </a:endParaRPr>
          </a:p>
        </p:txBody>
      </p:sp>
      <p:sp>
        <p:nvSpPr>
          <p:cNvPr id="25" name="Google Shape;312;p29">
            <a:extLst>
              <a:ext uri="{FF2B5EF4-FFF2-40B4-BE49-F238E27FC236}">
                <a16:creationId xmlns:a16="http://schemas.microsoft.com/office/drawing/2014/main" id="{3B9043F7-EB43-C94F-B00D-A08101BC28B4}"/>
              </a:ext>
            </a:extLst>
          </p:cNvPr>
          <p:cNvSpPr/>
          <p:nvPr/>
        </p:nvSpPr>
        <p:spPr>
          <a:xfrm>
            <a:off x="9925708" y="2035121"/>
            <a:ext cx="1685100" cy="1685100"/>
          </a:xfrm>
          <a:prstGeom prst="rect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  <a:sym typeface="Lora"/>
              </a:rPr>
              <a:t>Project Closing</a:t>
            </a:r>
            <a:endParaRPr sz="1600" b="1" dirty="0">
              <a:latin typeface="Gill Sans MT (Body)"/>
              <a:ea typeface="Lora"/>
              <a:cs typeface="Lora"/>
              <a:sym typeface="Lora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68D57A8-75D5-30F2-1C20-7D599B40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9804" y="2298431"/>
            <a:ext cx="864000" cy="864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5041A9-ADCF-0F7D-1F61-999040FED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00" y="2298431"/>
            <a:ext cx="900000" cy="90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455E25-6BA8-D2B2-885E-32C46803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062" y="2263250"/>
            <a:ext cx="900000" cy="900000"/>
          </a:xfrm>
          <a:prstGeom prst="rect">
            <a:avLst/>
          </a:prstGeom>
        </p:spPr>
      </p:pic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81A3057A-0AF1-7CA8-1AF1-5715C0F1F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878442"/>
              </p:ext>
            </p:extLst>
          </p:nvPr>
        </p:nvGraphicFramePr>
        <p:xfrm>
          <a:off x="-1029500" y="3892047"/>
          <a:ext cx="4906483" cy="2676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24271465-2415-198B-E93A-ECD17D7B2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548186"/>
              </p:ext>
            </p:extLst>
          </p:nvPr>
        </p:nvGraphicFramePr>
        <p:xfrm>
          <a:off x="2599765" y="3892045"/>
          <a:ext cx="7969623" cy="2676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A2E4D900-777D-6880-2CCB-D3F42B4A8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7948"/>
              </p:ext>
            </p:extLst>
          </p:nvPr>
        </p:nvGraphicFramePr>
        <p:xfrm>
          <a:off x="10084767" y="3892047"/>
          <a:ext cx="1366982" cy="5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43" name="Picture 42">
            <a:extLst>
              <a:ext uri="{FF2B5EF4-FFF2-40B4-BE49-F238E27FC236}">
                <a16:creationId xmlns:a16="http://schemas.microsoft.com/office/drawing/2014/main" id="{F1717DC6-51F8-E102-3847-989BE97E77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3741" y="2180122"/>
            <a:ext cx="900000" cy="90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BC42772-686A-8CF0-2A37-921CF09211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18259" y="2180122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4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918" y="3505095"/>
            <a:ext cx="3596547" cy="262900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Siddhartha </a:t>
            </a:r>
            <a:r>
              <a:rPr lang="en-US" sz="1800" dirty="0" err="1">
                <a:solidFill>
                  <a:schemeClr val="bg2"/>
                </a:solidFill>
              </a:rPr>
              <a:t>patra</a:t>
            </a:r>
            <a:r>
              <a:rPr lang="en-US" sz="1800" dirty="0">
                <a:solidFill>
                  <a:schemeClr val="bg2"/>
                </a:solidFill>
              </a:rPr>
              <a:t> (0787887)</a:t>
            </a:r>
          </a:p>
          <a:p>
            <a:r>
              <a:rPr lang="en-US" sz="1800" dirty="0">
                <a:solidFill>
                  <a:schemeClr val="bg2"/>
                </a:solidFill>
              </a:rPr>
              <a:t>Diksha (0794012)</a:t>
            </a:r>
          </a:p>
          <a:p>
            <a:r>
              <a:rPr lang="en-US" sz="1800" dirty="0">
                <a:solidFill>
                  <a:schemeClr val="bg2"/>
                </a:solidFill>
              </a:rPr>
              <a:t>Siddharth </a:t>
            </a:r>
            <a:r>
              <a:rPr lang="en-US" sz="1800" dirty="0" err="1">
                <a:solidFill>
                  <a:schemeClr val="bg2"/>
                </a:solidFill>
              </a:rPr>
              <a:t>Rajguru</a:t>
            </a:r>
            <a:r>
              <a:rPr lang="en-US" sz="1800" dirty="0">
                <a:solidFill>
                  <a:schemeClr val="bg2"/>
                </a:solidFill>
              </a:rPr>
              <a:t> (0801075)</a:t>
            </a:r>
          </a:p>
          <a:p>
            <a:r>
              <a:rPr lang="en-US" sz="1800" dirty="0">
                <a:solidFill>
                  <a:schemeClr val="bg2"/>
                </a:solidFill>
              </a:rPr>
              <a:t>Preet Patel (0795875)</a:t>
            </a:r>
          </a:p>
          <a:p>
            <a:r>
              <a:rPr lang="en-US" sz="1800" dirty="0">
                <a:solidFill>
                  <a:schemeClr val="bg2"/>
                </a:solidFill>
              </a:rPr>
              <a:t>Usama </a:t>
            </a:r>
            <a:r>
              <a:rPr lang="en-US" sz="1800" dirty="0" err="1">
                <a:solidFill>
                  <a:schemeClr val="bg2"/>
                </a:solidFill>
              </a:rPr>
              <a:t>norat</a:t>
            </a:r>
            <a:r>
              <a:rPr lang="en-US" sz="1800" dirty="0">
                <a:solidFill>
                  <a:schemeClr val="bg2"/>
                </a:solidFill>
              </a:rPr>
              <a:t> (0792225)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3" name="Content Placeholder 5" descr="SmartArt">
            <a:extLst>
              <a:ext uri="{FF2B5EF4-FFF2-40B4-BE49-F238E27FC236}">
                <a16:creationId xmlns:a16="http://schemas.microsoft.com/office/drawing/2014/main" id="{DFF75CE5-3B27-3E93-C7EF-FA089B66A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0193"/>
              </p:ext>
            </p:extLst>
          </p:nvPr>
        </p:nvGraphicFramePr>
        <p:xfrm>
          <a:off x="4265686" y="2211585"/>
          <a:ext cx="7345123" cy="405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0752CA-5EDA-FD82-5A5A-2FA3EAE1C12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33" r="333"/>
          <a:stretch/>
        </p:blipFill>
        <p:spPr>
          <a:xfrm>
            <a:off x="581191" y="2211585"/>
            <a:ext cx="3684495" cy="4054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D7DD5-A308-9E70-075C-65D74E7956A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4607" b="14607"/>
          <a:stretch/>
        </p:blipFill>
        <p:spPr>
          <a:xfrm>
            <a:off x="4238792" y="2560540"/>
            <a:ext cx="1008000" cy="100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55F3C-1EFB-4926-11B1-A204D0D6DB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4840"/>
          <a:stretch/>
        </p:blipFill>
        <p:spPr>
          <a:xfrm>
            <a:off x="4635872" y="3815603"/>
            <a:ext cx="972000" cy="827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72104F-6ACA-CC4E-1DD3-F7FD9440F3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2151"/>
          <a:stretch/>
        </p:blipFill>
        <p:spPr>
          <a:xfrm>
            <a:off x="4373261" y="5074839"/>
            <a:ext cx="900000" cy="7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3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804E953-CE80-B25E-ADD8-FE4DB705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6989" r="69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75" name="Google Shape;175;p16"/>
          <p:cNvCxnSpPr>
            <a:cxnSpLocks/>
          </p:cNvCxnSpPr>
          <p:nvPr/>
        </p:nvCxnSpPr>
        <p:spPr>
          <a:xfrm rot="-5400000">
            <a:off x="2437963" y="3915827"/>
            <a:ext cx="3420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16"/>
          <p:cNvCxnSpPr>
            <a:cxnSpLocks/>
          </p:cNvCxnSpPr>
          <p:nvPr/>
        </p:nvCxnSpPr>
        <p:spPr>
          <a:xfrm rot="-5400000">
            <a:off x="6717924" y="3915827"/>
            <a:ext cx="3420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16"/>
          <p:cNvSpPr txBox="1"/>
          <p:nvPr/>
        </p:nvSpPr>
        <p:spPr>
          <a:xfrm>
            <a:off x="685800" y="679450"/>
            <a:ext cx="88059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000" dirty="0">
                <a:solidFill>
                  <a:srgbClr val="F6F6F6"/>
                </a:solidFill>
                <a:latin typeface="Gill Sans MT (Headings)"/>
                <a:ea typeface="Tenor Sans"/>
                <a:cs typeface="Tenor Sans"/>
                <a:sym typeface="Tenor Sans"/>
              </a:rPr>
              <a:t>PROJECT MOTIVATION</a:t>
            </a:r>
            <a:endParaRPr lang="en-US" sz="1200" dirty="0">
              <a:latin typeface="Gill Sans MT (Headings)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1301873" y="4274189"/>
            <a:ext cx="2338600" cy="4308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33" b="1" dirty="0">
                <a:solidFill>
                  <a:srgbClr val="F6F6F6"/>
                </a:solidFill>
                <a:latin typeface="Assistant"/>
                <a:ea typeface="Assistant"/>
                <a:cs typeface="Assistant"/>
                <a:sym typeface="Assistant"/>
              </a:rPr>
              <a:t>Loss of Business</a:t>
            </a:r>
            <a:endParaRPr sz="1200" dirty="0"/>
          </a:p>
        </p:txBody>
      </p:sp>
      <p:sp>
        <p:nvSpPr>
          <p:cNvPr id="200" name="Google Shape;200;p16"/>
          <p:cNvSpPr txBox="1"/>
          <p:nvPr/>
        </p:nvSpPr>
        <p:spPr>
          <a:xfrm>
            <a:off x="4655453" y="4274189"/>
            <a:ext cx="3264981" cy="4308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33" b="1" dirty="0">
                <a:solidFill>
                  <a:srgbClr val="F6F6F6"/>
                </a:solidFill>
                <a:latin typeface="Assistant"/>
                <a:ea typeface="Assistant"/>
                <a:cs typeface="Assistant"/>
                <a:sym typeface="Assistant"/>
              </a:rPr>
              <a:t>Loss of Competitive Edge</a:t>
            </a:r>
            <a:endParaRPr lang="en-US" sz="1200" dirty="0"/>
          </a:p>
        </p:txBody>
      </p:sp>
      <p:sp>
        <p:nvSpPr>
          <p:cNvPr id="202" name="Google Shape;202;p16"/>
          <p:cNvSpPr txBox="1"/>
          <p:nvPr/>
        </p:nvSpPr>
        <p:spPr>
          <a:xfrm>
            <a:off x="8935413" y="4274189"/>
            <a:ext cx="2338600" cy="4308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33" b="1" dirty="0">
                <a:solidFill>
                  <a:srgbClr val="F6F6F6"/>
                </a:solidFill>
                <a:latin typeface="Assistant"/>
                <a:ea typeface="Assistant"/>
                <a:cs typeface="Assistant"/>
                <a:sym typeface="Assistant"/>
              </a:rPr>
              <a:t>Criminal Activity</a:t>
            </a:r>
            <a:endParaRPr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306C61-0B2A-B583-53F8-A1BB2FA54C56}"/>
              </a:ext>
            </a:extLst>
          </p:cNvPr>
          <p:cNvSpPr>
            <a:spLocks noChangeAspect="1"/>
          </p:cNvSpPr>
          <p:nvPr/>
        </p:nvSpPr>
        <p:spPr>
          <a:xfrm>
            <a:off x="1571173" y="2224860"/>
            <a:ext cx="1800000" cy="180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0D4BD-1714-62C4-8674-EA8CDB3C9C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1173" y="258486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F5EF21-7C4C-EDD2-D6C3-9D555E6B0BFB}"/>
              </a:ext>
            </a:extLst>
          </p:cNvPr>
          <p:cNvSpPr>
            <a:spLocks noChangeAspect="1"/>
          </p:cNvSpPr>
          <p:nvPr/>
        </p:nvSpPr>
        <p:spPr>
          <a:xfrm>
            <a:off x="5387943" y="2282220"/>
            <a:ext cx="1800000" cy="180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F58180-5AFE-4D62-49D5-B460498F4CEE}"/>
              </a:ext>
            </a:extLst>
          </p:cNvPr>
          <p:cNvSpPr>
            <a:spLocks noChangeAspect="1"/>
          </p:cNvSpPr>
          <p:nvPr/>
        </p:nvSpPr>
        <p:spPr>
          <a:xfrm>
            <a:off x="9204713" y="2282220"/>
            <a:ext cx="1800000" cy="180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BE2AD5-CA3E-A0C1-A846-4F323D79ACB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3687" y="2606220"/>
            <a:ext cx="1152000" cy="115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8C980-2A46-CD8D-6E23-0376709A28B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28713" y="2548860"/>
            <a:ext cx="1152000" cy="115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8672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6764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PHASE 1: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CI RISK ANALYSIS &amp; CONTROL</a:t>
            </a:r>
          </a:p>
        </p:txBody>
      </p:sp>
    </p:spTree>
    <p:extLst>
      <p:ext uri="{BB962C8B-B14F-4D97-AF65-F5344CB8AC3E}">
        <p14:creationId xmlns:p14="http://schemas.microsoft.com/office/powerpoint/2010/main" val="333607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C1EECB-02CC-7A40-E9BB-0419F669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>
                <a:effectLst/>
              </a:rPr>
              <a:t>RISK ANALYIS &amp; CONTROL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5C5129-5B85-0CC7-8BD5-D91C6835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4652683"/>
            <a:ext cx="2160000" cy="1217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RISK ANALYSIS</a:t>
            </a:r>
          </a:p>
          <a:p>
            <a:r>
              <a:rPr lang="en-US" sz="1600" dirty="0"/>
              <a:t>QUALITATIVE</a:t>
            </a:r>
          </a:p>
          <a:p>
            <a:r>
              <a:rPr lang="en-CA" sz="1600" dirty="0"/>
              <a:t>QUANTITATIVE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AC34A9D-0B49-1FB1-D9E9-87C8287C83AF}"/>
              </a:ext>
            </a:extLst>
          </p:cNvPr>
          <p:cNvSpPr txBox="1">
            <a:spLocks/>
          </p:cNvSpPr>
          <p:nvPr/>
        </p:nvSpPr>
        <p:spPr>
          <a:xfrm>
            <a:off x="2925731" y="4652680"/>
            <a:ext cx="2736000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b="1" dirty="0"/>
              <a:t>SAFEGAURD MEASURES</a:t>
            </a:r>
          </a:p>
          <a:p>
            <a:r>
              <a:rPr lang="en-US" sz="1600" dirty="0"/>
              <a:t>INDUSTRY SPECIFIC</a:t>
            </a:r>
          </a:p>
          <a:p>
            <a:r>
              <a:rPr lang="en-CA" sz="1600" dirty="0"/>
              <a:t>FUNCTION </a:t>
            </a:r>
            <a:r>
              <a:rPr lang="en-US" sz="1600" dirty="0"/>
              <a:t>SPECIFIC</a:t>
            </a:r>
            <a:endParaRPr lang="en-CA" sz="1600" dirty="0"/>
          </a:p>
          <a:p>
            <a:r>
              <a:rPr lang="en-CA" sz="1600" dirty="0"/>
              <a:t>JOB ROLE </a:t>
            </a:r>
            <a:r>
              <a:rPr lang="en-US" sz="1600" dirty="0"/>
              <a:t>SPECIFIC</a:t>
            </a:r>
            <a:endParaRPr lang="en-CA" sz="1600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49C09D56-69DF-D4BF-38BE-90E3818D7E05}"/>
              </a:ext>
            </a:extLst>
          </p:cNvPr>
          <p:cNvSpPr txBox="1">
            <a:spLocks/>
          </p:cNvSpPr>
          <p:nvPr/>
        </p:nvSpPr>
        <p:spPr>
          <a:xfrm>
            <a:off x="6026269" y="4652680"/>
            <a:ext cx="2520000" cy="1217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b="1" dirty="0"/>
              <a:t>BREACH MITIGATION POLICIES</a:t>
            </a:r>
            <a:endParaRPr lang="en-CA" sz="1400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CCDF7A6C-9897-489E-89F5-FE0E6C6DC92E}"/>
              </a:ext>
            </a:extLst>
          </p:cNvPr>
          <p:cNvSpPr txBox="1">
            <a:spLocks/>
          </p:cNvSpPr>
          <p:nvPr/>
        </p:nvSpPr>
        <p:spPr>
          <a:xfrm>
            <a:off x="8910807" y="4652680"/>
            <a:ext cx="2700000" cy="1217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b="1" dirty="0"/>
              <a:t>CIMP COMPILATION AND DOCUMENTATION</a:t>
            </a:r>
            <a:endParaRPr lang="en-CA" sz="14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AF9DBBC7-5899-CC77-DBB9-0647CC7B0106}"/>
              </a:ext>
            </a:extLst>
          </p:cNvPr>
          <p:cNvSpPr txBox="1">
            <a:spLocks/>
          </p:cNvSpPr>
          <p:nvPr/>
        </p:nvSpPr>
        <p:spPr>
          <a:xfrm>
            <a:off x="581193" y="4652680"/>
            <a:ext cx="1980000" cy="1217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600" b="1" dirty="0"/>
              <a:t>RISK ANALYSIS</a:t>
            </a:r>
          </a:p>
          <a:p>
            <a:r>
              <a:rPr lang="en-US" sz="1600" dirty="0"/>
              <a:t>QUALITATIVE</a:t>
            </a:r>
          </a:p>
          <a:p>
            <a:r>
              <a:rPr lang="en-CA" sz="1600" dirty="0"/>
              <a:t>QUANTITATIVE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4E4FD1-CC33-53D7-33A4-E179F368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3" y="2391026"/>
            <a:ext cx="2160000" cy="216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84BCC1-EF43-811B-C243-80F6EA8B1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31" y="2391026"/>
            <a:ext cx="2160000" cy="21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B8C393-BDD4-2006-D182-37D8AF165E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47" r="13976"/>
          <a:stretch/>
        </p:blipFill>
        <p:spPr>
          <a:xfrm>
            <a:off x="5988864" y="2391026"/>
            <a:ext cx="2594810" cy="21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57D73F-963C-3040-C782-5E62ACBBA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065" y="2391026"/>
            <a:ext cx="26234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8672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70329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PHASE 2: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TRAINING COURSE</a:t>
            </a:r>
          </a:p>
        </p:txBody>
      </p:sp>
    </p:spTree>
    <p:extLst>
      <p:ext uri="{BB962C8B-B14F-4D97-AF65-F5344CB8AC3E}">
        <p14:creationId xmlns:p14="http://schemas.microsoft.com/office/powerpoint/2010/main" val="27569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CIMP TRAINING COURSE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BD59E-29FF-2B99-DA66-B5F77336E65F}"/>
              </a:ext>
            </a:extLst>
          </p:cNvPr>
          <p:cNvSpPr/>
          <p:nvPr/>
        </p:nvSpPr>
        <p:spPr>
          <a:xfrm>
            <a:off x="1166175" y="1443023"/>
            <a:ext cx="2285995" cy="2285995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AD1BDA4-9EE4-C8C1-BA80-F5B40B4D5F33}"/>
              </a:ext>
            </a:extLst>
          </p:cNvPr>
          <p:cNvSpPr/>
          <p:nvPr/>
        </p:nvSpPr>
        <p:spPr>
          <a:xfrm>
            <a:off x="863507" y="3787000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400" kern="1200" dirty="0"/>
              <a:t>Planning Training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8597F-B26E-B243-2CB0-338F2198CB56}"/>
              </a:ext>
            </a:extLst>
          </p:cNvPr>
          <p:cNvSpPr/>
          <p:nvPr/>
        </p:nvSpPr>
        <p:spPr>
          <a:xfrm>
            <a:off x="4953002" y="1443023"/>
            <a:ext cx="2285995" cy="2285995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1A19BF5-5E03-7296-3FB8-DE24000C289E}"/>
              </a:ext>
            </a:extLst>
          </p:cNvPr>
          <p:cNvSpPr/>
          <p:nvPr/>
        </p:nvSpPr>
        <p:spPr>
          <a:xfrm>
            <a:off x="4481845" y="3787000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Shooting and Editing Training Video</a:t>
            </a:r>
            <a:endParaRPr lang="en-CA" sz="2400" kern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432E7-D3E7-41DF-3C69-33EF2302C310}"/>
              </a:ext>
            </a:extLst>
          </p:cNvPr>
          <p:cNvSpPr/>
          <p:nvPr/>
        </p:nvSpPr>
        <p:spPr>
          <a:xfrm>
            <a:off x="8739830" y="1443023"/>
            <a:ext cx="2285995" cy="2285995"/>
          </a:xfrm>
          <a:prstGeom prst="rect">
            <a:avLst/>
          </a:prstGeom>
          <a:blipFill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6FB182-0A43-7D55-26CD-31CEF4A3AEA9}"/>
              </a:ext>
            </a:extLst>
          </p:cNvPr>
          <p:cNvSpPr/>
          <p:nvPr/>
        </p:nvSpPr>
        <p:spPr>
          <a:xfrm>
            <a:off x="8173921" y="3787000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400" kern="1200" dirty="0"/>
              <a:t>Finalizing Content and Structure</a:t>
            </a:r>
          </a:p>
        </p:txBody>
      </p:sp>
    </p:spTree>
    <p:extLst>
      <p:ext uri="{BB962C8B-B14F-4D97-AF65-F5344CB8AC3E}">
        <p14:creationId xmlns:p14="http://schemas.microsoft.com/office/powerpoint/2010/main" val="402533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CIMP TRAINING COURSE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46817-0D74-C623-7134-1181E56F8941}"/>
              </a:ext>
            </a:extLst>
          </p:cNvPr>
          <p:cNvSpPr/>
          <p:nvPr/>
        </p:nvSpPr>
        <p:spPr>
          <a:xfrm>
            <a:off x="1166175" y="1443023"/>
            <a:ext cx="2285995" cy="2285995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7199A9-65E6-6EC8-D5BD-6BA25FCCCC67}"/>
              </a:ext>
            </a:extLst>
          </p:cNvPr>
          <p:cNvSpPr/>
          <p:nvPr/>
        </p:nvSpPr>
        <p:spPr>
          <a:xfrm>
            <a:off x="863507" y="3787000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400" kern="1200" dirty="0"/>
              <a:t>Training Reinforcement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C6C5D-4C16-E323-45E2-D26145E60B22}"/>
              </a:ext>
            </a:extLst>
          </p:cNvPr>
          <p:cNvSpPr/>
          <p:nvPr/>
        </p:nvSpPr>
        <p:spPr>
          <a:xfrm>
            <a:off x="4953002" y="1443023"/>
            <a:ext cx="2285995" cy="2285995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C4A1CF-0BA0-394F-2628-69FD6DEB5E5D}"/>
              </a:ext>
            </a:extLst>
          </p:cNvPr>
          <p:cNvSpPr/>
          <p:nvPr/>
        </p:nvSpPr>
        <p:spPr>
          <a:xfrm>
            <a:off x="4481845" y="3787000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400" kern="1200" dirty="0"/>
              <a:t>Training Completion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4CFB3-EB50-590D-47B1-0E6A85F70F50}"/>
              </a:ext>
            </a:extLst>
          </p:cNvPr>
          <p:cNvSpPr/>
          <p:nvPr/>
        </p:nvSpPr>
        <p:spPr>
          <a:xfrm>
            <a:off x="8739830" y="1443023"/>
            <a:ext cx="2285995" cy="2285995"/>
          </a:xfrm>
          <a:prstGeom prst="rect">
            <a:avLst/>
          </a:prstGeom>
          <a:blipFill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0C90EF-A10A-2A53-08AD-018A6F6C92FE}"/>
              </a:ext>
            </a:extLst>
          </p:cNvPr>
          <p:cNvSpPr/>
          <p:nvPr/>
        </p:nvSpPr>
        <p:spPr>
          <a:xfrm>
            <a:off x="8173921" y="3787000"/>
            <a:ext cx="3222832" cy="720000"/>
          </a:xfrm>
          <a:custGeom>
            <a:avLst/>
            <a:gdLst>
              <a:gd name="connsiteX0" fmla="*/ 0 w 3222832"/>
              <a:gd name="connsiteY0" fmla="*/ 0 h 720000"/>
              <a:gd name="connsiteX1" fmla="*/ 3222832 w 3222832"/>
              <a:gd name="connsiteY1" fmla="*/ 0 h 720000"/>
              <a:gd name="connsiteX2" fmla="*/ 3222832 w 3222832"/>
              <a:gd name="connsiteY2" fmla="*/ 720000 h 720000"/>
              <a:gd name="connsiteX3" fmla="*/ 0 w 3222832"/>
              <a:gd name="connsiteY3" fmla="*/ 720000 h 720000"/>
              <a:gd name="connsiteX4" fmla="*/ 0 w 322283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832" h="720000">
                <a:moveTo>
                  <a:pt x="0" y="0"/>
                </a:moveTo>
                <a:lnTo>
                  <a:pt x="3222832" y="0"/>
                </a:lnTo>
                <a:lnTo>
                  <a:pt x="322283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400" kern="1200" dirty="0"/>
              <a:t>CIMP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107400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72122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PHASE 3: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CIMP ROLLOUT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96C44C1FF64438FBB5D08E774DE0E" ma:contentTypeVersion="12" ma:contentTypeDescription="Create a new document." ma:contentTypeScope="" ma:versionID="3f2be2007d9c740c4bc831f27e047782">
  <xsd:schema xmlns:xsd="http://www.w3.org/2001/XMLSchema" xmlns:xs="http://www.w3.org/2001/XMLSchema" xmlns:p="http://schemas.microsoft.com/office/2006/metadata/properties" xmlns:ns3="35b5801d-f18b-4385-a7c9-796df0a3090b" xmlns:ns4="ebf5bbb7-cb3b-40d0-b1f8-d16d166d73ab" targetNamespace="http://schemas.microsoft.com/office/2006/metadata/properties" ma:root="true" ma:fieldsID="a254b544c6c1dad42fdea917094e65f6" ns3:_="" ns4:_="">
    <xsd:import namespace="35b5801d-f18b-4385-a7c9-796df0a3090b"/>
    <xsd:import namespace="ebf5bbb7-cb3b-40d0-b1f8-d16d166d73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5801d-f18b-4385-a7c9-796df0a3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f5bbb7-cb3b-40d0-b1f8-d16d166d73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8ADF3-2CC1-4F13-84AB-0CA0D8A12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96B24A-53E1-4B2C-9245-5E8BA9C8DBB8}">
  <ds:schemaRefs>
    <ds:schemaRef ds:uri="http://purl.org/dc/dcmitype/"/>
    <ds:schemaRef ds:uri="35b5801d-f18b-4385-a7c9-796df0a3090b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ebf5bbb7-cb3b-40d0-b1f8-d16d166d73a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05EBE8-F0FC-4524-8C38-832ABD4F3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b5801d-f18b-4385-a7c9-796df0a3090b"/>
    <ds:schemaRef ds:uri="ebf5bbb7-cb3b-40d0-b1f8-d16d166d73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635</TotalTime>
  <Words>207</Words>
  <Application>Microsoft Office PowerPoint</Application>
  <PresentationFormat>Widescreen</PresentationFormat>
  <Paragraphs>85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Assistant</vt:lpstr>
      <vt:lpstr>Calibri</vt:lpstr>
      <vt:lpstr>Gill Sans MT</vt:lpstr>
      <vt:lpstr>Gill Sans MT (Body)</vt:lpstr>
      <vt:lpstr>Gill Sans MT (Headings)</vt:lpstr>
      <vt:lpstr>Symbol</vt:lpstr>
      <vt:lpstr>Wingdings 2</vt:lpstr>
      <vt:lpstr>Dividend</vt:lpstr>
      <vt:lpstr>PowerPoint Presentation</vt:lpstr>
      <vt:lpstr>INTRODUCTION</vt:lpstr>
      <vt:lpstr>PowerPoint Presentation</vt:lpstr>
      <vt:lpstr>PHASE 1: CI RISK ANALYSIS &amp; CONTROL</vt:lpstr>
      <vt:lpstr>RISK ANALYIS &amp; CONTROL</vt:lpstr>
      <vt:lpstr>PHASE 2:  TRAINING COURSE</vt:lpstr>
      <vt:lpstr>CIMP TRAINING COURSE</vt:lpstr>
      <vt:lpstr>CIMP TRAINING COURSE</vt:lpstr>
      <vt:lpstr>PHASE 3: CIMP ROLLOUT</vt:lpstr>
      <vt:lpstr>Phases of cimp rollout</vt:lpstr>
      <vt:lpstr>PROJECT OUTCOME</vt:lpstr>
      <vt:lpstr>Project outcome</vt:lpstr>
      <vt:lpstr>PROJECT LIFE CYCLE</vt:lpstr>
      <vt:lpstr>PROJECT LIFE CYCLE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Diksha Diksha</dc:creator>
  <cp:lastModifiedBy>Siddhartha Patra</cp:lastModifiedBy>
  <cp:revision>55</cp:revision>
  <dcterms:created xsi:type="dcterms:W3CDTF">2022-12-01T22:55:01Z</dcterms:created>
  <dcterms:modified xsi:type="dcterms:W3CDTF">2022-12-05T19:39:29Z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0x01010067196C44C1FF64438FBB5D08E774DE0E</vt:lpwstr>
  </property>
</Properties>
</file>