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0" r:id="rId5"/>
    <p:sldId id="259" r:id="rId6"/>
    <p:sldId id="267" r:id="rId7"/>
    <p:sldId id="261" r:id="rId8"/>
    <p:sldId id="262" r:id="rId9"/>
    <p:sldId id="263" r:id="rId10"/>
    <p:sldId id="264" r:id="rId11"/>
    <p:sldId id="265" r:id="rId12"/>
    <p:sldId id="266"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NJAL SONI" initials="BS" lastIdx="1" clrIdx="0">
    <p:extLst>
      <p:ext uri="{19B8F6BF-5375-455C-9EA6-DF929625EA0E}">
        <p15:presenceInfo xmlns:p15="http://schemas.microsoft.com/office/powerpoint/2012/main" userId="c448cff3d6af151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85" d="100"/>
          <a:sy n="85" d="100"/>
        </p:scale>
        <p:origin x="54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4A2EF2-732F-42D6-97CC-3A2D8688AE5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3FAAB2AD-E412-43EB-AA1B-758CB56E5F01}">
      <dgm:prSet phldrT="[Text]"/>
      <dgm:spPr/>
      <dgm:t>
        <a:bodyPr/>
        <a:lstStyle/>
        <a:p>
          <a:r>
            <a:rPr lang="en-IN" dirty="0">
              <a:solidFill>
                <a:schemeClr val="bg1"/>
              </a:solidFill>
            </a:rPr>
            <a:t>Why use Git?</a:t>
          </a:r>
        </a:p>
      </dgm:t>
    </dgm:pt>
    <dgm:pt modelId="{DEE5D183-2F3E-4FE3-AA0C-885E1824AC8C}" type="parTrans" cxnId="{E8FFEB13-A39D-4075-9B78-26A742A631C2}">
      <dgm:prSet/>
      <dgm:spPr/>
      <dgm:t>
        <a:bodyPr/>
        <a:lstStyle/>
        <a:p>
          <a:endParaRPr lang="en-IN"/>
        </a:p>
      </dgm:t>
    </dgm:pt>
    <dgm:pt modelId="{0530B6C2-E8D0-4211-A9E4-A599AC8871A4}" type="sibTrans" cxnId="{E8FFEB13-A39D-4075-9B78-26A742A631C2}">
      <dgm:prSet/>
      <dgm:spPr/>
      <dgm:t>
        <a:bodyPr/>
        <a:lstStyle/>
        <a:p>
          <a:endParaRPr lang="en-IN"/>
        </a:p>
      </dgm:t>
    </dgm:pt>
    <dgm:pt modelId="{5EFFEFBB-286B-462F-A184-701A2313C67F}">
      <dgm:prSet phldrT="[Text]"/>
      <dgm:spPr/>
      <dgm:t>
        <a:bodyPr/>
        <a:lstStyle/>
        <a:p>
          <a:r>
            <a:rPr lang="en-IN" dirty="0">
              <a:solidFill>
                <a:schemeClr val="bg1"/>
              </a:solidFill>
            </a:rPr>
            <a:t>Tracks changes in source code during software development.  </a:t>
          </a:r>
        </a:p>
      </dgm:t>
    </dgm:pt>
    <dgm:pt modelId="{2A5E7A22-8104-44A7-9687-5D2F8EFB753C}" type="parTrans" cxnId="{D5002425-F156-4A79-885D-92B2BF9C5560}">
      <dgm:prSet/>
      <dgm:spPr/>
      <dgm:t>
        <a:bodyPr/>
        <a:lstStyle/>
        <a:p>
          <a:endParaRPr lang="en-IN"/>
        </a:p>
      </dgm:t>
    </dgm:pt>
    <dgm:pt modelId="{4ECDDEF9-9DA4-4BBF-9B72-FBC16D79A767}" type="sibTrans" cxnId="{D5002425-F156-4A79-885D-92B2BF9C5560}">
      <dgm:prSet/>
      <dgm:spPr/>
      <dgm:t>
        <a:bodyPr/>
        <a:lstStyle/>
        <a:p>
          <a:endParaRPr lang="en-IN"/>
        </a:p>
      </dgm:t>
    </dgm:pt>
    <dgm:pt modelId="{E40F9F6B-E9AC-4ACB-901A-BA2570C1A09D}">
      <dgm:prSet phldrT="[Text]"/>
      <dgm:spPr/>
      <dgm:t>
        <a:bodyPr/>
        <a:lstStyle/>
        <a:p>
          <a:r>
            <a:rPr lang="en-IN" dirty="0">
              <a:solidFill>
                <a:schemeClr val="bg1"/>
              </a:solidFill>
            </a:rPr>
            <a:t>Enable multiple developers to work on a project simultaneously.	 </a:t>
          </a:r>
        </a:p>
      </dgm:t>
    </dgm:pt>
    <dgm:pt modelId="{465DFF7A-61EF-48BF-A061-18C55FAF93FC}" type="parTrans" cxnId="{5B960F3A-90FF-4BEB-9BEE-0F86166E5157}">
      <dgm:prSet/>
      <dgm:spPr/>
      <dgm:t>
        <a:bodyPr/>
        <a:lstStyle/>
        <a:p>
          <a:endParaRPr lang="en-IN"/>
        </a:p>
      </dgm:t>
    </dgm:pt>
    <dgm:pt modelId="{69EA0A9E-3310-462E-B537-84032A0352CC}" type="sibTrans" cxnId="{5B960F3A-90FF-4BEB-9BEE-0F86166E5157}">
      <dgm:prSet/>
      <dgm:spPr/>
      <dgm:t>
        <a:bodyPr/>
        <a:lstStyle/>
        <a:p>
          <a:endParaRPr lang="en-IN"/>
        </a:p>
      </dgm:t>
    </dgm:pt>
    <dgm:pt modelId="{99E8C7FA-0EC3-4D6C-B789-ADB4F0786063}">
      <dgm:prSet phldrT="[Text]"/>
      <dgm:spPr/>
      <dgm:t>
        <a:bodyPr/>
        <a:lstStyle/>
        <a:p>
          <a:r>
            <a:rPr lang="en-IN" dirty="0">
              <a:solidFill>
                <a:schemeClr val="bg1"/>
              </a:solidFill>
            </a:rPr>
            <a:t>Provide tools for collaboration and backup.</a:t>
          </a:r>
        </a:p>
      </dgm:t>
    </dgm:pt>
    <dgm:pt modelId="{5FA50B8F-1C6B-45A0-9CB2-C48503B1AC24}" type="parTrans" cxnId="{7F3D302B-29C5-4446-8843-E10FE5AF3EFA}">
      <dgm:prSet/>
      <dgm:spPr/>
      <dgm:t>
        <a:bodyPr/>
        <a:lstStyle/>
        <a:p>
          <a:endParaRPr lang="en-IN"/>
        </a:p>
      </dgm:t>
    </dgm:pt>
    <dgm:pt modelId="{AD2E1EEA-01C9-4346-ACA5-FB96DE4F0C99}" type="sibTrans" cxnId="{7F3D302B-29C5-4446-8843-E10FE5AF3EFA}">
      <dgm:prSet/>
      <dgm:spPr/>
      <dgm:t>
        <a:bodyPr/>
        <a:lstStyle/>
        <a:p>
          <a:endParaRPr lang="en-IN"/>
        </a:p>
      </dgm:t>
    </dgm:pt>
    <dgm:pt modelId="{073AD0C0-850B-47FF-B3E5-B4BBFD109769}" type="pres">
      <dgm:prSet presAssocID="{614A2EF2-732F-42D6-97CC-3A2D8688AE5B}" presName="vert0" presStyleCnt="0">
        <dgm:presLayoutVars>
          <dgm:dir/>
          <dgm:animOne val="branch"/>
          <dgm:animLvl val="lvl"/>
        </dgm:presLayoutVars>
      </dgm:prSet>
      <dgm:spPr/>
    </dgm:pt>
    <dgm:pt modelId="{89B59B59-BECD-4D34-AF30-CD6CB81C44B5}" type="pres">
      <dgm:prSet presAssocID="{3FAAB2AD-E412-43EB-AA1B-758CB56E5F01}" presName="thickLine" presStyleLbl="alignNode1" presStyleIdx="0" presStyleCnt="1"/>
      <dgm:spPr/>
    </dgm:pt>
    <dgm:pt modelId="{A150236C-135F-45B9-8E12-8AC6B3932B9B}" type="pres">
      <dgm:prSet presAssocID="{3FAAB2AD-E412-43EB-AA1B-758CB56E5F01}" presName="horz1" presStyleCnt="0"/>
      <dgm:spPr/>
    </dgm:pt>
    <dgm:pt modelId="{F25EB56E-5773-47A4-AAB4-81F171ABE558}" type="pres">
      <dgm:prSet presAssocID="{3FAAB2AD-E412-43EB-AA1B-758CB56E5F01}" presName="tx1" presStyleLbl="revTx" presStyleIdx="0" presStyleCnt="4"/>
      <dgm:spPr/>
    </dgm:pt>
    <dgm:pt modelId="{C6AE1BFC-AE90-48DF-ACEF-D496F8BE775D}" type="pres">
      <dgm:prSet presAssocID="{3FAAB2AD-E412-43EB-AA1B-758CB56E5F01}" presName="vert1" presStyleCnt="0"/>
      <dgm:spPr/>
    </dgm:pt>
    <dgm:pt modelId="{1C2D734B-554D-4D66-B9DF-ED9340334F1B}" type="pres">
      <dgm:prSet presAssocID="{5EFFEFBB-286B-462F-A184-701A2313C67F}" presName="vertSpace2a" presStyleCnt="0"/>
      <dgm:spPr/>
    </dgm:pt>
    <dgm:pt modelId="{01984397-02F3-4AB2-B54B-A6D950774E3B}" type="pres">
      <dgm:prSet presAssocID="{5EFFEFBB-286B-462F-A184-701A2313C67F}" presName="horz2" presStyleCnt="0"/>
      <dgm:spPr/>
    </dgm:pt>
    <dgm:pt modelId="{F4A7AE24-85C3-48B0-BCCC-881971CCBB07}" type="pres">
      <dgm:prSet presAssocID="{5EFFEFBB-286B-462F-A184-701A2313C67F}" presName="horzSpace2" presStyleCnt="0"/>
      <dgm:spPr/>
    </dgm:pt>
    <dgm:pt modelId="{5AE0C2EB-30DA-4267-934E-7E204BAF0031}" type="pres">
      <dgm:prSet presAssocID="{5EFFEFBB-286B-462F-A184-701A2313C67F}" presName="tx2" presStyleLbl="revTx" presStyleIdx="1" presStyleCnt="4"/>
      <dgm:spPr/>
    </dgm:pt>
    <dgm:pt modelId="{BCFE115D-C1D5-43BE-AA0D-28E762EDB3B0}" type="pres">
      <dgm:prSet presAssocID="{5EFFEFBB-286B-462F-A184-701A2313C67F}" presName="vert2" presStyleCnt="0"/>
      <dgm:spPr/>
    </dgm:pt>
    <dgm:pt modelId="{226C7BD9-5086-4435-A075-1A1CB9652056}" type="pres">
      <dgm:prSet presAssocID="{5EFFEFBB-286B-462F-A184-701A2313C67F}" presName="thinLine2b" presStyleLbl="callout" presStyleIdx="0" presStyleCnt="3"/>
      <dgm:spPr/>
    </dgm:pt>
    <dgm:pt modelId="{FB7F2CD2-62D8-4452-B932-33C81D18F8BC}" type="pres">
      <dgm:prSet presAssocID="{5EFFEFBB-286B-462F-A184-701A2313C67F}" presName="vertSpace2b" presStyleCnt="0"/>
      <dgm:spPr/>
    </dgm:pt>
    <dgm:pt modelId="{D674EB25-0D61-4B1E-B45D-C28E29478E8A}" type="pres">
      <dgm:prSet presAssocID="{E40F9F6B-E9AC-4ACB-901A-BA2570C1A09D}" presName="horz2" presStyleCnt="0"/>
      <dgm:spPr/>
    </dgm:pt>
    <dgm:pt modelId="{E76548C8-51FC-479B-B94E-7CB3F561F850}" type="pres">
      <dgm:prSet presAssocID="{E40F9F6B-E9AC-4ACB-901A-BA2570C1A09D}" presName="horzSpace2" presStyleCnt="0"/>
      <dgm:spPr/>
    </dgm:pt>
    <dgm:pt modelId="{E85E255A-4555-48F0-80F6-20B941204872}" type="pres">
      <dgm:prSet presAssocID="{E40F9F6B-E9AC-4ACB-901A-BA2570C1A09D}" presName="tx2" presStyleLbl="revTx" presStyleIdx="2" presStyleCnt="4"/>
      <dgm:spPr/>
    </dgm:pt>
    <dgm:pt modelId="{34B4D717-6BE5-47CB-879D-F8C2647F445D}" type="pres">
      <dgm:prSet presAssocID="{E40F9F6B-E9AC-4ACB-901A-BA2570C1A09D}" presName="vert2" presStyleCnt="0"/>
      <dgm:spPr/>
    </dgm:pt>
    <dgm:pt modelId="{18953179-FA52-4C61-8F4E-71D5BB52CF6D}" type="pres">
      <dgm:prSet presAssocID="{E40F9F6B-E9AC-4ACB-901A-BA2570C1A09D}" presName="thinLine2b" presStyleLbl="callout" presStyleIdx="1" presStyleCnt="3"/>
      <dgm:spPr/>
    </dgm:pt>
    <dgm:pt modelId="{3B7B6DB7-8A96-4DB2-A1FA-AC64A444BAB0}" type="pres">
      <dgm:prSet presAssocID="{E40F9F6B-E9AC-4ACB-901A-BA2570C1A09D}" presName="vertSpace2b" presStyleCnt="0"/>
      <dgm:spPr/>
    </dgm:pt>
    <dgm:pt modelId="{10E0BA63-E1B9-4796-A855-604D9C3EB9DC}" type="pres">
      <dgm:prSet presAssocID="{99E8C7FA-0EC3-4D6C-B789-ADB4F0786063}" presName="horz2" presStyleCnt="0"/>
      <dgm:spPr/>
    </dgm:pt>
    <dgm:pt modelId="{EE45153A-134C-4FFB-8237-21A6940B02A4}" type="pres">
      <dgm:prSet presAssocID="{99E8C7FA-0EC3-4D6C-B789-ADB4F0786063}" presName="horzSpace2" presStyleCnt="0"/>
      <dgm:spPr/>
    </dgm:pt>
    <dgm:pt modelId="{60D1AB9E-7117-40E2-B604-C8156166F7D9}" type="pres">
      <dgm:prSet presAssocID="{99E8C7FA-0EC3-4D6C-B789-ADB4F0786063}" presName="tx2" presStyleLbl="revTx" presStyleIdx="3" presStyleCnt="4"/>
      <dgm:spPr/>
    </dgm:pt>
    <dgm:pt modelId="{F7FB252A-664E-4804-A528-0C7AB260FA23}" type="pres">
      <dgm:prSet presAssocID="{99E8C7FA-0EC3-4D6C-B789-ADB4F0786063}" presName="vert2" presStyleCnt="0"/>
      <dgm:spPr/>
    </dgm:pt>
    <dgm:pt modelId="{709FD736-D7C5-4E45-8837-827EC634C217}" type="pres">
      <dgm:prSet presAssocID="{99E8C7FA-0EC3-4D6C-B789-ADB4F0786063}" presName="thinLine2b" presStyleLbl="callout" presStyleIdx="2" presStyleCnt="3"/>
      <dgm:spPr/>
    </dgm:pt>
    <dgm:pt modelId="{F33BF6CF-F50B-49EF-A3B9-EFA169EB9841}" type="pres">
      <dgm:prSet presAssocID="{99E8C7FA-0EC3-4D6C-B789-ADB4F0786063}" presName="vertSpace2b" presStyleCnt="0"/>
      <dgm:spPr/>
    </dgm:pt>
  </dgm:ptLst>
  <dgm:cxnLst>
    <dgm:cxn modelId="{E8FFEB13-A39D-4075-9B78-26A742A631C2}" srcId="{614A2EF2-732F-42D6-97CC-3A2D8688AE5B}" destId="{3FAAB2AD-E412-43EB-AA1B-758CB56E5F01}" srcOrd="0" destOrd="0" parTransId="{DEE5D183-2F3E-4FE3-AA0C-885E1824AC8C}" sibTransId="{0530B6C2-E8D0-4211-A9E4-A599AC8871A4}"/>
    <dgm:cxn modelId="{1A030D1E-C0A7-47AA-945E-187BD8E5A5DB}" type="presOf" srcId="{E40F9F6B-E9AC-4ACB-901A-BA2570C1A09D}" destId="{E85E255A-4555-48F0-80F6-20B941204872}" srcOrd="0" destOrd="0" presId="urn:microsoft.com/office/officeart/2008/layout/LinedList"/>
    <dgm:cxn modelId="{D5002425-F156-4A79-885D-92B2BF9C5560}" srcId="{3FAAB2AD-E412-43EB-AA1B-758CB56E5F01}" destId="{5EFFEFBB-286B-462F-A184-701A2313C67F}" srcOrd="0" destOrd="0" parTransId="{2A5E7A22-8104-44A7-9687-5D2F8EFB753C}" sibTransId="{4ECDDEF9-9DA4-4BBF-9B72-FBC16D79A767}"/>
    <dgm:cxn modelId="{7F3D302B-29C5-4446-8843-E10FE5AF3EFA}" srcId="{3FAAB2AD-E412-43EB-AA1B-758CB56E5F01}" destId="{99E8C7FA-0EC3-4D6C-B789-ADB4F0786063}" srcOrd="2" destOrd="0" parTransId="{5FA50B8F-1C6B-45A0-9CB2-C48503B1AC24}" sibTransId="{AD2E1EEA-01C9-4346-ACA5-FB96DE4F0C99}"/>
    <dgm:cxn modelId="{5407D133-CD1D-4AF9-A12D-59ECF8562648}" type="presOf" srcId="{614A2EF2-732F-42D6-97CC-3A2D8688AE5B}" destId="{073AD0C0-850B-47FF-B3E5-B4BBFD109769}" srcOrd="0" destOrd="0" presId="urn:microsoft.com/office/officeart/2008/layout/LinedList"/>
    <dgm:cxn modelId="{5B960F3A-90FF-4BEB-9BEE-0F86166E5157}" srcId="{3FAAB2AD-E412-43EB-AA1B-758CB56E5F01}" destId="{E40F9F6B-E9AC-4ACB-901A-BA2570C1A09D}" srcOrd="1" destOrd="0" parTransId="{465DFF7A-61EF-48BF-A061-18C55FAF93FC}" sibTransId="{69EA0A9E-3310-462E-B537-84032A0352CC}"/>
    <dgm:cxn modelId="{87FCE255-4727-4DE4-A7AB-48F265B24061}" type="presOf" srcId="{3FAAB2AD-E412-43EB-AA1B-758CB56E5F01}" destId="{F25EB56E-5773-47A4-AAB4-81F171ABE558}" srcOrd="0" destOrd="0" presId="urn:microsoft.com/office/officeart/2008/layout/LinedList"/>
    <dgm:cxn modelId="{0C486B94-2F77-4507-9FB0-D7EC10BD2E32}" type="presOf" srcId="{5EFFEFBB-286B-462F-A184-701A2313C67F}" destId="{5AE0C2EB-30DA-4267-934E-7E204BAF0031}" srcOrd="0" destOrd="0" presId="urn:microsoft.com/office/officeart/2008/layout/LinedList"/>
    <dgm:cxn modelId="{55356BC5-1AF9-4986-B2B3-E1F4B2CDDA99}" type="presOf" srcId="{99E8C7FA-0EC3-4D6C-B789-ADB4F0786063}" destId="{60D1AB9E-7117-40E2-B604-C8156166F7D9}" srcOrd="0" destOrd="0" presId="urn:microsoft.com/office/officeart/2008/layout/LinedList"/>
    <dgm:cxn modelId="{404D3802-FB92-4859-AAF9-B66D960199EB}" type="presParOf" srcId="{073AD0C0-850B-47FF-B3E5-B4BBFD109769}" destId="{89B59B59-BECD-4D34-AF30-CD6CB81C44B5}" srcOrd="0" destOrd="0" presId="urn:microsoft.com/office/officeart/2008/layout/LinedList"/>
    <dgm:cxn modelId="{1B60AFED-FFE0-46FB-B170-94139F6D150A}" type="presParOf" srcId="{073AD0C0-850B-47FF-B3E5-B4BBFD109769}" destId="{A150236C-135F-45B9-8E12-8AC6B3932B9B}" srcOrd="1" destOrd="0" presId="urn:microsoft.com/office/officeart/2008/layout/LinedList"/>
    <dgm:cxn modelId="{C88EE6C5-3575-4C45-B83C-95FCE71DA640}" type="presParOf" srcId="{A150236C-135F-45B9-8E12-8AC6B3932B9B}" destId="{F25EB56E-5773-47A4-AAB4-81F171ABE558}" srcOrd="0" destOrd="0" presId="urn:microsoft.com/office/officeart/2008/layout/LinedList"/>
    <dgm:cxn modelId="{8CF1D290-2685-4224-8663-02F401E46122}" type="presParOf" srcId="{A150236C-135F-45B9-8E12-8AC6B3932B9B}" destId="{C6AE1BFC-AE90-48DF-ACEF-D496F8BE775D}" srcOrd="1" destOrd="0" presId="urn:microsoft.com/office/officeart/2008/layout/LinedList"/>
    <dgm:cxn modelId="{E6DBD38C-5D0F-41FC-B013-DC1AAFAC8040}" type="presParOf" srcId="{C6AE1BFC-AE90-48DF-ACEF-D496F8BE775D}" destId="{1C2D734B-554D-4D66-B9DF-ED9340334F1B}" srcOrd="0" destOrd="0" presId="urn:microsoft.com/office/officeart/2008/layout/LinedList"/>
    <dgm:cxn modelId="{4CB67313-1E98-4A08-B6C7-EE850B46FFBB}" type="presParOf" srcId="{C6AE1BFC-AE90-48DF-ACEF-D496F8BE775D}" destId="{01984397-02F3-4AB2-B54B-A6D950774E3B}" srcOrd="1" destOrd="0" presId="urn:microsoft.com/office/officeart/2008/layout/LinedList"/>
    <dgm:cxn modelId="{B0297D9F-7893-4AD4-95F6-59E20373E331}" type="presParOf" srcId="{01984397-02F3-4AB2-B54B-A6D950774E3B}" destId="{F4A7AE24-85C3-48B0-BCCC-881971CCBB07}" srcOrd="0" destOrd="0" presId="urn:microsoft.com/office/officeart/2008/layout/LinedList"/>
    <dgm:cxn modelId="{82FDF45B-AF17-4967-AEC3-C06A0B31911F}" type="presParOf" srcId="{01984397-02F3-4AB2-B54B-A6D950774E3B}" destId="{5AE0C2EB-30DA-4267-934E-7E204BAF0031}" srcOrd="1" destOrd="0" presId="urn:microsoft.com/office/officeart/2008/layout/LinedList"/>
    <dgm:cxn modelId="{8294ED8B-513B-432D-A292-1BA543BE1BDA}" type="presParOf" srcId="{01984397-02F3-4AB2-B54B-A6D950774E3B}" destId="{BCFE115D-C1D5-43BE-AA0D-28E762EDB3B0}" srcOrd="2" destOrd="0" presId="urn:microsoft.com/office/officeart/2008/layout/LinedList"/>
    <dgm:cxn modelId="{C8EE7520-4F4F-4A4E-9F8A-75C75EDC2375}" type="presParOf" srcId="{C6AE1BFC-AE90-48DF-ACEF-D496F8BE775D}" destId="{226C7BD9-5086-4435-A075-1A1CB9652056}" srcOrd="2" destOrd="0" presId="urn:microsoft.com/office/officeart/2008/layout/LinedList"/>
    <dgm:cxn modelId="{049AF42C-41FA-4A91-8FB1-D0F258956A4B}" type="presParOf" srcId="{C6AE1BFC-AE90-48DF-ACEF-D496F8BE775D}" destId="{FB7F2CD2-62D8-4452-B932-33C81D18F8BC}" srcOrd="3" destOrd="0" presId="urn:microsoft.com/office/officeart/2008/layout/LinedList"/>
    <dgm:cxn modelId="{4CE0D7D8-F475-4E1F-8934-A8BFB521C22F}" type="presParOf" srcId="{C6AE1BFC-AE90-48DF-ACEF-D496F8BE775D}" destId="{D674EB25-0D61-4B1E-B45D-C28E29478E8A}" srcOrd="4" destOrd="0" presId="urn:microsoft.com/office/officeart/2008/layout/LinedList"/>
    <dgm:cxn modelId="{D0AF437E-610E-40FC-BAEE-0E91F017BE69}" type="presParOf" srcId="{D674EB25-0D61-4B1E-B45D-C28E29478E8A}" destId="{E76548C8-51FC-479B-B94E-7CB3F561F850}" srcOrd="0" destOrd="0" presId="urn:microsoft.com/office/officeart/2008/layout/LinedList"/>
    <dgm:cxn modelId="{724B6AA6-5B98-4FA9-A4C1-A20CA841139C}" type="presParOf" srcId="{D674EB25-0D61-4B1E-B45D-C28E29478E8A}" destId="{E85E255A-4555-48F0-80F6-20B941204872}" srcOrd="1" destOrd="0" presId="urn:microsoft.com/office/officeart/2008/layout/LinedList"/>
    <dgm:cxn modelId="{2858357A-0F44-4577-9876-7D7D7AAC46DF}" type="presParOf" srcId="{D674EB25-0D61-4B1E-B45D-C28E29478E8A}" destId="{34B4D717-6BE5-47CB-879D-F8C2647F445D}" srcOrd="2" destOrd="0" presId="urn:microsoft.com/office/officeart/2008/layout/LinedList"/>
    <dgm:cxn modelId="{85CE2976-DD25-4206-80B5-40FB4F1C202B}" type="presParOf" srcId="{C6AE1BFC-AE90-48DF-ACEF-D496F8BE775D}" destId="{18953179-FA52-4C61-8F4E-71D5BB52CF6D}" srcOrd="5" destOrd="0" presId="urn:microsoft.com/office/officeart/2008/layout/LinedList"/>
    <dgm:cxn modelId="{0B4EEF3C-CC90-4D59-BE2B-9A14C654CED2}" type="presParOf" srcId="{C6AE1BFC-AE90-48DF-ACEF-D496F8BE775D}" destId="{3B7B6DB7-8A96-4DB2-A1FA-AC64A444BAB0}" srcOrd="6" destOrd="0" presId="urn:microsoft.com/office/officeart/2008/layout/LinedList"/>
    <dgm:cxn modelId="{122B909A-7AF9-4B54-A65E-71EBA164CAA4}" type="presParOf" srcId="{C6AE1BFC-AE90-48DF-ACEF-D496F8BE775D}" destId="{10E0BA63-E1B9-4796-A855-604D9C3EB9DC}" srcOrd="7" destOrd="0" presId="urn:microsoft.com/office/officeart/2008/layout/LinedList"/>
    <dgm:cxn modelId="{D34C7336-64D8-4E97-9406-3D802862AD9E}" type="presParOf" srcId="{10E0BA63-E1B9-4796-A855-604D9C3EB9DC}" destId="{EE45153A-134C-4FFB-8237-21A6940B02A4}" srcOrd="0" destOrd="0" presId="urn:microsoft.com/office/officeart/2008/layout/LinedList"/>
    <dgm:cxn modelId="{5CF18B5E-CAD9-4A89-975A-2C5CF878A22C}" type="presParOf" srcId="{10E0BA63-E1B9-4796-A855-604D9C3EB9DC}" destId="{60D1AB9E-7117-40E2-B604-C8156166F7D9}" srcOrd="1" destOrd="0" presId="urn:microsoft.com/office/officeart/2008/layout/LinedList"/>
    <dgm:cxn modelId="{87D5807F-1FE3-469E-8631-E57FC1FEC54C}" type="presParOf" srcId="{10E0BA63-E1B9-4796-A855-604D9C3EB9DC}" destId="{F7FB252A-664E-4804-A528-0C7AB260FA23}" srcOrd="2" destOrd="0" presId="urn:microsoft.com/office/officeart/2008/layout/LinedList"/>
    <dgm:cxn modelId="{C911DF1A-CD3B-45A7-9B2E-B3E017A936CD}" type="presParOf" srcId="{C6AE1BFC-AE90-48DF-ACEF-D496F8BE775D}" destId="{709FD736-D7C5-4E45-8837-827EC634C217}" srcOrd="8" destOrd="0" presId="urn:microsoft.com/office/officeart/2008/layout/LinedList"/>
    <dgm:cxn modelId="{4A744CE5-1B9C-44D5-A94B-FE6CBF190D09}" type="presParOf" srcId="{C6AE1BFC-AE90-48DF-ACEF-D496F8BE775D}" destId="{F33BF6CF-F50B-49EF-A3B9-EFA169EB9841}"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CA7C8E-67C0-4950-8558-32BF81CC12E2}" type="doc">
      <dgm:prSet loTypeId="urn:microsoft.com/office/officeart/2005/8/layout/vList6" loCatId="process" qsTypeId="urn:microsoft.com/office/officeart/2005/8/quickstyle/simple1" qsCatId="simple" csTypeId="urn:microsoft.com/office/officeart/2005/8/colors/accent3_4" csCatId="accent3" phldr="1"/>
      <dgm:spPr/>
      <dgm:t>
        <a:bodyPr/>
        <a:lstStyle/>
        <a:p>
          <a:endParaRPr lang="en-IN"/>
        </a:p>
      </dgm:t>
    </dgm:pt>
    <dgm:pt modelId="{62AA9327-FE16-4A25-A86B-0541FC91ABCC}">
      <dgm:prSet phldrT="[Text]"/>
      <dgm:spPr/>
      <dgm:t>
        <a:bodyPr/>
        <a:lstStyle/>
        <a:p>
          <a:r>
            <a:rPr lang="en-IN" dirty="0"/>
            <a:t>Repository</a:t>
          </a:r>
        </a:p>
      </dgm:t>
    </dgm:pt>
    <dgm:pt modelId="{BEC6FA75-F288-4DCE-A68F-0BD3893C0860}" type="parTrans" cxnId="{050CE246-0DB5-4702-8307-1962A85F4DF6}">
      <dgm:prSet/>
      <dgm:spPr/>
      <dgm:t>
        <a:bodyPr/>
        <a:lstStyle/>
        <a:p>
          <a:endParaRPr lang="en-IN"/>
        </a:p>
      </dgm:t>
    </dgm:pt>
    <dgm:pt modelId="{DAA31C7A-7DF6-4CF2-9309-6D88F27836A6}" type="sibTrans" cxnId="{050CE246-0DB5-4702-8307-1962A85F4DF6}">
      <dgm:prSet/>
      <dgm:spPr/>
      <dgm:t>
        <a:bodyPr/>
        <a:lstStyle/>
        <a:p>
          <a:endParaRPr lang="en-IN"/>
        </a:p>
      </dgm:t>
    </dgm:pt>
    <dgm:pt modelId="{D0059C7D-C2B7-4C4E-9476-BBA6AD54A88D}">
      <dgm:prSet phldrT="[Text]"/>
      <dgm:spPr/>
      <dgm:t>
        <a:bodyPr/>
        <a:lstStyle/>
        <a:p>
          <a:r>
            <a:rPr lang="en-IN" dirty="0"/>
            <a:t>A directory containing your project and the full history of all changes.</a:t>
          </a:r>
        </a:p>
      </dgm:t>
    </dgm:pt>
    <dgm:pt modelId="{21571B87-5F59-4C39-B323-5DF359452FC4}" type="parTrans" cxnId="{DBCE6494-4DC8-4D01-8AEC-ECF48FD57288}">
      <dgm:prSet/>
      <dgm:spPr/>
      <dgm:t>
        <a:bodyPr/>
        <a:lstStyle/>
        <a:p>
          <a:endParaRPr lang="en-IN"/>
        </a:p>
      </dgm:t>
    </dgm:pt>
    <dgm:pt modelId="{58B84DDE-8D8E-41A0-BFBC-C90D828047E1}" type="sibTrans" cxnId="{DBCE6494-4DC8-4D01-8AEC-ECF48FD57288}">
      <dgm:prSet/>
      <dgm:spPr/>
      <dgm:t>
        <a:bodyPr/>
        <a:lstStyle/>
        <a:p>
          <a:endParaRPr lang="en-IN"/>
        </a:p>
      </dgm:t>
    </dgm:pt>
    <dgm:pt modelId="{5D63C899-9D22-48E7-AC48-A8902F7124B0}">
      <dgm:prSet phldrT="[Text]"/>
      <dgm:spPr/>
      <dgm:t>
        <a:bodyPr/>
        <a:lstStyle/>
        <a:p>
          <a:r>
            <a:rPr lang="en-IN" dirty="0"/>
            <a:t>Push</a:t>
          </a:r>
        </a:p>
      </dgm:t>
    </dgm:pt>
    <dgm:pt modelId="{59DCDD46-144C-4D76-9FE3-8A95A9D78781}" type="parTrans" cxnId="{3E130760-A55B-40D0-9763-D7C623F9CFC9}">
      <dgm:prSet/>
      <dgm:spPr/>
      <dgm:t>
        <a:bodyPr/>
        <a:lstStyle/>
        <a:p>
          <a:endParaRPr lang="en-IN"/>
        </a:p>
      </dgm:t>
    </dgm:pt>
    <dgm:pt modelId="{E65E2EFA-D08E-430D-A301-ACC4555D511F}" type="sibTrans" cxnId="{3E130760-A55B-40D0-9763-D7C623F9CFC9}">
      <dgm:prSet/>
      <dgm:spPr/>
      <dgm:t>
        <a:bodyPr/>
        <a:lstStyle/>
        <a:p>
          <a:endParaRPr lang="en-IN"/>
        </a:p>
      </dgm:t>
    </dgm:pt>
    <dgm:pt modelId="{CD4F9CF5-2D91-4125-8080-AF41E4EEB2E4}">
      <dgm:prSet phldrT="[Text]"/>
      <dgm:spPr/>
      <dgm:t>
        <a:bodyPr/>
        <a:lstStyle/>
        <a:p>
          <a:r>
            <a:rPr lang="en-IN" dirty="0"/>
            <a:t>Sending changes to a remote repository.</a:t>
          </a:r>
        </a:p>
      </dgm:t>
    </dgm:pt>
    <dgm:pt modelId="{312350CE-69C2-4D0C-8C4E-38E256668385}" type="parTrans" cxnId="{9CA98365-FBBB-4E46-8E7F-BC797746EA27}">
      <dgm:prSet/>
      <dgm:spPr/>
      <dgm:t>
        <a:bodyPr/>
        <a:lstStyle/>
        <a:p>
          <a:endParaRPr lang="en-IN"/>
        </a:p>
      </dgm:t>
    </dgm:pt>
    <dgm:pt modelId="{52BA0DB1-FB81-45E0-B187-DA07A6318793}" type="sibTrans" cxnId="{9CA98365-FBBB-4E46-8E7F-BC797746EA27}">
      <dgm:prSet/>
      <dgm:spPr/>
      <dgm:t>
        <a:bodyPr/>
        <a:lstStyle/>
        <a:p>
          <a:endParaRPr lang="en-IN"/>
        </a:p>
      </dgm:t>
    </dgm:pt>
    <dgm:pt modelId="{702B1FC7-A89F-471D-8FA0-276493ADEE0A}">
      <dgm:prSet/>
      <dgm:spPr/>
      <dgm:t>
        <a:bodyPr/>
        <a:lstStyle/>
        <a:p>
          <a:r>
            <a:rPr lang="en-IN" dirty="0"/>
            <a:t>Commit</a:t>
          </a:r>
        </a:p>
      </dgm:t>
    </dgm:pt>
    <dgm:pt modelId="{11E00A2F-EDE9-4A52-8D7A-AD11AF4CFCB6}" type="parTrans" cxnId="{C6D42934-20A6-4EE6-BD26-F9352391181C}">
      <dgm:prSet/>
      <dgm:spPr/>
      <dgm:t>
        <a:bodyPr/>
        <a:lstStyle/>
        <a:p>
          <a:endParaRPr lang="en-IN"/>
        </a:p>
      </dgm:t>
    </dgm:pt>
    <dgm:pt modelId="{48468562-9291-4065-BA1B-1785FD4A158E}" type="sibTrans" cxnId="{C6D42934-20A6-4EE6-BD26-F9352391181C}">
      <dgm:prSet/>
      <dgm:spPr/>
      <dgm:t>
        <a:bodyPr/>
        <a:lstStyle/>
        <a:p>
          <a:endParaRPr lang="en-IN"/>
        </a:p>
      </dgm:t>
    </dgm:pt>
    <dgm:pt modelId="{6F59906D-5B97-4694-9994-47C4E726961D}">
      <dgm:prSet/>
      <dgm:spPr/>
      <dgm:t>
        <a:bodyPr/>
        <a:lstStyle/>
        <a:p>
          <a:r>
            <a:rPr lang="en-IN" dirty="0"/>
            <a:t>Clone</a:t>
          </a:r>
        </a:p>
      </dgm:t>
    </dgm:pt>
    <dgm:pt modelId="{41950432-B099-4F65-AF35-D05FB11365F4}" type="parTrans" cxnId="{829B0C91-5454-4BC4-9085-0018E4C18B5D}">
      <dgm:prSet/>
      <dgm:spPr/>
      <dgm:t>
        <a:bodyPr/>
        <a:lstStyle/>
        <a:p>
          <a:endParaRPr lang="en-IN"/>
        </a:p>
      </dgm:t>
    </dgm:pt>
    <dgm:pt modelId="{B62F8CEB-BAF9-4EB3-9B7B-DE7B1F4987D4}" type="sibTrans" cxnId="{829B0C91-5454-4BC4-9085-0018E4C18B5D}">
      <dgm:prSet/>
      <dgm:spPr/>
      <dgm:t>
        <a:bodyPr/>
        <a:lstStyle/>
        <a:p>
          <a:endParaRPr lang="en-IN"/>
        </a:p>
      </dgm:t>
    </dgm:pt>
    <dgm:pt modelId="{F6C4CFB9-F806-499B-B651-A735CA44E129}">
      <dgm:prSet/>
      <dgm:spPr/>
      <dgm:t>
        <a:bodyPr/>
        <a:lstStyle/>
        <a:p>
          <a:r>
            <a:rPr lang="en-IN" dirty="0"/>
            <a:t>Pull</a:t>
          </a:r>
        </a:p>
      </dgm:t>
    </dgm:pt>
    <dgm:pt modelId="{C83F2086-344F-48E3-8441-AC7A7E94F077}" type="parTrans" cxnId="{B2D93FB6-91D1-4162-B88B-0A61E5294301}">
      <dgm:prSet/>
      <dgm:spPr/>
      <dgm:t>
        <a:bodyPr/>
        <a:lstStyle/>
        <a:p>
          <a:endParaRPr lang="en-IN"/>
        </a:p>
      </dgm:t>
    </dgm:pt>
    <dgm:pt modelId="{B626F6FB-1934-45E7-8A27-E1F04FF3844C}" type="sibTrans" cxnId="{B2D93FB6-91D1-4162-B88B-0A61E5294301}">
      <dgm:prSet/>
      <dgm:spPr/>
      <dgm:t>
        <a:bodyPr/>
        <a:lstStyle/>
        <a:p>
          <a:endParaRPr lang="en-IN"/>
        </a:p>
      </dgm:t>
    </dgm:pt>
    <dgm:pt modelId="{7C331E20-6BF7-47D5-9A84-3752981DDB05}">
      <dgm:prSet/>
      <dgm:spPr/>
      <dgm:t>
        <a:bodyPr/>
        <a:lstStyle/>
        <a:p>
          <a:r>
            <a:rPr lang="en-IN" dirty="0"/>
            <a:t>Branch</a:t>
          </a:r>
        </a:p>
      </dgm:t>
    </dgm:pt>
    <dgm:pt modelId="{07BAE6B5-DBDF-4DB6-9697-EDEC54EC670D}" type="parTrans" cxnId="{44F68FBC-8E15-4E49-AB36-1EE5FDAA4EF5}">
      <dgm:prSet/>
      <dgm:spPr/>
      <dgm:t>
        <a:bodyPr/>
        <a:lstStyle/>
        <a:p>
          <a:endParaRPr lang="en-IN"/>
        </a:p>
      </dgm:t>
    </dgm:pt>
    <dgm:pt modelId="{50B44152-3E5A-4FDA-AC42-0A68E20CFA32}" type="sibTrans" cxnId="{44F68FBC-8E15-4E49-AB36-1EE5FDAA4EF5}">
      <dgm:prSet/>
      <dgm:spPr/>
      <dgm:t>
        <a:bodyPr/>
        <a:lstStyle/>
        <a:p>
          <a:endParaRPr lang="en-IN"/>
        </a:p>
      </dgm:t>
    </dgm:pt>
    <dgm:pt modelId="{E036FBA8-F93A-4266-8410-ECAC2152C6D6}">
      <dgm:prSet/>
      <dgm:spPr/>
      <dgm:t>
        <a:bodyPr/>
        <a:lstStyle/>
        <a:p>
          <a:r>
            <a:rPr lang="en-IN" dirty="0"/>
            <a:t>Merge</a:t>
          </a:r>
        </a:p>
      </dgm:t>
    </dgm:pt>
    <dgm:pt modelId="{FDCBE746-B9C3-4520-A96D-BDE0FC97F4A1}" type="parTrans" cxnId="{F48CB567-2C28-4CB9-8783-20679FFC7DAA}">
      <dgm:prSet/>
      <dgm:spPr/>
      <dgm:t>
        <a:bodyPr/>
        <a:lstStyle/>
        <a:p>
          <a:endParaRPr lang="en-IN"/>
        </a:p>
      </dgm:t>
    </dgm:pt>
    <dgm:pt modelId="{A338E7B8-B2B4-4D55-B5B5-96BB8C3FC54E}" type="sibTrans" cxnId="{F48CB567-2C28-4CB9-8783-20679FFC7DAA}">
      <dgm:prSet/>
      <dgm:spPr/>
      <dgm:t>
        <a:bodyPr/>
        <a:lstStyle/>
        <a:p>
          <a:endParaRPr lang="en-IN"/>
        </a:p>
      </dgm:t>
    </dgm:pt>
    <dgm:pt modelId="{7798D869-5F9F-4AD0-B408-7A6F40B4716E}">
      <dgm:prSet/>
      <dgm:spPr/>
      <dgm:t>
        <a:bodyPr/>
        <a:lstStyle/>
        <a:p>
          <a:r>
            <a:rPr lang="en-IN" dirty="0"/>
            <a:t>A snapshot of your project at a point in time.</a:t>
          </a:r>
        </a:p>
      </dgm:t>
    </dgm:pt>
    <dgm:pt modelId="{5FC19B88-C56F-49A5-9D6B-542A6ADBA912}" type="parTrans" cxnId="{AB41C7B3-0524-4004-A509-E212D8805062}">
      <dgm:prSet/>
      <dgm:spPr/>
      <dgm:t>
        <a:bodyPr/>
        <a:lstStyle/>
        <a:p>
          <a:endParaRPr lang="en-IN"/>
        </a:p>
      </dgm:t>
    </dgm:pt>
    <dgm:pt modelId="{C8F0D05C-4A31-4D71-A074-2571968486CB}" type="sibTrans" cxnId="{AB41C7B3-0524-4004-A509-E212D8805062}">
      <dgm:prSet/>
      <dgm:spPr/>
      <dgm:t>
        <a:bodyPr/>
        <a:lstStyle/>
        <a:p>
          <a:endParaRPr lang="en-IN"/>
        </a:p>
      </dgm:t>
    </dgm:pt>
    <dgm:pt modelId="{15F6CD78-9F41-49AD-805D-88510C7E9CE0}">
      <dgm:prSet/>
      <dgm:spPr/>
      <dgm:t>
        <a:bodyPr/>
        <a:lstStyle/>
        <a:p>
          <a:r>
            <a:rPr lang="en-IN" dirty="0"/>
            <a:t>A parallel version of a repository, allowing multiple lines of development.</a:t>
          </a:r>
        </a:p>
      </dgm:t>
    </dgm:pt>
    <dgm:pt modelId="{66D1E3B0-F5EF-4ECF-A599-A640F4AADF61}" type="parTrans" cxnId="{437C0417-6CA5-47B1-AA8C-B0EE7C24AAE8}">
      <dgm:prSet/>
      <dgm:spPr/>
      <dgm:t>
        <a:bodyPr/>
        <a:lstStyle/>
        <a:p>
          <a:endParaRPr lang="en-IN"/>
        </a:p>
      </dgm:t>
    </dgm:pt>
    <dgm:pt modelId="{D7253953-4C4F-477F-A7D6-B8F8A3C662C9}" type="sibTrans" cxnId="{437C0417-6CA5-47B1-AA8C-B0EE7C24AAE8}">
      <dgm:prSet/>
      <dgm:spPr/>
      <dgm:t>
        <a:bodyPr/>
        <a:lstStyle/>
        <a:p>
          <a:endParaRPr lang="en-IN"/>
        </a:p>
      </dgm:t>
    </dgm:pt>
    <dgm:pt modelId="{27C4459E-231F-493B-BF97-1246D33C5F6B}">
      <dgm:prSet/>
      <dgm:spPr/>
      <dgm:t>
        <a:bodyPr/>
        <a:lstStyle/>
        <a:p>
          <a:r>
            <a:rPr lang="en-IN" dirty="0"/>
            <a:t>Combining changes from different branches.</a:t>
          </a:r>
        </a:p>
      </dgm:t>
    </dgm:pt>
    <dgm:pt modelId="{12EA0EE7-48A0-4FBE-AC8A-ABA1AABC9132}" type="parTrans" cxnId="{FBC9EF41-C00F-429D-8A8C-1F75B469BF55}">
      <dgm:prSet/>
      <dgm:spPr/>
      <dgm:t>
        <a:bodyPr/>
        <a:lstStyle/>
        <a:p>
          <a:endParaRPr lang="en-IN"/>
        </a:p>
      </dgm:t>
    </dgm:pt>
    <dgm:pt modelId="{12415C07-9F81-46C3-90CA-11FD637E6B76}" type="sibTrans" cxnId="{FBC9EF41-C00F-429D-8A8C-1F75B469BF55}">
      <dgm:prSet/>
      <dgm:spPr/>
      <dgm:t>
        <a:bodyPr/>
        <a:lstStyle/>
        <a:p>
          <a:endParaRPr lang="en-IN"/>
        </a:p>
      </dgm:t>
    </dgm:pt>
    <dgm:pt modelId="{246CF108-9E95-4DF0-B800-F7799570F61E}">
      <dgm:prSet/>
      <dgm:spPr/>
      <dgm:t>
        <a:bodyPr/>
        <a:lstStyle/>
        <a:p>
          <a:r>
            <a:rPr lang="en-IN" dirty="0"/>
            <a:t>Creating a copy of an existing repository.</a:t>
          </a:r>
        </a:p>
      </dgm:t>
    </dgm:pt>
    <dgm:pt modelId="{5E8C65FF-FA60-4C40-B850-9C5699742456}" type="parTrans" cxnId="{960C7BEE-36A2-4A8E-844E-D47B9D67AEF4}">
      <dgm:prSet/>
      <dgm:spPr/>
      <dgm:t>
        <a:bodyPr/>
        <a:lstStyle/>
        <a:p>
          <a:endParaRPr lang="en-IN"/>
        </a:p>
      </dgm:t>
    </dgm:pt>
    <dgm:pt modelId="{C816F7F0-2AB6-4B75-9D99-6DF2C9A2C851}" type="sibTrans" cxnId="{960C7BEE-36A2-4A8E-844E-D47B9D67AEF4}">
      <dgm:prSet/>
      <dgm:spPr/>
      <dgm:t>
        <a:bodyPr/>
        <a:lstStyle/>
        <a:p>
          <a:endParaRPr lang="en-IN"/>
        </a:p>
      </dgm:t>
    </dgm:pt>
    <dgm:pt modelId="{5D31A4B9-135D-43C0-B144-9C216DD12197}">
      <dgm:prSet/>
      <dgm:spPr/>
      <dgm:t>
        <a:bodyPr/>
        <a:lstStyle/>
        <a:p>
          <a:r>
            <a:rPr lang="en-IN" dirty="0"/>
            <a:t>Fetching and integrating changes from a remote repository.</a:t>
          </a:r>
        </a:p>
      </dgm:t>
    </dgm:pt>
    <dgm:pt modelId="{620FBA1A-EE35-4449-AE94-164A51D235E0}" type="parTrans" cxnId="{107145D2-7596-4102-9932-9E2BDEBD82C1}">
      <dgm:prSet/>
      <dgm:spPr/>
      <dgm:t>
        <a:bodyPr/>
        <a:lstStyle/>
        <a:p>
          <a:endParaRPr lang="en-IN"/>
        </a:p>
      </dgm:t>
    </dgm:pt>
    <dgm:pt modelId="{892F1A51-9B66-40F4-BDD3-B2A63ADA3523}" type="sibTrans" cxnId="{107145D2-7596-4102-9932-9E2BDEBD82C1}">
      <dgm:prSet/>
      <dgm:spPr/>
      <dgm:t>
        <a:bodyPr/>
        <a:lstStyle/>
        <a:p>
          <a:endParaRPr lang="en-IN"/>
        </a:p>
      </dgm:t>
    </dgm:pt>
    <dgm:pt modelId="{96C2EE92-851B-465E-813A-F4A03B4CAE6C}" type="pres">
      <dgm:prSet presAssocID="{E5CA7C8E-67C0-4950-8558-32BF81CC12E2}" presName="Name0" presStyleCnt="0">
        <dgm:presLayoutVars>
          <dgm:dir/>
          <dgm:animLvl val="lvl"/>
          <dgm:resizeHandles/>
        </dgm:presLayoutVars>
      </dgm:prSet>
      <dgm:spPr/>
    </dgm:pt>
    <dgm:pt modelId="{6A3D15A7-9965-4771-BCD3-5DE9AE9A0935}" type="pres">
      <dgm:prSet presAssocID="{62AA9327-FE16-4A25-A86B-0541FC91ABCC}" presName="linNode" presStyleCnt="0"/>
      <dgm:spPr/>
    </dgm:pt>
    <dgm:pt modelId="{EAEF525F-1C3B-4FDC-8AFE-3553FE0CA1A6}" type="pres">
      <dgm:prSet presAssocID="{62AA9327-FE16-4A25-A86B-0541FC91ABCC}" presName="parentShp" presStyleLbl="node1" presStyleIdx="0" presStyleCnt="7">
        <dgm:presLayoutVars>
          <dgm:bulletEnabled val="1"/>
        </dgm:presLayoutVars>
      </dgm:prSet>
      <dgm:spPr/>
    </dgm:pt>
    <dgm:pt modelId="{DBDC0E01-C165-4AF6-9DE5-0BAA5DD50178}" type="pres">
      <dgm:prSet presAssocID="{62AA9327-FE16-4A25-A86B-0541FC91ABCC}" presName="childShp" presStyleLbl="bgAccFollowNode1" presStyleIdx="0" presStyleCnt="7">
        <dgm:presLayoutVars>
          <dgm:bulletEnabled val="1"/>
        </dgm:presLayoutVars>
      </dgm:prSet>
      <dgm:spPr/>
    </dgm:pt>
    <dgm:pt modelId="{9FD45988-D146-4735-AE81-27541BF23CB8}" type="pres">
      <dgm:prSet presAssocID="{DAA31C7A-7DF6-4CF2-9309-6D88F27836A6}" presName="spacing" presStyleCnt="0"/>
      <dgm:spPr/>
    </dgm:pt>
    <dgm:pt modelId="{7CCCC7A2-A2E9-4D6A-9C56-5B589C11A980}" type="pres">
      <dgm:prSet presAssocID="{702B1FC7-A89F-471D-8FA0-276493ADEE0A}" presName="linNode" presStyleCnt="0"/>
      <dgm:spPr/>
    </dgm:pt>
    <dgm:pt modelId="{5DAB2466-9184-4FD3-9BED-18A494F0DC58}" type="pres">
      <dgm:prSet presAssocID="{702B1FC7-A89F-471D-8FA0-276493ADEE0A}" presName="parentShp" presStyleLbl="node1" presStyleIdx="1" presStyleCnt="7">
        <dgm:presLayoutVars>
          <dgm:bulletEnabled val="1"/>
        </dgm:presLayoutVars>
      </dgm:prSet>
      <dgm:spPr/>
    </dgm:pt>
    <dgm:pt modelId="{FB5BC426-F9E0-4A96-8960-BD81418F7935}" type="pres">
      <dgm:prSet presAssocID="{702B1FC7-A89F-471D-8FA0-276493ADEE0A}" presName="childShp" presStyleLbl="bgAccFollowNode1" presStyleIdx="1" presStyleCnt="7">
        <dgm:presLayoutVars>
          <dgm:bulletEnabled val="1"/>
        </dgm:presLayoutVars>
      </dgm:prSet>
      <dgm:spPr/>
    </dgm:pt>
    <dgm:pt modelId="{8491E30E-31DD-4AAD-BAE6-34D8C7FCC41F}" type="pres">
      <dgm:prSet presAssocID="{48468562-9291-4065-BA1B-1785FD4A158E}" presName="spacing" presStyleCnt="0"/>
      <dgm:spPr/>
    </dgm:pt>
    <dgm:pt modelId="{9D8A9BB5-B806-4A7B-BC22-5B710A38A623}" type="pres">
      <dgm:prSet presAssocID="{7C331E20-6BF7-47D5-9A84-3752981DDB05}" presName="linNode" presStyleCnt="0"/>
      <dgm:spPr/>
    </dgm:pt>
    <dgm:pt modelId="{99D4E551-54F1-4A9C-B36B-EF9C4B4AC686}" type="pres">
      <dgm:prSet presAssocID="{7C331E20-6BF7-47D5-9A84-3752981DDB05}" presName="parentShp" presStyleLbl="node1" presStyleIdx="2" presStyleCnt="7">
        <dgm:presLayoutVars>
          <dgm:bulletEnabled val="1"/>
        </dgm:presLayoutVars>
      </dgm:prSet>
      <dgm:spPr/>
    </dgm:pt>
    <dgm:pt modelId="{C1989884-3DE1-4253-9EC6-DD621B8A6154}" type="pres">
      <dgm:prSet presAssocID="{7C331E20-6BF7-47D5-9A84-3752981DDB05}" presName="childShp" presStyleLbl="bgAccFollowNode1" presStyleIdx="2" presStyleCnt="7">
        <dgm:presLayoutVars>
          <dgm:bulletEnabled val="1"/>
        </dgm:presLayoutVars>
      </dgm:prSet>
      <dgm:spPr/>
    </dgm:pt>
    <dgm:pt modelId="{DF208977-33BC-4AD6-8541-B636EF6E1D97}" type="pres">
      <dgm:prSet presAssocID="{50B44152-3E5A-4FDA-AC42-0A68E20CFA32}" presName="spacing" presStyleCnt="0"/>
      <dgm:spPr/>
    </dgm:pt>
    <dgm:pt modelId="{811A53BA-A91A-402A-A9CB-5FA48EEE0F60}" type="pres">
      <dgm:prSet presAssocID="{E036FBA8-F93A-4266-8410-ECAC2152C6D6}" presName="linNode" presStyleCnt="0"/>
      <dgm:spPr/>
    </dgm:pt>
    <dgm:pt modelId="{67BFCB61-A363-4C2C-A47A-5B15D1A93FBC}" type="pres">
      <dgm:prSet presAssocID="{E036FBA8-F93A-4266-8410-ECAC2152C6D6}" presName="parentShp" presStyleLbl="node1" presStyleIdx="3" presStyleCnt="7">
        <dgm:presLayoutVars>
          <dgm:bulletEnabled val="1"/>
        </dgm:presLayoutVars>
      </dgm:prSet>
      <dgm:spPr/>
    </dgm:pt>
    <dgm:pt modelId="{7E48860A-6584-4284-8948-D7606B9C8906}" type="pres">
      <dgm:prSet presAssocID="{E036FBA8-F93A-4266-8410-ECAC2152C6D6}" presName="childShp" presStyleLbl="bgAccFollowNode1" presStyleIdx="3" presStyleCnt="7">
        <dgm:presLayoutVars>
          <dgm:bulletEnabled val="1"/>
        </dgm:presLayoutVars>
      </dgm:prSet>
      <dgm:spPr/>
    </dgm:pt>
    <dgm:pt modelId="{B8517467-1AE1-4B10-84F6-D2A8D376DBD8}" type="pres">
      <dgm:prSet presAssocID="{A338E7B8-B2B4-4D55-B5B5-96BB8C3FC54E}" presName="spacing" presStyleCnt="0"/>
      <dgm:spPr/>
    </dgm:pt>
    <dgm:pt modelId="{AB883685-6A1A-4E6D-8A95-0F19617F0E22}" type="pres">
      <dgm:prSet presAssocID="{6F59906D-5B97-4694-9994-47C4E726961D}" presName="linNode" presStyleCnt="0"/>
      <dgm:spPr/>
    </dgm:pt>
    <dgm:pt modelId="{41C74EF9-F282-412F-9C19-FFD648124F39}" type="pres">
      <dgm:prSet presAssocID="{6F59906D-5B97-4694-9994-47C4E726961D}" presName="parentShp" presStyleLbl="node1" presStyleIdx="4" presStyleCnt="7">
        <dgm:presLayoutVars>
          <dgm:bulletEnabled val="1"/>
        </dgm:presLayoutVars>
      </dgm:prSet>
      <dgm:spPr/>
    </dgm:pt>
    <dgm:pt modelId="{8B06E3BE-E521-40B7-953E-4FE876648DEA}" type="pres">
      <dgm:prSet presAssocID="{6F59906D-5B97-4694-9994-47C4E726961D}" presName="childShp" presStyleLbl="bgAccFollowNode1" presStyleIdx="4" presStyleCnt="7">
        <dgm:presLayoutVars>
          <dgm:bulletEnabled val="1"/>
        </dgm:presLayoutVars>
      </dgm:prSet>
      <dgm:spPr/>
    </dgm:pt>
    <dgm:pt modelId="{D0FB5928-2017-46EB-9780-3EA8B02F1549}" type="pres">
      <dgm:prSet presAssocID="{B62F8CEB-BAF9-4EB3-9B7B-DE7B1F4987D4}" presName="spacing" presStyleCnt="0"/>
      <dgm:spPr/>
    </dgm:pt>
    <dgm:pt modelId="{41515E3F-4A8C-4C7D-9547-6B9488F8E508}" type="pres">
      <dgm:prSet presAssocID="{F6C4CFB9-F806-499B-B651-A735CA44E129}" presName="linNode" presStyleCnt="0"/>
      <dgm:spPr/>
    </dgm:pt>
    <dgm:pt modelId="{11779C81-3A52-404F-9C5F-D1694F8321F9}" type="pres">
      <dgm:prSet presAssocID="{F6C4CFB9-F806-499B-B651-A735CA44E129}" presName="parentShp" presStyleLbl="node1" presStyleIdx="5" presStyleCnt="7">
        <dgm:presLayoutVars>
          <dgm:bulletEnabled val="1"/>
        </dgm:presLayoutVars>
      </dgm:prSet>
      <dgm:spPr/>
    </dgm:pt>
    <dgm:pt modelId="{832F0107-F096-43A3-A3F9-ADC34E13CD2C}" type="pres">
      <dgm:prSet presAssocID="{F6C4CFB9-F806-499B-B651-A735CA44E129}" presName="childShp" presStyleLbl="bgAccFollowNode1" presStyleIdx="5" presStyleCnt="7">
        <dgm:presLayoutVars>
          <dgm:bulletEnabled val="1"/>
        </dgm:presLayoutVars>
      </dgm:prSet>
      <dgm:spPr/>
    </dgm:pt>
    <dgm:pt modelId="{C4084CCC-94BE-48A2-97CE-58DD3DF66364}" type="pres">
      <dgm:prSet presAssocID="{B626F6FB-1934-45E7-8A27-E1F04FF3844C}" presName="spacing" presStyleCnt="0"/>
      <dgm:spPr/>
    </dgm:pt>
    <dgm:pt modelId="{CF3F4C3F-F11E-4603-8A43-E6BCE42AD597}" type="pres">
      <dgm:prSet presAssocID="{5D63C899-9D22-48E7-AC48-A8902F7124B0}" presName="linNode" presStyleCnt="0"/>
      <dgm:spPr/>
    </dgm:pt>
    <dgm:pt modelId="{42DD71B8-8D8F-48D7-939A-6DEC7B4AC01E}" type="pres">
      <dgm:prSet presAssocID="{5D63C899-9D22-48E7-AC48-A8902F7124B0}" presName="parentShp" presStyleLbl="node1" presStyleIdx="6" presStyleCnt="7">
        <dgm:presLayoutVars>
          <dgm:bulletEnabled val="1"/>
        </dgm:presLayoutVars>
      </dgm:prSet>
      <dgm:spPr/>
    </dgm:pt>
    <dgm:pt modelId="{306677D2-7411-47FC-9833-54453312224B}" type="pres">
      <dgm:prSet presAssocID="{5D63C899-9D22-48E7-AC48-A8902F7124B0}" presName="childShp" presStyleLbl="bgAccFollowNode1" presStyleIdx="6" presStyleCnt="7">
        <dgm:presLayoutVars>
          <dgm:bulletEnabled val="1"/>
        </dgm:presLayoutVars>
      </dgm:prSet>
      <dgm:spPr/>
    </dgm:pt>
  </dgm:ptLst>
  <dgm:cxnLst>
    <dgm:cxn modelId="{EBD2BB11-8F10-4372-BED8-51EB6BD32DCF}" type="presOf" srcId="{CD4F9CF5-2D91-4125-8080-AF41E4EEB2E4}" destId="{306677D2-7411-47FC-9833-54453312224B}" srcOrd="0" destOrd="0" presId="urn:microsoft.com/office/officeart/2005/8/layout/vList6"/>
    <dgm:cxn modelId="{437C0417-6CA5-47B1-AA8C-B0EE7C24AAE8}" srcId="{7C331E20-6BF7-47D5-9A84-3752981DDB05}" destId="{15F6CD78-9F41-49AD-805D-88510C7E9CE0}" srcOrd="0" destOrd="0" parTransId="{66D1E3B0-F5EF-4ECF-A599-A640F4AADF61}" sibTransId="{D7253953-4C4F-477F-A7D6-B8F8A3C662C9}"/>
    <dgm:cxn modelId="{3EB2C71A-4AC6-4777-B4A5-F054925241D8}" type="presOf" srcId="{D0059C7D-C2B7-4C4E-9476-BBA6AD54A88D}" destId="{DBDC0E01-C165-4AF6-9DE5-0BAA5DD50178}" srcOrd="0" destOrd="0" presId="urn:microsoft.com/office/officeart/2005/8/layout/vList6"/>
    <dgm:cxn modelId="{F40B2220-C401-4A7D-84C5-F2AEBABADD95}" type="presOf" srcId="{246CF108-9E95-4DF0-B800-F7799570F61E}" destId="{8B06E3BE-E521-40B7-953E-4FE876648DEA}" srcOrd="0" destOrd="0" presId="urn:microsoft.com/office/officeart/2005/8/layout/vList6"/>
    <dgm:cxn modelId="{C6D42934-20A6-4EE6-BD26-F9352391181C}" srcId="{E5CA7C8E-67C0-4950-8558-32BF81CC12E2}" destId="{702B1FC7-A89F-471D-8FA0-276493ADEE0A}" srcOrd="1" destOrd="0" parTransId="{11E00A2F-EDE9-4A52-8D7A-AD11AF4CFCB6}" sibTransId="{48468562-9291-4065-BA1B-1785FD4A158E}"/>
    <dgm:cxn modelId="{FA59703A-925B-4910-A3A0-9685C1B12E76}" type="presOf" srcId="{E5CA7C8E-67C0-4950-8558-32BF81CC12E2}" destId="{96C2EE92-851B-465E-813A-F4A03B4CAE6C}" srcOrd="0" destOrd="0" presId="urn:microsoft.com/office/officeart/2005/8/layout/vList6"/>
    <dgm:cxn modelId="{3E130760-A55B-40D0-9763-D7C623F9CFC9}" srcId="{E5CA7C8E-67C0-4950-8558-32BF81CC12E2}" destId="{5D63C899-9D22-48E7-AC48-A8902F7124B0}" srcOrd="6" destOrd="0" parTransId="{59DCDD46-144C-4D76-9FE3-8A95A9D78781}" sibTransId="{E65E2EFA-D08E-430D-A301-ACC4555D511F}"/>
    <dgm:cxn modelId="{FBC9EF41-C00F-429D-8A8C-1F75B469BF55}" srcId="{E036FBA8-F93A-4266-8410-ECAC2152C6D6}" destId="{27C4459E-231F-493B-BF97-1246D33C5F6B}" srcOrd="0" destOrd="0" parTransId="{12EA0EE7-48A0-4FBE-AC8A-ABA1AABC9132}" sibTransId="{12415C07-9F81-46C3-90CA-11FD637E6B76}"/>
    <dgm:cxn modelId="{AC05C562-E8A5-45B8-8645-EFBC594BE591}" type="presOf" srcId="{15F6CD78-9F41-49AD-805D-88510C7E9CE0}" destId="{C1989884-3DE1-4253-9EC6-DD621B8A6154}" srcOrd="0" destOrd="0" presId="urn:microsoft.com/office/officeart/2005/8/layout/vList6"/>
    <dgm:cxn modelId="{9CA98365-FBBB-4E46-8E7F-BC797746EA27}" srcId="{5D63C899-9D22-48E7-AC48-A8902F7124B0}" destId="{CD4F9CF5-2D91-4125-8080-AF41E4EEB2E4}" srcOrd="0" destOrd="0" parTransId="{312350CE-69C2-4D0C-8C4E-38E256668385}" sibTransId="{52BA0DB1-FB81-45E0-B187-DA07A6318793}"/>
    <dgm:cxn modelId="{050CE246-0DB5-4702-8307-1962A85F4DF6}" srcId="{E5CA7C8E-67C0-4950-8558-32BF81CC12E2}" destId="{62AA9327-FE16-4A25-A86B-0541FC91ABCC}" srcOrd="0" destOrd="0" parTransId="{BEC6FA75-F288-4DCE-A68F-0BD3893C0860}" sibTransId="{DAA31C7A-7DF6-4CF2-9309-6D88F27836A6}"/>
    <dgm:cxn modelId="{F48CB567-2C28-4CB9-8783-20679FFC7DAA}" srcId="{E5CA7C8E-67C0-4950-8558-32BF81CC12E2}" destId="{E036FBA8-F93A-4266-8410-ECAC2152C6D6}" srcOrd="3" destOrd="0" parTransId="{FDCBE746-B9C3-4520-A96D-BDE0FC97F4A1}" sibTransId="{A338E7B8-B2B4-4D55-B5B5-96BB8C3FC54E}"/>
    <dgm:cxn modelId="{3EF88869-EAC0-4D44-8A7C-BB67D9FE3BFE}" type="presOf" srcId="{F6C4CFB9-F806-499B-B651-A735CA44E129}" destId="{11779C81-3A52-404F-9C5F-D1694F8321F9}" srcOrd="0" destOrd="0" presId="urn:microsoft.com/office/officeart/2005/8/layout/vList6"/>
    <dgm:cxn modelId="{CCAE254A-2C8A-4607-A071-9CA02D7B9455}" type="presOf" srcId="{7798D869-5F9F-4AD0-B408-7A6F40B4716E}" destId="{FB5BC426-F9E0-4A96-8960-BD81418F7935}" srcOrd="0" destOrd="0" presId="urn:microsoft.com/office/officeart/2005/8/layout/vList6"/>
    <dgm:cxn modelId="{F9D30B57-43C7-4474-9474-41C00CC3FD85}" type="presOf" srcId="{E036FBA8-F93A-4266-8410-ECAC2152C6D6}" destId="{67BFCB61-A363-4C2C-A47A-5B15D1A93FBC}" srcOrd="0" destOrd="0" presId="urn:microsoft.com/office/officeart/2005/8/layout/vList6"/>
    <dgm:cxn modelId="{829B0C91-5454-4BC4-9085-0018E4C18B5D}" srcId="{E5CA7C8E-67C0-4950-8558-32BF81CC12E2}" destId="{6F59906D-5B97-4694-9994-47C4E726961D}" srcOrd="4" destOrd="0" parTransId="{41950432-B099-4F65-AF35-D05FB11365F4}" sibTransId="{B62F8CEB-BAF9-4EB3-9B7B-DE7B1F4987D4}"/>
    <dgm:cxn modelId="{DBCE6494-4DC8-4D01-8AEC-ECF48FD57288}" srcId="{62AA9327-FE16-4A25-A86B-0541FC91ABCC}" destId="{D0059C7D-C2B7-4C4E-9476-BBA6AD54A88D}" srcOrd="0" destOrd="0" parTransId="{21571B87-5F59-4C39-B323-5DF359452FC4}" sibTransId="{58B84DDE-8D8E-41A0-BFBC-C90D828047E1}"/>
    <dgm:cxn modelId="{1D3E3298-F687-454A-9DE3-EEC613A2C181}" type="presOf" srcId="{62AA9327-FE16-4A25-A86B-0541FC91ABCC}" destId="{EAEF525F-1C3B-4FDC-8AFE-3553FE0CA1A6}" srcOrd="0" destOrd="0" presId="urn:microsoft.com/office/officeart/2005/8/layout/vList6"/>
    <dgm:cxn modelId="{C393699A-77E8-4DC7-A3C7-DF277A0E32E9}" type="presOf" srcId="{7C331E20-6BF7-47D5-9A84-3752981DDB05}" destId="{99D4E551-54F1-4A9C-B36B-EF9C4B4AC686}" srcOrd="0" destOrd="0" presId="urn:microsoft.com/office/officeart/2005/8/layout/vList6"/>
    <dgm:cxn modelId="{200D83A3-7502-4BFB-948E-8D568F21D378}" type="presOf" srcId="{6F59906D-5B97-4694-9994-47C4E726961D}" destId="{41C74EF9-F282-412F-9C19-FFD648124F39}" srcOrd="0" destOrd="0" presId="urn:microsoft.com/office/officeart/2005/8/layout/vList6"/>
    <dgm:cxn modelId="{3B4662A6-7371-4623-AB44-7D82364D1015}" type="presOf" srcId="{5D31A4B9-135D-43C0-B144-9C216DD12197}" destId="{832F0107-F096-43A3-A3F9-ADC34E13CD2C}" srcOrd="0" destOrd="0" presId="urn:microsoft.com/office/officeart/2005/8/layout/vList6"/>
    <dgm:cxn modelId="{AB41C7B3-0524-4004-A509-E212D8805062}" srcId="{702B1FC7-A89F-471D-8FA0-276493ADEE0A}" destId="{7798D869-5F9F-4AD0-B408-7A6F40B4716E}" srcOrd="0" destOrd="0" parTransId="{5FC19B88-C56F-49A5-9D6B-542A6ADBA912}" sibTransId="{C8F0D05C-4A31-4D71-A074-2571968486CB}"/>
    <dgm:cxn modelId="{B2D93FB6-91D1-4162-B88B-0A61E5294301}" srcId="{E5CA7C8E-67C0-4950-8558-32BF81CC12E2}" destId="{F6C4CFB9-F806-499B-B651-A735CA44E129}" srcOrd="5" destOrd="0" parTransId="{C83F2086-344F-48E3-8441-AC7A7E94F077}" sibTransId="{B626F6FB-1934-45E7-8A27-E1F04FF3844C}"/>
    <dgm:cxn modelId="{44F68FBC-8E15-4E49-AB36-1EE5FDAA4EF5}" srcId="{E5CA7C8E-67C0-4950-8558-32BF81CC12E2}" destId="{7C331E20-6BF7-47D5-9A84-3752981DDB05}" srcOrd="2" destOrd="0" parTransId="{07BAE6B5-DBDF-4DB6-9697-EDEC54EC670D}" sibTransId="{50B44152-3E5A-4FDA-AC42-0A68E20CFA32}"/>
    <dgm:cxn modelId="{1E0582CB-3C0D-4579-A332-C448CE7BFE2B}" type="presOf" srcId="{702B1FC7-A89F-471D-8FA0-276493ADEE0A}" destId="{5DAB2466-9184-4FD3-9BED-18A494F0DC58}" srcOrd="0" destOrd="0" presId="urn:microsoft.com/office/officeart/2005/8/layout/vList6"/>
    <dgm:cxn modelId="{107145D2-7596-4102-9932-9E2BDEBD82C1}" srcId="{F6C4CFB9-F806-499B-B651-A735CA44E129}" destId="{5D31A4B9-135D-43C0-B144-9C216DD12197}" srcOrd="0" destOrd="0" parTransId="{620FBA1A-EE35-4449-AE94-164A51D235E0}" sibTransId="{892F1A51-9B66-40F4-BDD3-B2A63ADA3523}"/>
    <dgm:cxn modelId="{83F5ACD4-D2FC-4BC2-B693-3E46E39D599E}" type="presOf" srcId="{27C4459E-231F-493B-BF97-1246D33C5F6B}" destId="{7E48860A-6584-4284-8948-D7606B9C8906}" srcOrd="0" destOrd="0" presId="urn:microsoft.com/office/officeart/2005/8/layout/vList6"/>
    <dgm:cxn modelId="{960C7BEE-36A2-4A8E-844E-D47B9D67AEF4}" srcId="{6F59906D-5B97-4694-9994-47C4E726961D}" destId="{246CF108-9E95-4DF0-B800-F7799570F61E}" srcOrd="0" destOrd="0" parTransId="{5E8C65FF-FA60-4C40-B850-9C5699742456}" sibTransId="{C816F7F0-2AB6-4B75-9D99-6DF2C9A2C851}"/>
    <dgm:cxn modelId="{EF0FA9FB-CDFB-4CEE-9891-9D70ED888F2F}" type="presOf" srcId="{5D63C899-9D22-48E7-AC48-A8902F7124B0}" destId="{42DD71B8-8D8F-48D7-939A-6DEC7B4AC01E}" srcOrd="0" destOrd="0" presId="urn:microsoft.com/office/officeart/2005/8/layout/vList6"/>
    <dgm:cxn modelId="{6997F8D3-C8FE-4525-B717-207E31B4D210}" type="presParOf" srcId="{96C2EE92-851B-465E-813A-F4A03B4CAE6C}" destId="{6A3D15A7-9965-4771-BCD3-5DE9AE9A0935}" srcOrd="0" destOrd="0" presId="urn:microsoft.com/office/officeart/2005/8/layout/vList6"/>
    <dgm:cxn modelId="{0D68C0C5-7396-42F3-AE14-751E320C5395}" type="presParOf" srcId="{6A3D15A7-9965-4771-BCD3-5DE9AE9A0935}" destId="{EAEF525F-1C3B-4FDC-8AFE-3553FE0CA1A6}" srcOrd="0" destOrd="0" presId="urn:microsoft.com/office/officeart/2005/8/layout/vList6"/>
    <dgm:cxn modelId="{2B0A3749-FF07-451A-9142-B5CD6AE96E65}" type="presParOf" srcId="{6A3D15A7-9965-4771-BCD3-5DE9AE9A0935}" destId="{DBDC0E01-C165-4AF6-9DE5-0BAA5DD50178}" srcOrd="1" destOrd="0" presId="urn:microsoft.com/office/officeart/2005/8/layout/vList6"/>
    <dgm:cxn modelId="{609FF70A-9077-4D81-B37C-E4AD43A59A0D}" type="presParOf" srcId="{96C2EE92-851B-465E-813A-F4A03B4CAE6C}" destId="{9FD45988-D146-4735-AE81-27541BF23CB8}" srcOrd="1" destOrd="0" presId="urn:microsoft.com/office/officeart/2005/8/layout/vList6"/>
    <dgm:cxn modelId="{C1DB1DBE-9411-46AD-A473-5B6663FB68A9}" type="presParOf" srcId="{96C2EE92-851B-465E-813A-F4A03B4CAE6C}" destId="{7CCCC7A2-A2E9-4D6A-9C56-5B589C11A980}" srcOrd="2" destOrd="0" presId="urn:microsoft.com/office/officeart/2005/8/layout/vList6"/>
    <dgm:cxn modelId="{683EFA77-D4F7-4164-A7FF-C025831B8F98}" type="presParOf" srcId="{7CCCC7A2-A2E9-4D6A-9C56-5B589C11A980}" destId="{5DAB2466-9184-4FD3-9BED-18A494F0DC58}" srcOrd="0" destOrd="0" presId="urn:microsoft.com/office/officeart/2005/8/layout/vList6"/>
    <dgm:cxn modelId="{6A6AE0C9-EBA7-4A8B-BD2E-A3EFFBFD0697}" type="presParOf" srcId="{7CCCC7A2-A2E9-4D6A-9C56-5B589C11A980}" destId="{FB5BC426-F9E0-4A96-8960-BD81418F7935}" srcOrd="1" destOrd="0" presId="urn:microsoft.com/office/officeart/2005/8/layout/vList6"/>
    <dgm:cxn modelId="{C484930A-2B91-48F7-B10A-5AEF4163AC10}" type="presParOf" srcId="{96C2EE92-851B-465E-813A-F4A03B4CAE6C}" destId="{8491E30E-31DD-4AAD-BAE6-34D8C7FCC41F}" srcOrd="3" destOrd="0" presId="urn:microsoft.com/office/officeart/2005/8/layout/vList6"/>
    <dgm:cxn modelId="{309E78DC-BFDD-4369-8A05-19C1CEE31EA0}" type="presParOf" srcId="{96C2EE92-851B-465E-813A-F4A03B4CAE6C}" destId="{9D8A9BB5-B806-4A7B-BC22-5B710A38A623}" srcOrd="4" destOrd="0" presId="urn:microsoft.com/office/officeart/2005/8/layout/vList6"/>
    <dgm:cxn modelId="{5C6D6E7D-CB81-4621-B5EA-760700A82203}" type="presParOf" srcId="{9D8A9BB5-B806-4A7B-BC22-5B710A38A623}" destId="{99D4E551-54F1-4A9C-B36B-EF9C4B4AC686}" srcOrd="0" destOrd="0" presId="urn:microsoft.com/office/officeart/2005/8/layout/vList6"/>
    <dgm:cxn modelId="{BFAC3679-17F5-44A5-8481-14E4D1E60EDB}" type="presParOf" srcId="{9D8A9BB5-B806-4A7B-BC22-5B710A38A623}" destId="{C1989884-3DE1-4253-9EC6-DD621B8A6154}" srcOrd="1" destOrd="0" presId="urn:microsoft.com/office/officeart/2005/8/layout/vList6"/>
    <dgm:cxn modelId="{03741D68-2ED5-49EB-9815-C74A7C11B7AA}" type="presParOf" srcId="{96C2EE92-851B-465E-813A-F4A03B4CAE6C}" destId="{DF208977-33BC-4AD6-8541-B636EF6E1D97}" srcOrd="5" destOrd="0" presId="urn:microsoft.com/office/officeart/2005/8/layout/vList6"/>
    <dgm:cxn modelId="{51AEF534-F9A2-4FD2-B674-7452D9A047DD}" type="presParOf" srcId="{96C2EE92-851B-465E-813A-F4A03B4CAE6C}" destId="{811A53BA-A91A-402A-A9CB-5FA48EEE0F60}" srcOrd="6" destOrd="0" presId="urn:microsoft.com/office/officeart/2005/8/layout/vList6"/>
    <dgm:cxn modelId="{72339381-3C8D-445A-8D68-400D3C104887}" type="presParOf" srcId="{811A53BA-A91A-402A-A9CB-5FA48EEE0F60}" destId="{67BFCB61-A363-4C2C-A47A-5B15D1A93FBC}" srcOrd="0" destOrd="0" presId="urn:microsoft.com/office/officeart/2005/8/layout/vList6"/>
    <dgm:cxn modelId="{6EB406BC-6C4A-43AF-AE26-C787B20E47A3}" type="presParOf" srcId="{811A53BA-A91A-402A-A9CB-5FA48EEE0F60}" destId="{7E48860A-6584-4284-8948-D7606B9C8906}" srcOrd="1" destOrd="0" presId="urn:microsoft.com/office/officeart/2005/8/layout/vList6"/>
    <dgm:cxn modelId="{5A258E56-1339-4605-BBD2-A6959701F575}" type="presParOf" srcId="{96C2EE92-851B-465E-813A-F4A03B4CAE6C}" destId="{B8517467-1AE1-4B10-84F6-D2A8D376DBD8}" srcOrd="7" destOrd="0" presId="urn:microsoft.com/office/officeart/2005/8/layout/vList6"/>
    <dgm:cxn modelId="{A4BEA9BB-A3F6-4483-801F-050EB6A5535A}" type="presParOf" srcId="{96C2EE92-851B-465E-813A-F4A03B4CAE6C}" destId="{AB883685-6A1A-4E6D-8A95-0F19617F0E22}" srcOrd="8" destOrd="0" presId="urn:microsoft.com/office/officeart/2005/8/layout/vList6"/>
    <dgm:cxn modelId="{100278A1-69C2-4ACD-8E69-95A9B815599B}" type="presParOf" srcId="{AB883685-6A1A-4E6D-8A95-0F19617F0E22}" destId="{41C74EF9-F282-412F-9C19-FFD648124F39}" srcOrd="0" destOrd="0" presId="urn:microsoft.com/office/officeart/2005/8/layout/vList6"/>
    <dgm:cxn modelId="{C6335199-DAA7-401A-A848-FE628E174AC0}" type="presParOf" srcId="{AB883685-6A1A-4E6D-8A95-0F19617F0E22}" destId="{8B06E3BE-E521-40B7-953E-4FE876648DEA}" srcOrd="1" destOrd="0" presId="urn:microsoft.com/office/officeart/2005/8/layout/vList6"/>
    <dgm:cxn modelId="{B619BFD0-EB8F-4FD7-8C90-8871280583FE}" type="presParOf" srcId="{96C2EE92-851B-465E-813A-F4A03B4CAE6C}" destId="{D0FB5928-2017-46EB-9780-3EA8B02F1549}" srcOrd="9" destOrd="0" presId="urn:microsoft.com/office/officeart/2005/8/layout/vList6"/>
    <dgm:cxn modelId="{4296D46D-FBF3-47E1-8F88-1F63E7D2F4C2}" type="presParOf" srcId="{96C2EE92-851B-465E-813A-F4A03B4CAE6C}" destId="{41515E3F-4A8C-4C7D-9547-6B9488F8E508}" srcOrd="10" destOrd="0" presId="urn:microsoft.com/office/officeart/2005/8/layout/vList6"/>
    <dgm:cxn modelId="{388A88F4-9D5B-475B-933A-F90A9B47B539}" type="presParOf" srcId="{41515E3F-4A8C-4C7D-9547-6B9488F8E508}" destId="{11779C81-3A52-404F-9C5F-D1694F8321F9}" srcOrd="0" destOrd="0" presId="urn:microsoft.com/office/officeart/2005/8/layout/vList6"/>
    <dgm:cxn modelId="{05BD6CFA-E1C8-4FBD-A925-6653FA7DF163}" type="presParOf" srcId="{41515E3F-4A8C-4C7D-9547-6B9488F8E508}" destId="{832F0107-F096-43A3-A3F9-ADC34E13CD2C}" srcOrd="1" destOrd="0" presId="urn:microsoft.com/office/officeart/2005/8/layout/vList6"/>
    <dgm:cxn modelId="{8F9AD8A2-645B-4BEF-8955-C3B30B6550E0}" type="presParOf" srcId="{96C2EE92-851B-465E-813A-F4A03B4CAE6C}" destId="{C4084CCC-94BE-48A2-97CE-58DD3DF66364}" srcOrd="11" destOrd="0" presId="urn:microsoft.com/office/officeart/2005/8/layout/vList6"/>
    <dgm:cxn modelId="{8B8F28B5-B461-4E98-8C68-E1297E9627DB}" type="presParOf" srcId="{96C2EE92-851B-465E-813A-F4A03B4CAE6C}" destId="{CF3F4C3F-F11E-4603-8A43-E6BCE42AD597}" srcOrd="12" destOrd="0" presId="urn:microsoft.com/office/officeart/2005/8/layout/vList6"/>
    <dgm:cxn modelId="{F67BD177-A8AB-4A92-816D-5F72B361A589}" type="presParOf" srcId="{CF3F4C3F-F11E-4603-8A43-E6BCE42AD597}" destId="{42DD71B8-8D8F-48D7-939A-6DEC7B4AC01E}" srcOrd="0" destOrd="0" presId="urn:microsoft.com/office/officeart/2005/8/layout/vList6"/>
    <dgm:cxn modelId="{B6E1BEAB-EBCA-4E44-B805-7C0EE3A678E6}" type="presParOf" srcId="{CF3F4C3F-F11E-4603-8A43-E6BCE42AD597}" destId="{306677D2-7411-47FC-9833-54453312224B}"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A9CDC5-A010-46D9-B101-6E3D9515917C}" type="doc">
      <dgm:prSet loTypeId="urn:microsoft.com/office/officeart/2005/8/layout/process5" loCatId="process" qsTypeId="urn:microsoft.com/office/officeart/2005/8/quickstyle/simple1" qsCatId="simple" csTypeId="urn:microsoft.com/office/officeart/2005/8/colors/accent3_1" csCatId="accent3" phldr="1"/>
      <dgm:spPr/>
      <dgm:t>
        <a:bodyPr/>
        <a:lstStyle/>
        <a:p>
          <a:endParaRPr lang="en-IN"/>
        </a:p>
      </dgm:t>
    </dgm:pt>
    <dgm:pt modelId="{BF8BA63E-CB56-43CB-974E-A95FEF95BC5E}">
      <dgm:prSet phldrT="[Text]"/>
      <dgm:spPr/>
      <dgm:t>
        <a:bodyPr/>
        <a:lstStyle/>
        <a:p>
          <a:r>
            <a:rPr lang="en-IN" b="1" dirty="0"/>
            <a:t>Create a new directory and navigate into it.</a:t>
          </a:r>
        </a:p>
      </dgm:t>
    </dgm:pt>
    <dgm:pt modelId="{6DCBD046-A377-48C6-A012-6BC6D976D8CA}" type="parTrans" cxnId="{3EBC3928-51D8-4A5F-8835-191CD4BF4016}">
      <dgm:prSet/>
      <dgm:spPr/>
      <dgm:t>
        <a:bodyPr/>
        <a:lstStyle/>
        <a:p>
          <a:endParaRPr lang="en-IN"/>
        </a:p>
      </dgm:t>
    </dgm:pt>
    <dgm:pt modelId="{F917A2FC-A1B3-49BA-A259-5FFD6764B475}" type="sibTrans" cxnId="{3EBC3928-51D8-4A5F-8835-191CD4BF4016}">
      <dgm:prSet/>
      <dgm:spPr/>
      <dgm:t>
        <a:bodyPr/>
        <a:lstStyle/>
        <a:p>
          <a:endParaRPr lang="en-IN"/>
        </a:p>
      </dgm:t>
    </dgm:pt>
    <dgm:pt modelId="{677627E9-A9FB-484F-AA35-6E13C5EFF8EA}">
      <dgm:prSet phldrT="[Text]"/>
      <dgm:spPr/>
      <dgm:t>
        <a:bodyPr/>
        <a:lstStyle/>
        <a:p>
          <a:r>
            <a:rPr lang="en-IN" b="1" dirty="0"/>
            <a:t>Create a files to your project directory.</a:t>
          </a:r>
        </a:p>
      </dgm:t>
    </dgm:pt>
    <dgm:pt modelId="{AFDF881D-86DE-4F12-BDA0-D2BC7425E693}" type="parTrans" cxnId="{F706619D-C72C-4673-ABFF-A3C6EAEA484E}">
      <dgm:prSet/>
      <dgm:spPr/>
      <dgm:t>
        <a:bodyPr/>
        <a:lstStyle/>
        <a:p>
          <a:endParaRPr lang="en-IN"/>
        </a:p>
      </dgm:t>
    </dgm:pt>
    <dgm:pt modelId="{AE53F863-9E4E-4F95-8346-56BE8C8DC923}" type="sibTrans" cxnId="{F706619D-C72C-4673-ABFF-A3C6EAEA484E}">
      <dgm:prSet/>
      <dgm:spPr/>
      <dgm:t>
        <a:bodyPr/>
        <a:lstStyle/>
        <a:p>
          <a:endParaRPr lang="en-IN"/>
        </a:p>
      </dgm:t>
    </dgm:pt>
    <dgm:pt modelId="{A26D209F-6E05-4C8A-9E5B-5979D0A656AD}">
      <dgm:prSet phldrT="[Text]"/>
      <dgm:spPr/>
      <dgm:t>
        <a:bodyPr/>
        <a:lstStyle/>
        <a:p>
          <a:r>
            <a:rPr lang="en-IN" b="1" dirty="0"/>
            <a:t>Add files to staging area.</a:t>
          </a:r>
        </a:p>
      </dgm:t>
    </dgm:pt>
    <dgm:pt modelId="{5C950AA6-57F3-46B9-9CF7-B90C2EA61AC9}" type="parTrans" cxnId="{579CF826-31AD-412F-B0CC-3E1146DC616F}">
      <dgm:prSet/>
      <dgm:spPr/>
      <dgm:t>
        <a:bodyPr/>
        <a:lstStyle/>
        <a:p>
          <a:endParaRPr lang="en-IN"/>
        </a:p>
      </dgm:t>
    </dgm:pt>
    <dgm:pt modelId="{1838E840-D9E1-434E-8284-34BB0ABD07E0}" type="sibTrans" cxnId="{579CF826-31AD-412F-B0CC-3E1146DC616F}">
      <dgm:prSet/>
      <dgm:spPr/>
      <dgm:t>
        <a:bodyPr/>
        <a:lstStyle/>
        <a:p>
          <a:endParaRPr lang="en-IN"/>
        </a:p>
      </dgm:t>
    </dgm:pt>
    <dgm:pt modelId="{0D891D89-DEF0-4D0D-879C-E27853C6EE86}">
      <dgm:prSet phldrT="[Text]"/>
      <dgm:spPr/>
      <dgm:t>
        <a:bodyPr/>
        <a:lstStyle/>
        <a:p>
          <a:r>
            <a:rPr lang="en-IN" b="1" dirty="0"/>
            <a:t>Create a commit with a message describing your changes.</a:t>
          </a:r>
        </a:p>
      </dgm:t>
    </dgm:pt>
    <dgm:pt modelId="{0F6184B4-D198-4357-AA03-C2B1D323D17A}" type="parTrans" cxnId="{25ECF2F9-DD0B-450A-87D1-396F6944200D}">
      <dgm:prSet/>
      <dgm:spPr/>
      <dgm:t>
        <a:bodyPr/>
        <a:lstStyle/>
        <a:p>
          <a:endParaRPr lang="en-IN"/>
        </a:p>
      </dgm:t>
    </dgm:pt>
    <dgm:pt modelId="{9760277F-E63B-4EE4-9194-7E70E3DE89F3}" type="sibTrans" cxnId="{25ECF2F9-DD0B-450A-87D1-396F6944200D}">
      <dgm:prSet/>
      <dgm:spPr/>
      <dgm:t>
        <a:bodyPr/>
        <a:lstStyle/>
        <a:p>
          <a:endParaRPr lang="en-IN"/>
        </a:p>
      </dgm:t>
    </dgm:pt>
    <dgm:pt modelId="{687592C1-54A8-423E-995A-E75A7D0E8BA9}">
      <dgm:prSet phldrT="[Text]"/>
      <dgm:spPr/>
      <dgm:t>
        <a:bodyPr/>
        <a:lstStyle/>
        <a:p>
          <a:r>
            <a:rPr lang="en-IN" b="1" dirty="0"/>
            <a:t>Create a repository on a platform like GitHub.</a:t>
          </a:r>
        </a:p>
      </dgm:t>
    </dgm:pt>
    <dgm:pt modelId="{43A79171-3D41-43C1-B7EB-B434A80DC5D6}" type="parTrans" cxnId="{4AAAE909-D8E5-4DDA-A6E6-513DEF38C222}">
      <dgm:prSet/>
      <dgm:spPr/>
      <dgm:t>
        <a:bodyPr/>
        <a:lstStyle/>
        <a:p>
          <a:endParaRPr lang="en-IN"/>
        </a:p>
      </dgm:t>
    </dgm:pt>
    <dgm:pt modelId="{C6EF0478-3ACA-46BC-9D4E-C86E836CA86B}" type="sibTrans" cxnId="{4AAAE909-D8E5-4DDA-A6E6-513DEF38C222}">
      <dgm:prSet/>
      <dgm:spPr/>
      <dgm:t>
        <a:bodyPr/>
        <a:lstStyle/>
        <a:p>
          <a:endParaRPr lang="en-IN"/>
        </a:p>
      </dgm:t>
    </dgm:pt>
    <dgm:pt modelId="{86D565A6-0217-4C53-95BA-16A824ECA627}">
      <dgm:prSet/>
      <dgm:spPr/>
      <dgm:t>
        <a:bodyPr/>
        <a:lstStyle/>
        <a:p>
          <a:r>
            <a:rPr lang="en-IN" b="1" dirty="0"/>
            <a:t>Initialize Git in the directory.</a:t>
          </a:r>
        </a:p>
      </dgm:t>
    </dgm:pt>
    <dgm:pt modelId="{957F097D-762E-4143-9B0C-FE9547A5EC3B}" type="parTrans" cxnId="{6DEEC28F-439B-42C4-A9BD-F73B275D941B}">
      <dgm:prSet/>
      <dgm:spPr/>
      <dgm:t>
        <a:bodyPr/>
        <a:lstStyle/>
        <a:p>
          <a:endParaRPr lang="en-IN"/>
        </a:p>
      </dgm:t>
    </dgm:pt>
    <dgm:pt modelId="{3744B108-A008-4B5B-B9C7-30B75E2B0CAD}" type="sibTrans" cxnId="{6DEEC28F-439B-42C4-A9BD-F73B275D941B}">
      <dgm:prSet/>
      <dgm:spPr/>
      <dgm:t>
        <a:bodyPr/>
        <a:lstStyle/>
        <a:p>
          <a:endParaRPr lang="en-IN"/>
        </a:p>
      </dgm:t>
    </dgm:pt>
    <dgm:pt modelId="{DF5ED2A3-2E6C-497F-9F74-979C4BAA9DE4}">
      <dgm:prSet/>
      <dgm:spPr/>
      <dgm:t>
        <a:bodyPr/>
        <a:lstStyle/>
        <a:p>
          <a:r>
            <a:rPr lang="en-IN" b="1" dirty="0"/>
            <a:t>Add the remote repository URL.</a:t>
          </a:r>
        </a:p>
      </dgm:t>
    </dgm:pt>
    <dgm:pt modelId="{412FD63A-608C-47BE-A9F9-140A16B7D62D}" type="parTrans" cxnId="{465C27E0-E65F-4EF7-924A-AE4239AC84C0}">
      <dgm:prSet/>
      <dgm:spPr/>
      <dgm:t>
        <a:bodyPr/>
        <a:lstStyle/>
        <a:p>
          <a:endParaRPr lang="en-IN"/>
        </a:p>
      </dgm:t>
    </dgm:pt>
    <dgm:pt modelId="{C7CA78D6-9375-4C44-9492-AE9C5AD82862}" type="sibTrans" cxnId="{465C27E0-E65F-4EF7-924A-AE4239AC84C0}">
      <dgm:prSet/>
      <dgm:spPr/>
      <dgm:t>
        <a:bodyPr/>
        <a:lstStyle/>
        <a:p>
          <a:endParaRPr lang="en-IN"/>
        </a:p>
      </dgm:t>
    </dgm:pt>
    <dgm:pt modelId="{A898C9C8-8697-4E8C-B5AA-DEC6682FFA45}">
      <dgm:prSet/>
      <dgm:spPr/>
      <dgm:t>
        <a:bodyPr/>
        <a:lstStyle/>
        <a:p>
          <a:r>
            <a:rPr lang="en-IN" b="1" dirty="0"/>
            <a:t>Push your commits to remote repository.</a:t>
          </a:r>
        </a:p>
      </dgm:t>
    </dgm:pt>
    <dgm:pt modelId="{0E63A873-F617-4FC3-9B0F-822BC8F09FC3}" type="parTrans" cxnId="{BA02991E-BB60-4A1F-B616-D54ED5D79C51}">
      <dgm:prSet/>
      <dgm:spPr/>
      <dgm:t>
        <a:bodyPr/>
        <a:lstStyle/>
        <a:p>
          <a:endParaRPr lang="en-IN"/>
        </a:p>
      </dgm:t>
    </dgm:pt>
    <dgm:pt modelId="{04A1665F-56D4-4760-A1C2-BA0B8FD9327F}" type="sibTrans" cxnId="{BA02991E-BB60-4A1F-B616-D54ED5D79C51}">
      <dgm:prSet/>
      <dgm:spPr/>
      <dgm:t>
        <a:bodyPr/>
        <a:lstStyle/>
        <a:p>
          <a:endParaRPr lang="en-IN"/>
        </a:p>
      </dgm:t>
    </dgm:pt>
    <dgm:pt modelId="{598B8090-6267-4E3D-BC5B-C62F1F8FFB08}">
      <dgm:prSet/>
      <dgm:spPr/>
      <dgm:t>
        <a:bodyPr/>
        <a:lstStyle/>
        <a:p>
          <a:r>
            <a:rPr lang="en-IN" b="1" dirty="0"/>
            <a:t>Fetch and merge changes from the remote repository to local repository.</a:t>
          </a:r>
        </a:p>
      </dgm:t>
    </dgm:pt>
    <dgm:pt modelId="{6D7D88F0-DA80-4BB0-86C6-556848332663}" type="parTrans" cxnId="{5533219A-10B5-4BF7-AD57-AB43D9922476}">
      <dgm:prSet/>
      <dgm:spPr/>
      <dgm:t>
        <a:bodyPr/>
        <a:lstStyle/>
        <a:p>
          <a:endParaRPr lang="en-IN"/>
        </a:p>
      </dgm:t>
    </dgm:pt>
    <dgm:pt modelId="{1CC8B1B9-5EA6-4D91-8EC8-8FBBB9DE7897}" type="sibTrans" cxnId="{5533219A-10B5-4BF7-AD57-AB43D9922476}">
      <dgm:prSet/>
      <dgm:spPr/>
      <dgm:t>
        <a:bodyPr/>
        <a:lstStyle/>
        <a:p>
          <a:endParaRPr lang="en-IN"/>
        </a:p>
      </dgm:t>
    </dgm:pt>
    <dgm:pt modelId="{8EDF8731-32DF-469D-AD7B-CA52D699F054}">
      <dgm:prSet/>
      <dgm:spPr/>
      <dgm:t>
        <a:bodyPr/>
        <a:lstStyle/>
        <a:p>
          <a:r>
            <a:rPr lang="en-US" b="1"/>
            <a:t>Set your user name and email for Git commits</a:t>
          </a:r>
        </a:p>
      </dgm:t>
    </dgm:pt>
    <dgm:pt modelId="{E2F5F1DA-615A-40A6-9E7F-C465EBDBE962}" type="parTrans" cxnId="{B21F6AC6-242A-4B23-AD7C-73B67400B6B9}">
      <dgm:prSet/>
      <dgm:spPr/>
      <dgm:t>
        <a:bodyPr/>
        <a:lstStyle/>
        <a:p>
          <a:endParaRPr lang="en-IN"/>
        </a:p>
      </dgm:t>
    </dgm:pt>
    <dgm:pt modelId="{8F51CC35-9397-4271-82FB-34EDBBC2DA87}" type="sibTrans" cxnId="{B21F6AC6-242A-4B23-AD7C-73B67400B6B9}">
      <dgm:prSet/>
      <dgm:spPr/>
      <dgm:t>
        <a:bodyPr/>
        <a:lstStyle/>
        <a:p>
          <a:endParaRPr lang="en-IN"/>
        </a:p>
      </dgm:t>
    </dgm:pt>
    <dgm:pt modelId="{E9BA9FEE-5C84-40E0-9BAD-58C8FF297809}" type="pres">
      <dgm:prSet presAssocID="{1DA9CDC5-A010-46D9-B101-6E3D9515917C}" presName="diagram" presStyleCnt="0">
        <dgm:presLayoutVars>
          <dgm:dir/>
          <dgm:resizeHandles val="exact"/>
        </dgm:presLayoutVars>
      </dgm:prSet>
      <dgm:spPr/>
    </dgm:pt>
    <dgm:pt modelId="{F78FE334-839A-41C2-9E89-A84952B3BEF8}" type="pres">
      <dgm:prSet presAssocID="{8EDF8731-32DF-469D-AD7B-CA52D699F054}" presName="node" presStyleLbl="node1" presStyleIdx="0" presStyleCnt="10">
        <dgm:presLayoutVars>
          <dgm:bulletEnabled val="1"/>
        </dgm:presLayoutVars>
      </dgm:prSet>
      <dgm:spPr/>
    </dgm:pt>
    <dgm:pt modelId="{842C3826-DFE0-4613-867C-9ED0A5E320AE}" type="pres">
      <dgm:prSet presAssocID="{8F51CC35-9397-4271-82FB-34EDBBC2DA87}" presName="sibTrans" presStyleLbl="sibTrans2D1" presStyleIdx="0" presStyleCnt="9"/>
      <dgm:spPr/>
    </dgm:pt>
    <dgm:pt modelId="{5C40A426-CB2D-44BE-905A-3223F56A480D}" type="pres">
      <dgm:prSet presAssocID="{8F51CC35-9397-4271-82FB-34EDBBC2DA87}" presName="connectorText" presStyleLbl="sibTrans2D1" presStyleIdx="0" presStyleCnt="9"/>
      <dgm:spPr/>
    </dgm:pt>
    <dgm:pt modelId="{3E25A9AD-12DE-441E-BA75-F7274F4BEA2A}" type="pres">
      <dgm:prSet presAssocID="{BF8BA63E-CB56-43CB-974E-A95FEF95BC5E}" presName="node" presStyleLbl="node1" presStyleIdx="1" presStyleCnt="10">
        <dgm:presLayoutVars>
          <dgm:bulletEnabled val="1"/>
        </dgm:presLayoutVars>
      </dgm:prSet>
      <dgm:spPr/>
    </dgm:pt>
    <dgm:pt modelId="{31CB247E-1F2F-4954-B425-0F1EAA2E4D74}" type="pres">
      <dgm:prSet presAssocID="{F917A2FC-A1B3-49BA-A259-5FFD6764B475}" presName="sibTrans" presStyleLbl="sibTrans2D1" presStyleIdx="1" presStyleCnt="9"/>
      <dgm:spPr/>
    </dgm:pt>
    <dgm:pt modelId="{64337D80-D1BD-44C2-9A09-2F7AEB5BD057}" type="pres">
      <dgm:prSet presAssocID="{F917A2FC-A1B3-49BA-A259-5FFD6764B475}" presName="connectorText" presStyleLbl="sibTrans2D1" presStyleIdx="1" presStyleCnt="9"/>
      <dgm:spPr/>
    </dgm:pt>
    <dgm:pt modelId="{046D04C9-2B63-43BA-954A-F34EA3718D57}" type="pres">
      <dgm:prSet presAssocID="{86D565A6-0217-4C53-95BA-16A824ECA627}" presName="node" presStyleLbl="node1" presStyleIdx="2" presStyleCnt="10">
        <dgm:presLayoutVars>
          <dgm:bulletEnabled val="1"/>
        </dgm:presLayoutVars>
      </dgm:prSet>
      <dgm:spPr/>
    </dgm:pt>
    <dgm:pt modelId="{727FB3B8-D8E2-49BA-878F-733FF6139B9B}" type="pres">
      <dgm:prSet presAssocID="{3744B108-A008-4B5B-B9C7-30B75E2B0CAD}" presName="sibTrans" presStyleLbl="sibTrans2D1" presStyleIdx="2" presStyleCnt="9"/>
      <dgm:spPr/>
    </dgm:pt>
    <dgm:pt modelId="{DDB466CE-1091-4C6E-B8C6-FC0662D540B1}" type="pres">
      <dgm:prSet presAssocID="{3744B108-A008-4B5B-B9C7-30B75E2B0CAD}" presName="connectorText" presStyleLbl="sibTrans2D1" presStyleIdx="2" presStyleCnt="9"/>
      <dgm:spPr/>
    </dgm:pt>
    <dgm:pt modelId="{820C2618-54B7-4126-95F4-A0E2043BE101}" type="pres">
      <dgm:prSet presAssocID="{677627E9-A9FB-484F-AA35-6E13C5EFF8EA}" presName="node" presStyleLbl="node1" presStyleIdx="3" presStyleCnt="10">
        <dgm:presLayoutVars>
          <dgm:bulletEnabled val="1"/>
        </dgm:presLayoutVars>
      </dgm:prSet>
      <dgm:spPr/>
    </dgm:pt>
    <dgm:pt modelId="{FC97A2AA-0413-475D-A7D5-E5DECB47BFEA}" type="pres">
      <dgm:prSet presAssocID="{AE53F863-9E4E-4F95-8346-56BE8C8DC923}" presName="sibTrans" presStyleLbl="sibTrans2D1" presStyleIdx="3" presStyleCnt="9"/>
      <dgm:spPr/>
    </dgm:pt>
    <dgm:pt modelId="{6CC14920-FCC8-486E-84E3-51A34744202A}" type="pres">
      <dgm:prSet presAssocID="{AE53F863-9E4E-4F95-8346-56BE8C8DC923}" presName="connectorText" presStyleLbl="sibTrans2D1" presStyleIdx="3" presStyleCnt="9"/>
      <dgm:spPr/>
    </dgm:pt>
    <dgm:pt modelId="{CD37D9C5-5974-4E68-80BB-34E115702F82}" type="pres">
      <dgm:prSet presAssocID="{A26D209F-6E05-4C8A-9E5B-5979D0A656AD}" presName="node" presStyleLbl="node1" presStyleIdx="4" presStyleCnt="10">
        <dgm:presLayoutVars>
          <dgm:bulletEnabled val="1"/>
        </dgm:presLayoutVars>
      </dgm:prSet>
      <dgm:spPr/>
    </dgm:pt>
    <dgm:pt modelId="{34D8C78B-6862-4CDB-B603-0E19A5737378}" type="pres">
      <dgm:prSet presAssocID="{1838E840-D9E1-434E-8284-34BB0ABD07E0}" presName="sibTrans" presStyleLbl="sibTrans2D1" presStyleIdx="4" presStyleCnt="9"/>
      <dgm:spPr/>
    </dgm:pt>
    <dgm:pt modelId="{DD5707ED-2B6A-4A23-AD8E-6ACB283C86CD}" type="pres">
      <dgm:prSet presAssocID="{1838E840-D9E1-434E-8284-34BB0ABD07E0}" presName="connectorText" presStyleLbl="sibTrans2D1" presStyleIdx="4" presStyleCnt="9"/>
      <dgm:spPr/>
    </dgm:pt>
    <dgm:pt modelId="{0F7F7244-0E52-4D79-B0DE-8D79DBB9F6C8}" type="pres">
      <dgm:prSet presAssocID="{0D891D89-DEF0-4D0D-879C-E27853C6EE86}" presName="node" presStyleLbl="node1" presStyleIdx="5" presStyleCnt="10">
        <dgm:presLayoutVars>
          <dgm:bulletEnabled val="1"/>
        </dgm:presLayoutVars>
      </dgm:prSet>
      <dgm:spPr/>
    </dgm:pt>
    <dgm:pt modelId="{36B9E733-A9D7-4A9A-B9D5-89B6A4522A76}" type="pres">
      <dgm:prSet presAssocID="{9760277F-E63B-4EE4-9194-7E70E3DE89F3}" presName="sibTrans" presStyleLbl="sibTrans2D1" presStyleIdx="5" presStyleCnt="9"/>
      <dgm:spPr/>
    </dgm:pt>
    <dgm:pt modelId="{E29C0D57-440D-4347-B060-D428CFAF0F70}" type="pres">
      <dgm:prSet presAssocID="{9760277F-E63B-4EE4-9194-7E70E3DE89F3}" presName="connectorText" presStyleLbl="sibTrans2D1" presStyleIdx="5" presStyleCnt="9"/>
      <dgm:spPr/>
    </dgm:pt>
    <dgm:pt modelId="{64A2F004-6A82-4F79-A064-0CF5F1538DE5}" type="pres">
      <dgm:prSet presAssocID="{687592C1-54A8-423E-995A-E75A7D0E8BA9}" presName="node" presStyleLbl="node1" presStyleIdx="6" presStyleCnt="10">
        <dgm:presLayoutVars>
          <dgm:bulletEnabled val="1"/>
        </dgm:presLayoutVars>
      </dgm:prSet>
      <dgm:spPr/>
    </dgm:pt>
    <dgm:pt modelId="{7B54B055-598B-4C53-BF11-2B97A4D1226F}" type="pres">
      <dgm:prSet presAssocID="{C6EF0478-3ACA-46BC-9D4E-C86E836CA86B}" presName="sibTrans" presStyleLbl="sibTrans2D1" presStyleIdx="6" presStyleCnt="9"/>
      <dgm:spPr/>
    </dgm:pt>
    <dgm:pt modelId="{84828193-3277-40A3-A83D-2E707134E26B}" type="pres">
      <dgm:prSet presAssocID="{C6EF0478-3ACA-46BC-9D4E-C86E836CA86B}" presName="connectorText" presStyleLbl="sibTrans2D1" presStyleIdx="6" presStyleCnt="9"/>
      <dgm:spPr/>
    </dgm:pt>
    <dgm:pt modelId="{F4240FF8-0DA9-43B2-8079-074B05A7864C}" type="pres">
      <dgm:prSet presAssocID="{DF5ED2A3-2E6C-497F-9F74-979C4BAA9DE4}" presName="node" presStyleLbl="node1" presStyleIdx="7" presStyleCnt="10">
        <dgm:presLayoutVars>
          <dgm:bulletEnabled val="1"/>
        </dgm:presLayoutVars>
      </dgm:prSet>
      <dgm:spPr/>
    </dgm:pt>
    <dgm:pt modelId="{57C08557-8DFA-4EDA-B205-EB666CF052D0}" type="pres">
      <dgm:prSet presAssocID="{C7CA78D6-9375-4C44-9492-AE9C5AD82862}" presName="sibTrans" presStyleLbl="sibTrans2D1" presStyleIdx="7" presStyleCnt="9"/>
      <dgm:spPr/>
    </dgm:pt>
    <dgm:pt modelId="{6C629C44-D7D2-4A80-A4E7-9A999C0BEDCE}" type="pres">
      <dgm:prSet presAssocID="{C7CA78D6-9375-4C44-9492-AE9C5AD82862}" presName="connectorText" presStyleLbl="sibTrans2D1" presStyleIdx="7" presStyleCnt="9"/>
      <dgm:spPr/>
    </dgm:pt>
    <dgm:pt modelId="{CBB6C56D-AADD-45AC-A472-6F0BACF6888C}" type="pres">
      <dgm:prSet presAssocID="{A898C9C8-8697-4E8C-B5AA-DEC6682FFA45}" presName="node" presStyleLbl="node1" presStyleIdx="8" presStyleCnt="10">
        <dgm:presLayoutVars>
          <dgm:bulletEnabled val="1"/>
        </dgm:presLayoutVars>
      </dgm:prSet>
      <dgm:spPr/>
    </dgm:pt>
    <dgm:pt modelId="{664D41FD-C825-4867-8F9D-2DD929530798}" type="pres">
      <dgm:prSet presAssocID="{04A1665F-56D4-4760-A1C2-BA0B8FD9327F}" presName="sibTrans" presStyleLbl="sibTrans2D1" presStyleIdx="8" presStyleCnt="9"/>
      <dgm:spPr/>
    </dgm:pt>
    <dgm:pt modelId="{8F04D629-EE16-4836-8285-01A90B678D13}" type="pres">
      <dgm:prSet presAssocID="{04A1665F-56D4-4760-A1C2-BA0B8FD9327F}" presName="connectorText" presStyleLbl="sibTrans2D1" presStyleIdx="8" presStyleCnt="9"/>
      <dgm:spPr/>
    </dgm:pt>
    <dgm:pt modelId="{F1AADF6A-47E4-445A-83A6-2F58442C27FC}" type="pres">
      <dgm:prSet presAssocID="{598B8090-6267-4E3D-BC5B-C62F1F8FFB08}" presName="node" presStyleLbl="node1" presStyleIdx="9" presStyleCnt="10">
        <dgm:presLayoutVars>
          <dgm:bulletEnabled val="1"/>
        </dgm:presLayoutVars>
      </dgm:prSet>
      <dgm:spPr/>
    </dgm:pt>
  </dgm:ptLst>
  <dgm:cxnLst>
    <dgm:cxn modelId="{1A25A105-1874-4010-A8C2-0C86E9D4ECBA}" type="presOf" srcId="{C7CA78D6-9375-4C44-9492-AE9C5AD82862}" destId="{57C08557-8DFA-4EDA-B205-EB666CF052D0}" srcOrd="0" destOrd="0" presId="urn:microsoft.com/office/officeart/2005/8/layout/process5"/>
    <dgm:cxn modelId="{D9EF6808-19CB-4739-84E9-3A56A2D99F58}" type="presOf" srcId="{8EDF8731-32DF-469D-AD7B-CA52D699F054}" destId="{F78FE334-839A-41C2-9E89-A84952B3BEF8}" srcOrd="0" destOrd="0" presId="urn:microsoft.com/office/officeart/2005/8/layout/process5"/>
    <dgm:cxn modelId="{4AAAE909-D8E5-4DDA-A6E6-513DEF38C222}" srcId="{1DA9CDC5-A010-46D9-B101-6E3D9515917C}" destId="{687592C1-54A8-423E-995A-E75A7D0E8BA9}" srcOrd="6" destOrd="0" parTransId="{43A79171-3D41-43C1-B7EB-B434A80DC5D6}" sibTransId="{C6EF0478-3ACA-46BC-9D4E-C86E836CA86B}"/>
    <dgm:cxn modelId="{BA02991E-BB60-4A1F-B616-D54ED5D79C51}" srcId="{1DA9CDC5-A010-46D9-B101-6E3D9515917C}" destId="{A898C9C8-8697-4E8C-B5AA-DEC6682FFA45}" srcOrd="8" destOrd="0" parTransId="{0E63A873-F617-4FC3-9B0F-822BC8F09FC3}" sibTransId="{04A1665F-56D4-4760-A1C2-BA0B8FD9327F}"/>
    <dgm:cxn modelId="{8190BF1F-6BAC-47E6-A9DC-CBEB30AE2034}" type="presOf" srcId="{C6EF0478-3ACA-46BC-9D4E-C86E836CA86B}" destId="{7B54B055-598B-4C53-BF11-2B97A4D1226F}" srcOrd="0" destOrd="0" presId="urn:microsoft.com/office/officeart/2005/8/layout/process5"/>
    <dgm:cxn modelId="{06D1A620-2513-42CA-8EEB-ED137E4682DB}" type="presOf" srcId="{0D891D89-DEF0-4D0D-879C-E27853C6EE86}" destId="{0F7F7244-0E52-4D79-B0DE-8D79DBB9F6C8}" srcOrd="0" destOrd="0" presId="urn:microsoft.com/office/officeart/2005/8/layout/process5"/>
    <dgm:cxn modelId="{579CF826-31AD-412F-B0CC-3E1146DC616F}" srcId="{1DA9CDC5-A010-46D9-B101-6E3D9515917C}" destId="{A26D209F-6E05-4C8A-9E5B-5979D0A656AD}" srcOrd="4" destOrd="0" parTransId="{5C950AA6-57F3-46B9-9CF7-B90C2EA61AC9}" sibTransId="{1838E840-D9E1-434E-8284-34BB0ABD07E0}"/>
    <dgm:cxn modelId="{3EBC3928-51D8-4A5F-8835-191CD4BF4016}" srcId="{1DA9CDC5-A010-46D9-B101-6E3D9515917C}" destId="{BF8BA63E-CB56-43CB-974E-A95FEF95BC5E}" srcOrd="1" destOrd="0" parTransId="{6DCBD046-A377-48C6-A012-6BC6D976D8CA}" sibTransId="{F917A2FC-A1B3-49BA-A259-5FFD6764B475}"/>
    <dgm:cxn modelId="{841C6229-57EF-4277-8DE1-0A1EE44B431C}" type="presOf" srcId="{C7CA78D6-9375-4C44-9492-AE9C5AD82862}" destId="{6C629C44-D7D2-4A80-A4E7-9A999C0BEDCE}" srcOrd="1" destOrd="0" presId="urn:microsoft.com/office/officeart/2005/8/layout/process5"/>
    <dgm:cxn modelId="{6AC4C52A-4299-4EDD-84A0-F3C7FB7D0ADD}" type="presOf" srcId="{BF8BA63E-CB56-43CB-974E-A95FEF95BC5E}" destId="{3E25A9AD-12DE-441E-BA75-F7274F4BEA2A}" srcOrd="0" destOrd="0" presId="urn:microsoft.com/office/officeart/2005/8/layout/process5"/>
    <dgm:cxn modelId="{CF83142E-A4F5-4D2B-BDB8-846F4A9A08C3}" type="presOf" srcId="{DF5ED2A3-2E6C-497F-9F74-979C4BAA9DE4}" destId="{F4240FF8-0DA9-43B2-8079-074B05A7864C}" srcOrd="0" destOrd="0" presId="urn:microsoft.com/office/officeart/2005/8/layout/process5"/>
    <dgm:cxn modelId="{15FAB536-EBBA-457A-9EE3-6C4DB49C778E}" type="presOf" srcId="{598B8090-6267-4E3D-BC5B-C62F1F8FFB08}" destId="{F1AADF6A-47E4-445A-83A6-2F58442C27FC}" srcOrd="0" destOrd="0" presId="urn:microsoft.com/office/officeart/2005/8/layout/process5"/>
    <dgm:cxn modelId="{B9487A6B-CF1B-430A-AE87-E9455608A9ED}" type="presOf" srcId="{AE53F863-9E4E-4F95-8346-56BE8C8DC923}" destId="{FC97A2AA-0413-475D-A7D5-E5DECB47BFEA}" srcOrd="0" destOrd="0" presId="urn:microsoft.com/office/officeart/2005/8/layout/process5"/>
    <dgm:cxn modelId="{1407296D-A9FF-4636-A03E-9B2D26D2587D}" type="presOf" srcId="{F917A2FC-A1B3-49BA-A259-5FFD6764B475}" destId="{31CB247E-1F2F-4954-B425-0F1EAA2E4D74}" srcOrd="0" destOrd="0" presId="urn:microsoft.com/office/officeart/2005/8/layout/process5"/>
    <dgm:cxn modelId="{CBF93570-F9C9-438B-A186-DCBC564C89DB}" type="presOf" srcId="{677627E9-A9FB-484F-AA35-6E13C5EFF8EA}" destId="{820C2618-54B7-4126-95F4-A0E2043BE101}" srcOrd="0" destOrd="0" presId="urn:microsoft.com/office/officeart/2005/8/layout/process5"/>
    <dgm:cxn modelId="{5AF88E53-F110-490B-8FF5-3FD44593CC5F}" type="presOf" srcId="{1DA9CDC5-A010-46D9-B101-6E3D9515917C}" destId="{E9BA9FEE-5C84-40E0-9BAD-58C8FF297809}" srcOrd="0" destOrd="0" presId="urn:microsoft.com/office/officeart/2005/8/layout/process5"/>
    <dgm:cxn modelId="{89BCBB54-029D-476E-A3C5-6640639411F6}" type="presOf" srcId="{A898C9C8-8697-4E8C-B5AA-DEC6682FFA45}" destId="{CBB6C56D-AADD-45AC-A472-6F0BACF6888C}" srcOrd="0" destOrd="0" presId="urn:microsoft.com/office/officeart/2005/8/layout/process5"/>
    <dgm:cxn modelId="{BA6DD659-BC78-4D55-96F4-9EFFDED9BCB7}" type="presOf" srcId="{AE53F863-9E4E-4F95-8346-56BE8C8DC923}" destId="{6CC14920-FCC8-486E-84E3-51A34744202A}" srcOrd="1" destOrd="0" presId="urn:microsoft.com/office/officeart/2005/8/layout/process5"/>
    <dgm:cxn modelId="{D131B37D-1693-44A3-AA53-5EE3DF9DFB0B}" type="presOf" srcId="{A26D209F-6E05-4C8A-9E5B-5979D0A656AD}" destId="{CD37D9C5-5974-4E68-80BB-34E115702F82}" srcOrd="0" destOrd="0" presId="urn:microsoft.com/office/officeart/2005/8/layout/process5"/>
    <dgm:cxn modelId="{C679B989-ED1A-418B-BB35-32FF89BB7B53}" type="presOf" srcId="{8F51CC35-9397-4271-82FB-34EDBBC2DA87}" destId="{5C40A426-CB2D-44BE-905A-3223F56A480D}" srcOrd="1" destOrd="0" presId="urn:microsoft.com/office/officeart/2005/8/layout/process5"/>
    <dgm:cxn modelId="{86FC3B8B-C105-4FC2-813B-B878133A5D73}" type="presOf" srcId="{3744B108-A008-4B5B-B9C7-30B75E2B0CAD}" destId="{DDB466CE-1091-4C6E-B8C6-FC0662D540B1}" srcOrd="1" destOrd="0" presId="urn:microsoft.com/office/officeart/2005/8/layout/process5"/>
    <dgm:cxn modelId="{B8B1AD8C-FD1D-4BEA-BFE3-DBDEA5D47D88}" type="presOf" srcId="{687592C1-54A8-423E-995A-E75A7D0E8BA9}" destId="{64A2F004-6A82-4F79-A064-0CF5F1538DE5}" srcOrd="0" destOrd="0" presId="urn:microsoft.com/office/officeart/2005/8/layout/process5"/>
    <dgm:cxn modelId="{6DEEC28F-439B-42C4-A9BD-F73B275D941B}" srcId="{1DA9CDC5-A010-46D9-B101-6E3D9515917C}" destId="{86D565A6-0217-4C53-95BA-16A824ECA627}" srcOrd="2" destOrd="0" parTransId="{957F097D-762E-4143-9B0C-FE9547A5EC3B}" sibTransId="{3744B108-A008-4B5B-B9C7-30B75E2B0CAD}"/>
    <dgm:cxn modelId="{F3E7D595-17B0-4CFD-AF9A-B6D05722633B}" type="presOf" srcId="{C6EF0478-3ACA-46BC-9D4E-C86E836CA86B}" destId="{84828193-3277-40A3-A83D-2E707134E26B}" srcOrd="1" destOrd="0" presId="urn:microsoft.com/office/officeart/2005/8/layout/process5"/>
    <dgm:cxn modelId="{5533219A-10B5-4BF7-AD57-AB43D9922476}" srcId="{1DA9CDC5-A010-46D9-B101-6E3D9515917C}" destId="{598B8090-6267-4E3D-BC5B-C62F1F8FFB08}" srcOrd="9" destOrd="0" parTransId="{6D7D88F0-DA80-4BB0-86C6-556848332663}" sibTransId="{1CC8B1B9-5EA6-4D91-8EC8-8FBBB9DE7897}"/>
    <dgm:cxn modelId="{F706619D-C72C-4673-ABFF-A3C6EAEA484E}" srcId="{1DA9CDC5-A010-46D9-B101-6E3D9515917C}" destId="{677627E9-A9FB-484F-AA35-6E13C5EFF8EA}" srcOrd="3" destOrd="0" parTransId="{AFDF881D-86DE-4F12-BDA0-D2BC7425E693}" sibTransId="{AE53F863-9E4E-4F95-8346-56BE8C8DC923}"/>
    <dgm:cxn modelId="{1C1B9E9E-8E7E-4603-AD2F-E845B4925BD8}" type="presOf" srcId="{8F51CC35-9397-4271-82FB-34EDBBC2DA87}" destId="{842C3826-DFE0-4613-867C-9ED0A5E320AE}" srcOrd="0" destOrd="0" presId="urn:microsoft.com/office/officeart/2005/8/layout/process5"/>
    <dgm:cxn modelId="{D3E3229F-5A30-4B08-8A16-8EA55AB1B87A}" type="presOf" srcId="{9760277F-E63B-4EE4-9194-7E70E3DE89F3}" destId="{36B9E733-A9D7-4A9A-B9D5-89B6A4522A76}" srcOrd="0" destOrd="0" presId="urn:microsoft.com/office/officeart/2005/8/layout/process5"/>
    <dgm:cxn modelId="{165A1AA1-3DA6-4908-BBDA-5EF421BC79ED}" type="presOf" srcId="{1838E840-D9E1-434E-8284-34BB0ABD07E0}" destId="{34D8C78B-6862-4CDB-B603-0E19A5737378}" srcOrd="0" destOrd="0" presId="urn:microsoft.com/office/officeart/2005/8/layout/process5"/>
    <dgm:cxn modelId="{B21F6AC6-242A-4B23-AD7C-73B67400B6B9}" srcId="{1DA9CDC5-A010-46D9-B101-6E3D9515917C}" destId="{8EDF8731-32DF-469D-AD7B-CA52D699F054}" srcOrd="0" destOrd="0" parTransId="{E2F5F1DA-615A-40A6-9E7F-C465EBDBE962}" sibTransId="{8F51CC35-9397-4271-82FB-34EDBBC2DA87}"/>
    <dgm:cxn modelId="{67A54BC6-BFFB-4E09-9D66-2E262677789F}" type="presOf" srcId="{04A1665F-56D4-4760-A1C2-BA0B8FD9327F}" destId="{664D41FD-C825-4867-8F9D-2DD929530798}" srcOrd="0" destOrd="0" presId="urn:microsoft.com/office/officeart/2005/8/layout/process5"/>
    <dgm:cxn modelId="{BC9AC5C9-4A7A-4246-BA5D-CFE6472E8197}" type="presOf" srcId="{86D565A6-0217-4C53-95BA-16A824ECA627}" destId="{046D04C9-2B63-43BA-954A-F34EA3718D57}" srcOrd="0" destOrd="0" presId="urn:microsoft.com/office/officeart/2005/8/layout/process5"/>
    <dgm:cxn modelId="{17E68DCD-D7AB-4B6B-9380-607A8F2476F0}" type="presOf" srcId="{04A1665F-56D4-4760-A1C2-BA0B8FD9327F}" destId="{8F04D629-EE16-4836-8285-01A90B678D13}" srcOrd="1" destOrd="0" presId="urn:microsoft.com/office/officeart/2005/8/layout/process5"/>
    <dgm:cxn modelId="{9A9154DB-CBA5-47E7-9423-6C3D42BAD96E}" type="presOf" srcId="{F917A2FC-A1B3-49BA-A259-5FFD6764B475}" destId="{64337D80-D1BD-44C2-9A09-2F7AEB5BD057}" srcOrd="1" destOrd="0" presId="urn:microsoft.com/office/officeart/2005/8/layout/process5"/>
    <dgm:cxn modelId="{465C27E0-E65F-4EF7-924A-AE4239AC84C0}" srcId="{1DA9CDC5-A010-46D9-B101-6E3D9515917C}" destId="{DF5ED2A3-2E6C-497F-9F74-979C4BAA9DE4}" srcOrd="7" destOrd="0" parTransId="{412FD63A-608C-47BE-A9F9-140A16B7D62D}" sibTransId="{C7CA78D6-9375-4C44-9492-AE9C5AD82862}"/>
    <dgm:cxn modelId="{45076AE9-58BD-4DC1-9854-BD3C0B040E89}" type="presOf" srcId="{3744B108-A008-4B5B-B9C7-30B75E2B0CAD}" destId="{727FB3B8-D8E2-49BA-878F-733FF6139B9B}" srcOrd="0" destOrd="0" presId="urn:microsoft.com/office/officeart/2005/8/layout/process5"/>
    <dgm:cxn modelId="{C178C2EE-F0A5-46EB-BB38-2EFA4692525F}" type="presOf" srcId="{1838E840-D9E1-434E-8284-34BB0ABD07E0}" destId="{DD5707ED-2B6A-4A23-AD8E-6ACB283C86CD}" srcOrd="1" destOrd="0" presId="urn:microsoft.com/office/officeart/2005/8/layout/process5"/>
    <dgm:cxn modelId="{2E758DF6-312F-4668-B9DC-06A99FE5E2F9}" type="presOf" srcId="{9760277F-E63B-4EE4-9194-7E70E3DE89F3}" destId="{E29C0D57-440D-4347-B060-D428CFAF0F70}" srcOrd="1" destOrd="0" presId="urn:microsoft.com/office/officeart/2005/8/layout/process5"/>
    <dgm:cxn modelId="{25ECF2F9-DD0B-450A-87D1-396F6944200D}" srcId="{1DA9CDC5-A010-46D9-B101-6E3D9515917C}" destId="{0D891D89-DEF0-4D0D-879C-E27853C6EE86}" srcOrd="5" destOrd="0" parTransId="{0F6184B4-D198-4357-AA03-C2B1D323D17A}" sibTransId="{9760277F-E63B-4EE4-9194-7E70E3DE89F3}"/>
    <dgm:cxn modelId="{8E379246-2105-4E50-9FE3-E524B5F3D65C}" type="presParOf" srcId="{E9BA9FEE-5C84-40E0-9BAD-58C8FF297809}" destId="{F78FE334-839A-41C2-9E89-A84952B3BEF8}" srcOrd="0" destOrd="0" presId="urn:microsoft.com/office/officeart/2005/8/layout/process5"/>
    <dgm:cxn modelId="{E8F47BC2-78C5-4832-9EB9-1B874C7C07E7}" type="presParOf" srcId="{E9BA9FEE-5C84-40E0-9BAD-58C8FF297809}" destId="{842C3826-DFE0-4613-867C-9ED0A5E320AE}" srcOrd="1" destOrd="0" presId="urn:microsoft.com/office/officeart/2005/8/layout/process5"/>
    <dgm:cxn modelId="{3B3D6353-E778-4C24-BE0E-7361A35BEAAC}" type="presParOf" srcId="{842C3826-DFE0-4613-867C-9ED0A5E320AE}" destId="{5C40A426-CB2D-44BE-905A-3223F56A480D}" srcOrd="0" destOrd="0" presId="urn:microsoft.com/office/officeart/2005/8/layout/process5"/>
    <dgm:cxn modelId="{2CBE4B1B-3CBF-453E-9042-8C2AF273E2F1}" type="presParOf" srcId="{E9BA9FEE-5C84-40E0-9BAD-58C8FF297809}" destId="{3E25A9AD-12DE-441E-BA75-F7274F4BEA2A}" srcOrd="2" destOrd="0" presId="urn:microsoft.com/office/officeart/2005/8/layout/process5"/>
    <dgm:cxn modelId="{D28C506E-BB7B-4AE8-AD8E-C069840A3F05}" type="presParOf" srcId="{E9BA9FEE-5C84-40E0-9BAD-58C8FF297809}" destId="{31CB247E-1F2F-4954-B425-0F1EAA2E4D74}" srcOrd="3" destOrd="0" presId="urn:microsoft.com/office/officeart/2005/8/layout/process5"/>
    <dgm:cxn modelId="{A06FF928-63AD-4985-BCEC-C5733A81CCD3}" type="presParOf" srcId="{31CB247E-1F2F-4954-B425-0F1EAA2E4D74}" destId="{64337D80-D1BD-44C2-9A09-2F7AEB5BD057}" srcOrd="0" destOrd="0" presId="urn:microsoft.com/office/officeart/2005/8/layout/process5"/>
    <dgm:cxn modelId="{D9B4F24A-DCA6-4692-8026-0A461A4DDB9C}" type="presParOf" srcId="{E9BA9FEE-5C84-40E0-9BAD-58C8FF297809}" destId="{046D04C9-2B63-43BA-954A-F34EA3718D57}" srcOrd="4" destOrd="0" presId="urn:microsoft.com/office/officeart/2005/8/layout/process5"/>
    <dgm:cxn modelId="{3A29184B-6A5E-4096-BCEC-8136ECA2F2B7}" type="presParOf" srcId="{E9BA9FEE-5C84-40E0-9BAD-58C8FF297809}" destId="{727FB3B8-D8E2-49BA-878F-733FF6139B9B}" srcOrd="5" destOrd="0" presId="urn:microsoft.com/office/officeart/2005/8/layout/process5"/>
    <dgm:cxn modelId="{8126A00B-8C94-4F12-813C-39D8EF5BAEAE}" type="presParOf" srcId="{727FB3B8-D8E2-49BA-878F-733FF6139B9B}" destId="{DDB466CE-1091-4C6E-B8C6-FC0662D540B1}" srcOrd="0" destOrd="0" presId="urn:microsoft.com/office/officeart/2005/8/layout/process5"/>
    <dgm:cxn modelId="{D3BDDA68-AA69-4CF7-B104-5B83829FBE65}" type="presParOf" srcId="{E9BA9FEE-5C84-40E0-9BAD-58C8FF297809}" destId="{820C2618-54B7-4126-95F4-A0E2043BE101}" srcOrd="6" destOrd="0" presId="urn:microsoft.com/office/officeart/2005/8/layout/process5"/>
    <dgm:cxn modelId="{AD16D924-E6D8-4C38-B49C-91ED1B2AF3AA}" type="presParOf" srcId="{E9BA9FEE-5C84-40E0-9BAD-58C8FF297809}" destId="{FC97A2AA-0413-475D-A7D5-E5DECB47BFEA}" srcOrd="7" destOrd="0" presId="urn:microsoft.com/office/officeart/2005/8/layout/process5"/>
    <dgm:cxn modelId="{84B55E70-7906-4975-B0D1-99B4A2D2F247}" type="presParOf" srcId="{FC97A2AA-0413-475D-A7D5-E5DECB47BFEA}" destId="{6CC14920-FCC8-486E-84E3-51A34744202A}" srcOrd="0" destOrd="0" presId="urn:microsoft.com/office/officeart/2005/8/layout/process5"/>
    <dgm:cxn modelId="{9E070D3D-CE2A-4FC6-87A8-8618B64FDB90}" type="presParOf" srcId="{E9BA9FEE-5C84-40E0-9BAD-58C8FF297809}" destId="{CD37D9C5-5974-4E68-80BB-34E115702F82}" srcOrd="8" destOrd="0" presId="urn:microsoft.com/office/officeart/2005/8/layout/process5"/>
    <dgm:cxn modelId="{40709A9C-C266-4FDC-85D2-C5AAA0B10E48}" type="presParOf" srcId="{E9BA9FEE-5C84-40E0-9BAD-58C8FF297809}" destId="{34D8C78B-6862-4CDB-B603-0E19A5737378}" srcOrd="9" destOrd="0" presId="urn:microsoft.com/office/officeart/2005/8/layout/process5"/>
    <dgm:cxn modelId="{6FE63FC5-0560-4782-A3F8-1D73A6B9F0D7}" type="presParOf" srcId="{34D8C78B-6862-4CDB-B603-0E19A5737378}" destId="{DD5707ED-2B6A-4A23-AD8E-6ACB283C86CD}" srcOrd="0" destOrd="0" presId="urn:microsoft.com/office/officeart/2005/8/layout/process5"/>
    <dgm:cxn modelId="{7F65C8DF-66F6-42CF-B0EF-D6BF31EBD164}" type="presParOf" srcId="{E9BA9FEE-5C84-40E0-9BAD-58C8FF297809}" destId="{0F7F7244-0E52-4D79-B0DE-8D79DBB9F6C8}" srcOrd="10" destOrd="0" presId="urn:microsoft.com/office/officeart/2005/8/layout/process5"/>
    <dgm:cxn modelId="{8612A50E-EBED-4124-A2AD-D34537879CEC}" type="presParOf" srcId="{E9BA9FEE-5C84-40E0-9BAD-58C8FF297809}" destId="{36B9E733-A9D7-4A9A-B9D5-89B6A4522A76}" srcOrd="11" destOrd="0" presId="urn:microsoft.com/office/officeart/2005/8/layout/process5"/>
    <dgm:cxn modelId="{8F13B3D6-87ED-4E50-A9B6-1EDBA4EF3366}" type="presParOf" srcId="{36B9E733-A9D7-4A9A-B9D5-89B6A4522A76}" destId="{E29C0D57-440D-4347-B060-D428CFAF0F70}" srcOrd="0" destOrd="0" presId="urn:microsoft.com/office/officeart/2005/8/layout/process5"/>
    <dgm:cxn modelId="{890F4674-C57C-4D73-BA6B-870D8905867F}" type="presParOf" srcId="{E9BA9FEE-5C84-40E0-9BAD-58C8FF297809}" destId="{64A2F004-6A82-4F79-A064-0CF5F1538DE5}" srcOrd="12" destOrd="0" presId="urn:microsoft.com/office/officeart/2005/8/layout/process5"/>
    <dgm:cxn modelId="{F038618A-1221-49B5-8A68-9E19C00CB283}" type="presParOf" srcId="{E9BA9FEE-5C84-40E0-9BAD-58C8FF297809}" destId="{7B54B055-598B-4C53-BF11-2B97A4D1226F}" srcOrd="13" destOrd="0" presId="urn:microsoft.com/office/officeart/2005/8/layout/process5"/>
    <dgm:cxn modelId="{F844E7D5-A7D3-4163-B137-1D1C42BD1319}" type="presParOf" srcId="{7B54B055-598B-4C53-BF11-2B97A4D1226F}" destId="{84828193-3277-40A3-A83D-2E707134E26B}" srcOrd="0" destOrd="0" presId="urn:microsoft.com/office/officeart/2005/8/layout/process5"/>
    <dgm:cxn modelId="{057632DC-B1CB-41A8-82EE-6043A74C9C53}" type="presParOf" srcId="{E9BA9FEE-5C84-40E0-9BAD-58C8FF297809}" destId="{F4240FF8-0DA9-43B2-8079-074B05A7864C}" srcOrd="14" destOrd="0" presId="urn:microsoft.com/office/officeart/2005/8/layout/process5"/>
    <dgm:cxn modelId="{7959E1BF-EC51-4C13-8F2F-8537B2554FEC}" type="presParOf" srcId="{E9BA9FEE-5C84-40E0-9BAD-58C8FF297809}" destId="{57C08557-8DFA-4EDA-B205-EB666CF052D0}" srcOrd="15" destOrd="0" presId="urn:microsoft.com/office/officeart/2005/8/layout/process5"/>
    <dgm:cxn modelId="{BDE30091-929A-4B55-809A-A5D192049916}" type="presParOf" srcId="{57C08557-8DFA-4EDA-B205-EB666CF052D0}" destId="{6C629C44-D7D2-4A80-A4E7-9A999C0BEDCE}" srcOrd="0" destOrd="0" presId="urn:microsoft.com/office/officeart/2005/8/layout/process5"/>
    <dgm:cxn modelId="{BADC1F6D-1DE7-4E42-99C8-CABB7135437D}" type="presParOf" srcId="{E9BA9FEE-5C84-40E0-9BAD-58C8FF297809}" destId="{CBB6C56D-AADD-45AC-A472-6F0BACF6888C}" srcOrd="16" destOrd="0" presId="urn:microsoft.com/office/officeart/2005/8/layout/process5"/>
    <dgm:cxn modelId="{DA0B9AD6-83D8-424C-B89E-2B2355B769B4}" type="presParOf" srcId="{E9BA9FEE-5C84-40E0-9BAD-58C8FF297809}" destId="{664D41FD-C825-4867-8F9D-2DD929530798}" srcOrd="17" destOrd="0" presId="urn:microsoft.com/office/officeart/2005/8/layout/process5"/>
    <dgm:cxn modelId="{7E59C9DA-3F35-43AE-B2A1-4287F543A0F3}" type="presParOf" srcId="{664D41FD-C825-4867-8F9D-2DD929530798}" destId="{8F04D629-EE16-4836-8285-01A90B678D13}" srcOrd="0" destOrd="0" presId="urn:microsoft.com/office/officeart/2005/8/layout/process5"/>
    <dgm:cxn modelId="{DD42CC16-28C9-4D8D-ABDC-012109A16F43}" type="presParOf" srcId="{E9BA9FEE-5C84-40E0-9BAD-58C8FF297809}" destId="{F1AADF6A-47E4-445A-83A6-2F58442C27FC}" srcOrd="1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52F6DED-8D4A-44F8-B3E7-73C2D265925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0E44AB50-0976-43DC-ACB6-EA9406F6B795}">
      <dgm:prSet phldrT="[Text]"/>
      <dgm:spPr>
        <a:noFill/>
      </dgm:spPr>
      <dgm:t>
        <a:bodyPr/>
        <a:lstStyle/>
        <a:p>
          <a:r>
            <a:rPr lang="en-IN" dirty="0">
              <a:solidFill>
                <a:schemeClr val="bg1"/>
              </a:solidFill>
            </a:rPr>
            <a:t> </a:t>
          </a:r>
        </a:p>
      </dgm:t>
    </dgm:pt>
    <dgm:pt modelId="{37736D5A-11E2-4204-BC79-9542CB883D54}" type="parTrans" cxnId="{818D4C64-5EFD-4A8D-909B-AC62FFD31F9E}">
      <dgm:prSet/>
      <dgm:spPr/>
      <dgm:t>
        <a:bodyPr/>
        <a:lstStyle/>
        <a:p>
          <a:endParaRPr lang="en-IN"/>
        </a:p>
      </dgm:t>
    </dgm:pt>
    <dgm:pt modelId="{9233A350-8894-4BDE-93EB-835E61F22296}" type="sibTrans" cxnId="{818D4C64-5EFD-4A8D-909B-AC62FFD31F9E}">
      <dgm:prSet/>
      <dgm:spPr/>
      <dgm:t>
        <a:bodyPr/>
        <a:lstStyle/>
        <a:p>
          <a:endParaRPr lang="en-IN"/>
        </a:p>
      </dgm:t>
    </dgm:pt>
    <dgm:pt modelId="{AD29C613-3AC0-46B0-AF87-C5DAC1E19FF9}">
      <dgm:prSet phldrT="[Text]"/>
      <dgm:spPr>
        <a:noFill/>
      </dgm:spPr>
      <dgm:t>
        <a:bodyPr/>
        <a:lstStyle/>
        <a:p>
          <a:r>
            <a:rPr lang="en-IN" dirty="0">
              <a:solidFill>
                <a:schemeClr val="bg1"/>
              </a:solidFill>
            </a:rPr>
            <a:t>mkdir directory_name</a:t>
          </a:r>
        </a:p>
      </dgm:t>
    </dgm:pt>
    <dgm:pt modelId="{8433AAD5-0BE9-4F4F-B84F-505B65AA0A13}" type="parTrans" cxnId="{59AE0446-48F0-4258-88A7-A47CD570ADB2}">
      <dgm:prSet/>
      <dgm:spPr/>
      <dgm:t>
        <a:bodyPr/>
        <a:lstStyle/>
        <a:p>
          <a:endParaRPr lang="en-IN"/>
        </a:p>
      </dgm:t>
    </dgm:pt>
    <dgm:pt modelId="{C67020F3-B2AF-4C90-93B1-F09C6C203018}" type="sibTrans" cxnId="{59AE0446-48F0-4258-88A7-A47CD570ADB2}">
      <dgm:prSet/>
      <dgm:spPr/>
      <dgm:t>
        <a:bodyPr/>
        <a:lstStyle/>
        <a:p>
          <a:endParaRPr lang="en-IN"/>
        </a:p>
      </dgm:t>
    </dgm:pt>
    <dgm:pt modelId="{A15C840C-921E-4894-8C9D-F11E04B9EF17}">
      <dgm:prSet phldrT="[Text]"/>
      <dgm:spPr>
        <a:noFill/>
      </dgm:spPr>
      <dgm:t>
        <a:bodyPr/>
        <a:lstStyle/>
        <a:p>
          <a:r>
            <a:rPr lang="en-IN" dirty="0">
              <a:solidFill>
                <a:schemeClr val="bg1"/>
              </a:solidFill>
            </a:rPr>
            <a:t>cd directory_name</a:t>
          </a:r>
        </a:p>
      </dgm:t>
    </dgm:pt>
    <dgm:pt modelId="{8AABE092-D7B9-471B-8832-81AF1FB45C08}" type="parTrans" cxnId="{516E29F2-F98E-4920-95A2-ADABFC0420B8}">
      <dgm:prSet/>
      <dgm:spPr/>
      <dgm:t>
        <a:bodyPr/>
        <a:lstStyle/>
        <a:p>
          <a:endParaRPr lang="en-IN"/>
        </a:p>
      </dgm:t>
    </dgm:pt>
    <dgm:pt modelId="{2BE96FE8-458E-4477-96BB-C0A9D9BB98FF}" type="sibTrans" cxnId="{516E29F2-F98E-4920-95A2-ADABFC0420B8}">
      <dgm:prSet/>
      <dgm:spPr/>
      <dgm:t>
        <a:bodyPr/>
        <a:lstStyle/>
        <a:p>
          <a:endParaRPr lang="en-IN"/>
        </a:p>
      </dgm:t>
    </dgm:pt>
    <dgm:pt modelId="{2E5D33A2-7B40-43E3-A75E-5DA550A0DFEE}">
      <dgm:prSet phldrT="[Text]"/>
      <dgm:spPr>
        <a:noFill/>
      </dgm:spPr>
      <dgm:t>
        <a:bodyPr/>
        <a:lstStyle/>
        <a:p>
          <a:r>
            <a:rPr lang="en-IN" dirty="0">
              <a:solidFill>
                <a:schemeClr val="bg1"/>
              </a:solidFill>
            </a:rPr>
            <a:t>git init</a:t>
          </a:r>
        </a:p>
      </dgm:t>
    </dgm:pt>
    <dgm:pt modelId="{0ADB5F7E-E9EB-419A-91F4-B0B75DCDA5D9}" type="parTrans" cxnId="{BFF63AB3-5DC3-437D-949A-5D018F43EDB7}">
      <dgm:prSet/>
      <dgm:spPr/>
      <dgm:t>
        <a:bodyPr/>
        <a:lstStyle/>
        <a:p>
          <a:endParaRPr lang="en-IN"/>
        </a:p>
      </dgm:t>
    </dgm:pt>
    <dgm:pt modelId="{D2DF1208-6E4C-4210-9C2F-8CA267203BC6}" type="sibTrans" cxnId="{BFF63AB3-5DC3-437D-949A-5D018F43EDB7}">
      <dgm:prSet/>
      <dgm:spPr/>
      <dgm:t>
        <a:bodyPr/>
        <a:lstStyle/>
        <a:p>
          <a:endParaRPr lang="en-IN"/>
        </a:p>
      </dgm:t>
    </dgm:pt>
    <dgm:pt modelId="{A2FABCF7-9351-4001-BE35-CB4B489DF9D9}">
      <dgm:prSet phldrT="[Text]"/>
      <dgm:spPr>
        <a:noFill/>
      </dgm:spPr>
      <dgm:t>
        <a:bodyPr/>
        <a:lstStyle/>
        <a:p>
          <a:r>
            <a:rPr lang="en-IN" dirty="0">
              <a:solidFill>
                <a:schemeClr val="bg1"/>
              </a:solidFill>
            </a:rPr>
            <a:t>git add &lt;file_name_1&gt; &lt;file_name_2&gt;… or git add *</a:t>
          </a:r>
        </a:p>
      </dgm:t>
    </dgm:pt>
    <dgm:pt modelId="{20F02B53-9DFC-4006-92AC-AFDE359D93E3}" type="parTrans" cxnId="{12BA60EB-4295-4B5E-9F35-E08433663DC8}">
      <dgm:prSet/>
      <dgm:spPr/>
      <dgm:t>
        <a:bodyPr/>
        <a:lstStyle/>
        <a:p>
          <a:endParaRPr lang="en-IN"/>
        </a:p>
      </dgm:t>
    </dgm:pt>
    <dgm:pt modelId="{60341D34-AD5F-42A5-81DE-EB37565BD588}" type="sibTrans" cxnId="{12BA60EB-4295-4B5E-9F35-E08433663DC8}">
      <dgm:prSet/>
      <dgm:spPr/>
      <dgm:t>
        <a:bodyPr/>
        <a:lstStyle/>
        <a:p>
          <a:endParaRPr lang="en-IN"/>
        </a:p>
      </dgm:t>
    </dgm:pt>
    <dgm:pt modelId="{BD2E9A66-A326-46C3-BDEA-C7E2418BCB54}">
      <dgm:prSet phldrT="[Text]"/>
      <dgm:spPr>
        <a:noFill/>
      </dgm:spPr>
      <dgm:t>
        <a:bodyPr/>
        <a:lstStyle/>
        <a:p>
          <a:r>
            <a:rPr lang="en-IN" dirty="0">
              <a:solidFill>
                <a:schemeClr val="bg1"/>
              </a:solidFill>
            </a:rPr>
            <a:t>git commit –m “write commit message”</a:t>
          </a:r>
        </a:p>
      </dgm:t>
    </dgm:pt>
    <dgm:pt modelId="{D1B327C5-BB9A-49A7-8B28-073838D4AE40}" type="parTrans" cxnId="{93763CFC-56F8-4E5C-9114-0FF7FC4BBDEC}">
      <dgm:prSet/>
      <dgm:spPr/>
      <dgm:t>
        <a:bodyPr/>
        <a:lstStyle/>
        <a:p>
          <a:endParaRPr lang="en-IN"/>
        </a:p>
      </dgm:t>
    </dgm:pt>
    <dgm:pt modelId="{4294AB6E-492D-4800-8403-238C7DDA68F2}" type="sibTrans" cxnId="{93763CFC-56F8-4E5C-9114-0FF7FC4BBDEC}">
      <dgm:prSet/>
      <dgm:spPr/>
      <dgm:t>
        <a:bodyPr/>
        <a:lstStyle/>
        <a:p>
          <a:endParaRPr lang="en-IN"/>
        </a:p>
      </dgm:t>
    </dgm:pt>
    <dgm:pt modelId="{63B841B7-FB86-4A9B-9F41-718692CD6394}">
      <dgm:prSet phldrT="[Text]"/>
      <dgm:spPr>
        <a:noFill/>
      </dgm:spPr>
      <dgm:t>
        <a:bodyPr/>
        <a:lstStyle/>
        <a:p>
          <a:r>
            <a:rPr lang="en-IN" dirty="0">
              <a:solidFill>
                <a:schemeClr val="bg1"/>
              </a:solidFill>
            </a:rPr>
            <a:t>git remote add origin “Path of your git repository”</a:t>
          </a:r>
        </a:p>
      </dgm:t>
    </dgm:pt>
    <dgm:pt modelId="{EC2DE2D8-489A-4FBB-955D-069671AB950E}" type="parTrans" cxnId="{177E85A7-375E-47B3-886F-9ABF307F2C03}">
      <dgm:prSet/>
      <dgm:spPr/>
      <dgm:t>
        <a:bodyPr/>
        <a:lstStyle/>
        <a:p>
          <a:endParaRPr lang="en-IN"/>
        </a:p>
      </dgm:t>
    </dgm:pt>
    <dgm:pt modelId="{7819FF3E-06CE-4E83-ACB6-D589F1EBD923}" type="sibTrans" cxnId="{177E85A7-375E-47B3-886F-9ABF307F2C03}">
      <dgm:prSet/>
      <dgm:spPr/>
      <dgm:t>
        <a:bodyPr/>
        <a:lstStyle/>
        <a:p>
          <a:endParaRPr lang="en-IN"/>
        </a:p>
      </dgm:t>
    </dgm:pt>
    <dgm:pt modelId="{67111F6E-4A1C-428D-A2D9-E90A13079293}">
      <dgm:prSet phldrT="[Text]"/>
      <dgm:spPr>
        <a:noFill/>
      </dgm:spPr>
      <dgm:t>
        <a:bodyPr/>
        <a:lstStyle/>
        <a:p>
          <a:r>
            <a:rPr lang="en-IN" dirty="0">
              <a:solidFill>
                <a:schemeClr val="bg1"/>
              </a:solidFill>
            </a:rPr>
            <a:t>git push –u origin &lt;name of main branch&gt;</a:t>
          </a:r>
        </a:p>
      </dgm:t>
    </dgm:pt>
    <dgm:pt modelId="{74BC4BFA-0740-4E76-963C-F8AF446E4477}" type="parTrans" cxnId="{1F3DA7FA-74F3-42A3-9A6A-5DC275F79D7D}">
      <dgm:prSet/>
      <dgm:spPr/>
      <dgm:t>
        <a:bodyPr/>
        <a:lstStyle/>
        <a:p>
          <a:endParaRPr lang="en-IN"/>
        </a:p>
      </dgm:t>
    </dgm:pt>
    <dgm:pt modelId="{E57D4BE8-5B72-4138-907D-52F403B05D86}" type="sibTrans" cxnId="{1F3DA7FA-74F3-42A3-9A6A-5DC275F79D7D}">
      <dgm:prSet/>
      <dgm:spPr/>
      <dgm:t>
        <a:bodyPr/>
        <a:lstStyle/>
        <a:p>
          <a:endParaRPr lang="en-IN"/>
        </a:p>
      </dgm:t>
    </dgm:pt>
    <dgm:pt modelId="{F07D1D6C-B6D2-4C9B-9555-337207C17053}">
      <dgm:prSet phldrT="[Text]"/>
      <dgm:spPr>
        <a:noFill/>
      </dgm:spPr>
      <dgm:t>
        <a:bodyPr/>
        <a:lstStyle/>
        <a:p>
          <a:r>
            <a:rPr lang="en-IN" dirty="0">
              <a:solidFill>
                <a:schemeClr val="bg1"/>
              </a:solidFill>
            </a:rPr>
            <a:t>git pull origin &lt;name of main branch&gt;</a:t>
          </a:r>
        </a:p>
      </dgm:t>
    </dgm:pt>
    <dgm:pt modelId="{85455F42-884C-475F-AFAC-4FFE171FF19D}" type="parTrans" cxnId="{C15C6D9E-F89E-444A-94C1-71703B50C6E5}">
      <dgm:prSet/>
      <dgm:spPr/>
      <dgm:t>
        <a:bodyPr/>
        <a:lstStyle/>
        <a:p>
          <a:endParaRPr lang="en-IN"/>
        </a:p>
      </dgm:t>
    </dgm:pt>
    <dgm:pt modelId="{4B0AFBAD-C0E7-4487-BACA-833651D7F6A8}" type="sibTrans" cxnId="{C15C6D9E-F89E-444A-94C1-71703B50C6E5}">
      <dgm:prSet/>
      <dgm:spPr/>
      <dgm:t>
        <a:bodyPr/>
        <a:lstStyle/>
        <a:p>
          <a:endParaRPr lang="en-IN"/>
        </a:p>
      </dgm:t>
    </dgm:pt>
    <dgm:pt modelId="{A0987AD8-5B94-4236-A38B-C7529F9F3BAD}">
      <dgm:prSet phldrT="[Text]"/>
      <dgm:spPr>
        <a:noFill/>
      </dgm:spPr>
      <dgm:t>
        <a:bodyPr/>
        <a:lstStyle/>
        <a:p>
          <a:r>
            <a:rPr lang="en-IN" dirty="0">
              <a:solidFill>
                <a:schemeClr val="bg1"/>
              </a:solidFill>
            </a:rPr>
            <a:t>git clone “path of remote repository”</a:t>
          </a:r>
        </a:p>
      </dgm:t>
    </dgm:pt>
    <dgm:pt modelId="{C2750980-8634-4FBB-BFE1-2DE0A1971F4B}" type="parTrans" cxnId="{0C3F1926-55C8-42C8-B7D5-6C914019E45F}">
      <dgm:prSet/>
      <dgm:spPr/>
      <dgm:t>
        <a:bodyPr/>
        <a:lstStyle/>
        <a:p>
          <a:endParaRPr lang="en-IN"/>
        </a:p>
      </dgm:t>
    </dgm:pt>
    <dgm:pt modelId="{3F517337-D0B3-4D78-8954-1EFD3937F7B7}" type="sibTrans" cxnId="{0C3F1926-55C8-42C8-B7D5-6C914019E45F}">
      <dgm:prSet/>
      <dgm:spPr/>
      <dgm:t>
        <a:bodyPr/>
        <a:lstStyle/>
        <a:p>
          <a:endParaRPr lang="en-IN"/>
        </a:p>
      </dgm:t>
    </dgm:pt>
    <dgm:pt modelId="{1B56AA40-01B1-487B-BF80-F49E1F573698}">
      <dgm:prSet phldrT="[Text]"/>
      <dgm:spPr>
        <a:noFill/>
      </dgm:spPr>
      <dgm:t>
        <a:bodyPr/>
        <a:lstStyle/>
        <a:p>
          <a:r>
            <a:rPr lang="en-IN" dirty="0">
              <a:solidFill>
                <a:schemeClr val="bg1"/>
              </a:solidFill>
            </a:rPr>
            <a:t>git config --global user.name "username"</a:t>
          </a:r>
        </a:p>
      </dgm:t>
    </dgm:pt>
    <dgm:pt modelId="{01227E92-79D6-43E1-95C2-E207347C4AFB}" type="parTrans" cxnId="{5B39A3AE-684C-4404-8E23-F67730945B99}">
      <dgm:prSet/>
      <dgm:spPr/>
      <dgm:t>
        <a:bodyPr/>
        <a:lstStyle/>
        <a:p>
          <a:endParaRPr lang="en-IN"/>
        </a:p>
      </dgm:t>
    </dgm:pt>
    <dgm:pt modelId="{F9A01734-119B-456A-BF00-DD4CF81F93AC}" type="sibTrans" cxnId="{5B39A3AE-684C-4404-8E23-F67730945B99}">
      <dgm:prSet/>
      <dgm:spPr/>
      <dgm:t>
        <a:bodyPr/>
        <a:lstStyle/>
        <a:p>
          <a:endParaRPr lang="en-IN"/>
        </a:p>
      </dgm:t>
    </dgm:pt>
    <dgm:pt modelId="{483F207B-AD73-419D-98F2-DCEF10824857}">
      <dgm:prSet/>
      <dgm:spPr/>
      <dgm:t>
        <a:bodyPr/>
        <a:lstStyle/>
        <a:p>
          <a:r>
            <a:rPr lang="en-US" dirty="0">
              <a:solidFill>
                <a:schemeClr val="bg1"/>
              </a:solidFill>
            </a:rPr>
            <a:t>git config --global </a:t>
          </a:r>
          <a:r>
            <a:rPr lang="en-US" dirty="0" err="1">
              <a:solidFill>
                <a:schemeClr val="bg1"/>
              </a:solidFill>
            </a:rPr>
            <a:t>user.email</a:t>
          </a:r>
          <a:r>
            <a:rPr lang="en-US" dirty="0">
              <a:solidFill>
                <a:schemeClr val="bg1"/>
              </a:solidFill>
            </a:rPr>
            <a:t> "register </a:t>
          </a:r>
          <a:r>
            <a:rPr lang="en-US" dirty="0" err="1">
              <a:solidFill>
                <a:schemeClr val="bg1"/>
              </a:solidFill>
            </a:rPr>
            <a:t>emailid</a:t>
          </a:r>
          <a:r>
            <a:rPr lang="en-US" dirty="0">
              <a:solidFill>
                <a:schemeClr val="bg1"/>
              </a:solidFill>
            </a:rPr>
            <a:t>"</a:t>
          </a:r>
        </a:p>
      </dgm:t>
    </dgm:pt>
    <dgm:pt modelId="{FCD5AEDA-E1A9-466A-A0F5-2E4F0A883DCE}" type="parTrans" cxnId="{7D9E07F8-BB87-46BF-BF16-0FDF55CF7C6A}">
      <dgm:prSet/>
      <dgm:spPr/>
      <dgm:t>
        <a:bodyPr/>
        <a:lstStyle/>
        <a:p>
          <a:endParaRPr lang="en-IN"/>
        </a:p>
      </dgm:t>
    </dgm:pt>
    <dgm:pt modelId="{48429F04-A350-47C3-8528-97E747E7AB77}" type="sibTrans" cxnId="{7D9E07F8-BB87-46BF-BF16-0FDF55CF7C6A}">
      <dgm:prSet/>
      <dgm:spPr/>
      <dgm:t>
        <a:bodyPr/>
        <a:lstStyle/>
        <a:p>
          <a:endParaRPr lang="en-IN"/>
        </a:p>
      </dgm:t>
    </dgm:pt>
    <dgm:pt modelId="{ABBA9A9C-AF5C-4FC8-829B-D5420F74267C}" type="pres">
      <dgm:prSet presAssocID="{D52F6DED-8D4A-44F8-B3E7-73C2D2659256}" presName="vert0" presStyleCnt="0">
        <dgm:presLayoutVars>
          <dgm:dir/>
          <dgm:animOne val="branch"/>
          <dgm:animLvl val="lvl"/>
        </dgm:presLayoutVars>
      </dgm:prSet>
      <dgm:spPr/>
    </dgm:pt>
    <dgm:pt modelId="{DEEAF7B3-00A3-4B9A-AC60-47501111C926}" type="pres">
      <dgm:prSet presAssocID="{0E44AB50-0976-43DC-ACB6-EA9406F6B795}" presName="thickLine" presStyleLbl="alignNode1" presStyleIdx="0" presStyleCnt="1"/>
      <dgm:spPr/>
    </dgm:pt>
    <dgm:pt modelId="{DCC46B22-C14C-4EE2-983E-7F9C71F72FBA}" type="pres">
      <dgm:prSet presAssocID="{0E44AB50-0976-43DC-ACB6-EA9406F6B795}" presName="horz1" presStyleCnt="0"/>
      <dgm:spPr/>
    </dgm:pt>
    <dgm:pt modelId="{D382F341-380D-4672-8CC3-6C1282DEC4FD}" type="pres">
      <dgm:prSet presAssocID="{0E44AB50-0976-43DC-ACB6-EA9406F6B795}" presName="tx1" presStyleLbl="revTx" presStyleIdx="0" presStyleCnt="12"/>
      <dgm:spPr/>
    </dgm:pt>
    <dgm:pt modelId="{C88AC567-E800-47E0-9FD5-A2830C5C2491}" type="pres">
      <dgm:prSet presAssocID="{0E44AB50-0976-43DC-ACB6-EA9406F6B795}" presName="vert1" presStyleCnt="0"/>
      <dgm:spPr/>
    </dgm:pt>
    <dgm:pt modelId="{CB5F4980-FC4E-4660-AA3E-34A16F9C7CF3}" type="pres">
      <dgm:prSet presAssocID="{1B56AA40-01B1-487B-BF80-F49E1F573698}" presName="vertSpace2a" presStyleCnt="0"/>
      <dgm:spPr/>
    </dgm:pt>
    <dgm:pt modelId="{03286327-51EA-4CEC-A60A-2EE820F717E6}" type="pres">
      <dgm:prSet presAssocID="{1B56AA40-01B1-487B-BF80-F49E1F573698}" presName="horz2" presStyleCnt="0"/>
      <dgm:spPr/>
    </dgm:pt>
    <dgm:pt modelId="{C9CC719F-C865-4692-A24F-0C76108917F8}" type="pres">
      <dgm:prSet presAssocID="{1B56AA40-01B1-487B-BF80-F49E1F573698}" presName="horzSpace2" presStyleCnt="0"/>
      <dgm:spPr/>
    </dgm:pt>
    <dgm:pt modelId="{D4212220-0953-46B0-8CF3-39D3F8956BDA}" type="pres">
      <dgm:prSet presAssocID="{1B56AA40-01B1-487B-BF80-F49E1F573698}" presName="tx2" presStyleLbl="revTx" presStyleIdx="1" presStyleCnt="12"/>
      <dgm:spPr/>
    </dgm:pt>
    <dgm:pt modelId="{115196D6-33D4-409C-81B0-BE18F96C8BDD}" type="pres">
      <dgm:prSet presAssocID="{1B56AA40-01B1-487B-BF80-F49E1F573698}" presName="vert2" presStyleCnt="0"/>
      <dgm:spPr/>
    </dgm:pt>
    <dgm:pt modelId="{02EE8151-58E6-4A46-8857-7E000129295A}" type="pres">
      <dgm:prSet presAssocID="{1B56AA40-01B1-487B-BF80-F49E1F573698}" presName="thinLine2b" presStyleLbl="callout" presStyleIdx="0" presStyleCnt="11"/>
      <dgm:spPr/>
    </dgm:pt>
    <dgm:pt modelId="{3040C304-849C-4A32-A33E-9713B0819982}" type="pres">
      <dgm:prSet presAssocID="{1B56AA40-01B1-487B-BF80-F49E1F573698}" presName="vertSpace2b" presStyleCnt="0"/>
      <dgm:spPr/>
    </dgm:pt>
    <dgm:pt modelId="{58811720-FBB6-40D1-A03B-06BC1E4E9049}" type="pres">
      <dgm:prSet presAssocID="{483F207B-AD73-419D-98F2-DCEF10824857}" presName="horz2" presStyleCnt="0"/>
      <dgm:spPr/>
    </dgm:pt>
    <dgm:pt modelId="{75786F6F-C91D-47FF-9A44-4EB91B26B2A8}" type="pres">
      <dgm:prSet presAssocID="{483F207B-AD73-419D-98F2-DCEF10824857}" presName="horzSpace2" presStyleCnt="0"/>
      <dgm:spPr/>
    </dgm:pt>
    <dgm:pt modelId="{1BE33D4E-1287-4854-B3CE-C53342AC01D7}" type="pres">
      <dgm:prSet presAssocID="{483F207B-AD73-419D-98F2-DCEF10824857}" presName="tx2" presStyleLbl="revTx" presStyleIdx="2" presStyleCnt="12"/>
      <dgm:spPr/>
    </dgm:pt>
    <dgm:pt modelId="{44E0B55A-9F07-4D63-9FD0-4005017A5622}" type="pres">
      <dgm:prSet presAssocID="{483F207B-AD73-419D-98F2-DCEF10824857}" presName="vert2" presStyleCnt="0"/>
      <dgm:spPr/>
    </dgm:pt>
    <dgm:pt modelId="{89963400-0037-4556-BB34-BFEE9E1BB2C2}" type="pres">
      <dgm:prSet presAssocID="{483F207B-AD73-419D-98F2-DCEF10824857}" presName="thinLine2b" presStyleLbl="callout" presStyleIdx="1" presStyleCnt="11"/>
      <dgm:spPr/>
    </dgm:pt>
    <dgm:pt modelId="{19084D98-559A-4392-BB11-EF5816A5DE83}" type="pres">
      <dgm:prSet presAssocID="{483F207B-AD73-419D-98F2-DCEF10824857}" presName="vertSpace2b" presStyleCnt="0"/>
      <dgm:spPr/>
    </dgm:pt>
    <dgm:pt modelId="{7F408AEA-7EA6-4879-98E6-A3E9F8C0F3BC}" type="pres">
      <dgm:prSet presAssocID="{AD29C613-3AC0-46B0-AF87-C5DAC1E19FF9}" presName="horz2" presStyleCnt="0"/>
      <dgm:spPr/>
    </dgm:pt>
    <dgm:pt modelId="{77D57E9B-3446-45F1-A579-382154F603BE}" type="pres">
      <dgm:prSet presAssocID="{AD29C613-3AC0-46B0-AF87-C5DAC1E19FF9}" presName="horzSpace2" presStyleCnt="0"/>
      <dgm:spPr/>
    </dgm:pt>
    <dgm:pt modelId="{D5478A26-3BA1-4E07-B331-CE463E34BD29}" type="pres">
      <dgm:prSet presAssocID="{AD29C613-3AC0-46B0-AF87-C5DAC1E19FF9}" presName="tx2" presStyleLbl="revTx" presStyleIdx="3" presStyleCnt="12"/>
      <dgm:spPr/>
    </dgm:pt>
    <dgm:pt modelId="{BCFCA958-A4B2-4D9E-89CC-6B0A8205559D}" type="pres">
      <dgm:prSet presAssocID="{AD29C613-3AC0-46B0-AF87-C5DAC1E19FF9}" presName="vert2" presStyleCnt="0"/>
      <dgm:spPr/>
    </dgm:pt>
    <dgm:pt modelId="{7629A3CC-A49E-4FE6-81A5-DA7E20A2A879}" type="pres">
      <dgm:prSet presAssocID="{AD29C613-3AC0-46B0-AF87-C5DAC1E19FF9}" presName="thinLine2b" presStyleLbl="callout" presStyleIdx="2" presStyleCnt="11"/>
      <dgm:spPr/>
    </dgm:pt>
    <dgm:pt modelId="{4F071101-D130-4A24-BD95-F00C81747C7B}" type="pres">
      <dgm:prSet presAssocID="{AD29C613-3AC0-46B0-AF87-C5DAC1E19FF9}" presName="vertSpace2b" presStyleCnt="0"/>
      <dgm:spPr/>
    </dgm:pt>
    <dgm:pt modelId="{D162FC91-048A-47A6-BE01-11C07BD66A29}" type="pres">
      <dgm:prSet presAssocID="{A15C840C-921E-4894-8C9D-F11E04B9EF17}" presName="horz2" presStyleCnt="0"/>
      <dgm:spPr/>
    </dgm:pt>
    <dgm:pt modelId="{0AEC6804-C83E-46A3-B503-F0B931B4A691}" type="pres">
      <dgm:prSet presAssocID="{A15C840C-921E-4894-8C9D-F11E04B9EF17}" presName="horzSpace2" presStyleCnt="0"/>
      <dgm:spPr/>
    </dgm:pt>
    <dgm:pt modelId="{F3CF14BF-476D-4B64-BCA4-98143D715802}" type="pres">
      <dgm:prSet presAssocID="{A15C840C-921E-4894-8C9D-F11E04B9EF17}" presName="tx2" presStyleLbl="revTx" presStyleIdx="4" presStyleCnt="12"/>
      <dgm:spPr/>
    </dgm:pt>
    <dgm:pt modelId="{2D2F4BCE-6A92-442A-8B3B-8E6B8DCA2B5D}" type="pres">
      <dgm:prSet presAssocID="{A15C840C-921E-4894-8C9D-F11E04B9EF17}" presName="vert2" presStyleCnt="0"/>
      <dgm:spPr/>
    </dgm:pt>
    <dgm:pt modelId="{F8BBBCAE-E9CB-4773-9D07-AF6994CBEE66}" type="pres">
      <dgm:prSet presAssocID="{A15C840C-921E-4894-8C9D-F11E04B9EF17}" presName="thinLine2b" presStyleLbl="callout" presStyleIdx="3" presStyleCnt="11"/>
      <dgm:spPr/>
    </dgm:pt>
    <dgm:pt modelId="{A2B2794B-3CA9-4643-B886-86C46B9A45F7}" type="pres">
      <dgm:prSet presAssocID="{A15C840C-921E-4894-8C9D-F11E04B9EF17}" presName="vertSpace2b" presStyleCnt="0"/>
      <dgm:spPr/>
    </dgm:pt>
    <dgm:pt modelId="{A5C20C59-9A89-4901-8197-59E255DA9276}" type="pres">
      <dgm:prSet presAssocID="{2E5D33A2-7B40-43E3-A75E-5DA550A0DFEE}" presName="horz2" presStyleCnt="0"/>
      <dgm:spPr/>
    </dgm:pt>
    <dgm:pt modelId="{ECD56CC6-DA84-4940-8FFD-5A37C7A8CC86}" type="pres">
      <dgm:prSet presAssocID="{2E5D33A2-7B40-43E3-A75E-5DA550A0DFEE}" presName="horzSpace2" presStyleCnt="0"/>
      <dgm:spPr/>
    </dgm:pt>
    <dgm:pt modelId="{C7E1BEF8-C548-4019-9221-A0DBD4F836E2}" type="pres">
      <dgm:prSet presAssocID="{2E5D33A2-7B40-43E3-A75E-5DA550A0DFEE}" presName="tx2" presStyleLbl="revTx" presStyleIdx="5" presStyleCnt="12"/>
      <dgm:spPr/>
    </dgm:pt>
    <dgm:pt modelId="{A24EF3AC-4963-4B03-A401-17F9F9473BCA}" type="pres">
      <dgm:prSet presAssocID="{2E5D33A2-7B40-43E3-A75E-5DA550A0DFEE}" presName="vert2" presStyleCnt="0"/>
      <dgm:spPr/>
    </dgm:pt>
    <dgm:pt modelId="{44C6F199-1FA3-4B02-A352-C647C47B1E1C}" type="pres">
      <dgm:prSet presAssocID="{2E5D33A2-7B40-43E3-A75E-5DA550A0DFEE}" presName="thinLine2b" presStyleLbl="callout" presStyleIdx="4" presStyleCnt="11"/>
      <dgm:spPr/>
    </dgm:pt>
    <dgm:pt modelId="{07CAD30D-8AD2-4F51-9D21-CD2728A5265F}" type="pres">
      <dgm:prSet presAssocID="{2E5D33A2-7B40-43E3-A75E-5DA550A0DFEE}" presName="vertSpace2b" presStyleCnt="0"/>
      <dgm:spPr/>
    </dgm:pt>
    <dgm:pt modelId="{B53047C4-652A-42F5-89D2-3AF45E5A4687}" type="pres">
      <dgm:prSet presAssocID="{A2FABCF7-9351-4001-BE35-CB4B489DF9D9}" presName="horz2" presStyleCnt="0"/>
      <dgm:spPr/>
    </dgm:pt>
    <dgm:pt modelId="{7E226A0D-7E53-4D92-8BC5-39E18E4D5A52}" type="pres">
      <dgm:prSet presAssocID="{A2FABCF7-9351-4001-BE35-CB4B489DF9D9}" presName="horzSpace2" presStyleCnt="0"/>
      <dgm:spPr/>
    </dgm:pt>
    <dgm:pt modelId="{60FA3BCE-13ED-480F-A887-B021A831B993}" type="pres">
      <dgm:prSet presAssocID="{A2FABCF7-9351-4001-BE35-CB4B489DF9D9}" presName="tx2" presStyleLbl="revTx" presStyleIdx="6" presStyleCnt="12"/>
      <dgm:spPr/>
    </dgm:pt>
    <dgm:pt modelId="{301B5260-1CDF-4F70-ADB7-5FF455B6F88F}" type="pres">
      <dgm:prSet presAssocID="{A2FABCF7-9351-4001-BE35-CB4B489DF9D9}" presName="vert2" presStyleCnt="0"/>
      <dgm:spPr/>
    </dgm:pt>
    <dgm:pt modelId="{4BFDF86A-D8B4-49B4-B4B0-4E4C28C072CA}" type="pres">
      <dgm:prSet presAssocID="{A2FABCF7-9351-4001-BE35-CB4B489DF9D9}" presName="thinLine2b" presStyleLbl="callout" presStyleIdx="5" presStyleCnt="11"/>
      <dgm:spPr/>
    </dgm:pt>
    <dgm:pt modelId="{D60FC733-4EEB-4FC8-B24B-B100B5422EDD}" type="pres">
      <dgm:prSet presAssocID="{A2FABCF7-9351-4001-BE35-CB4B489DF9D9}" presName="vertSpace2b" presStyleCnt="0"/>
      <dgm:spPr/>
    </dgm:pt>
    <dgm:pt modelId="{C37E19A9-3243-40E7-BABC-B7BE223CBF86}" type="pres">
      <dgm:prSet presAssocID="{BD2E9A66-A326-46C3-BDEA-C7E2418BCB54}" presName="horz2" presStyleCnt="0"/>
      <dgm:spPr/>
    </dgm:pt>
    <dgm:pt modelId="{293C0B36-B9DB-48B8-B136-C0D3C183B7C5}" type="pres">
      <dgm:prSet presAssocID="{BD2E9A66-A326-46C3-BDEA-C7E2418BCB54}" presName="horzSpace2" presStyleCnt="0"/>
      <dgm:spPr/>
    </dgm:pt>
    <dgm:pt modelId="{3A5721EA-05D4-4181-A7A8-575EA1033D8C}" type="pres">
      <dgm:prSet presAssocID="{BD2E9A66-A326-46C3-BDEA-C7E2418BCB54}" presName="tx2" presStyleLbl="revTx" presStyleIdx="7" presStyleCnt="12"/>
      <dgm:spPr/>
    </dgm:pt>
    <dgm:pt modelId="{723B848E-B0C2-438F-BBE7-C0896BEE8F6B}" type="pres">
      <dgm:prSet presAssocID="{BD2E9A66-A326-46C3-BDEA-C7E2418BCB54}" presName="vert2" presStyleCnt="0"/>
      <dgm:spPr/>
    </dgm:pt>
    <dgm:pt modelId="{CE279928-C192-4158-ABA1-A4E0F8BEC6C6}" type="pres">
      <dgm:prSet presAssocID="{BD2E9A66-A326-46C3-BDEA-C7E2418BCB54}" presName="thinLine2b" presStyleLbl="callout" presStyleIdx="6" presStyleCnt="11"/>
      <dgm:spPr/>
    </dgm:pt>
    <dgm:pt modelId="{F6E992F3-2275-41A2-ADB7-7701CDB2D81C}" type="pres">
      <dgm:prSet presAssocID="{BD2E9A66-A326-46C3-BDEA-C7E2418BCB54}" presName="vertSpace2b" presStyleCnt="0"/>
      <dgm:spPr/>
    </dgm:pt>
    <dgm:pt modelId="{CD7EEB72-EA7C-4089-ABC6-7308ED53AA62}" type="pres">
      <dgm:prSet presAssocID="{63B841B7-FB86-4A9B-9F41-718692CD6394}" presName="horz2" presStyleCnt="0"/>
      <dgm:spPr/>
    </dgm:pt>
    <dgm:pt modelId="{AB4F1D9B-5D38-478E-9BBB-7ABAC7A1D28C}" type="pres">
      <dgm:prSet presAssocID="{63B841B7-FB86-4A9B-9F41-718692CD6394}" presName="horzSpace2" presStyleCnt="0"/>
      <dgm:spPr/>
    </dgm:pt>
    <dgm:pt modelId="{E20C4874-B511-4004-AEFB-A96603EAE0DF}" type="pres">
      <dgm:prSet presAssocID="{63B841B7-FB86-4A9B-9F41-718692CD6394}" presName="tx2" presStyleLbl="revTx" presStyleIdx="8" presStyleCnt="12"/>
      <dgm:spPr/>
    </dgm:pt>
    <dgm:pt modelId="{C1EFEB19-388B-46A0-AABC-830B154E9F55}" type="pres">
      <dgm:prSet presAssocID="{63B841B7-FB86-4A9B-9F41-718692CD6394}" presName="vert2" presStyleCnt="0"/>
      <dgm:spPr/>
    </dgm:pt>
    <dgm:pt modelId="{8BF7E283-AF7A-42AC-8784-26712ED1B1BA}" type="pres">
      <dgm:prSet presAssocID="{63B841B7-FB86-4A9B-9F41-718692CD6394}" presName="thinLine2b" presStyleLbl="callout" presStyleIdx="7" presStyleCnt="11"/>
      <dgm:spPr/>
    </dgm:pt>
    <dgm:pt modelId="{C490DE3A-79B8-4A69-A0EF-8B6978B1A34E}" type="pres">
      <dgm:prSet presAssocID="{63B841B7-FB86-4A9B-9F41-718692CD6394}" presName="vertSpace2b" presStyleCnt="0"/>
      <dgm:spPr/>
    </dgm:pt>
    <dgm:pt modelId="{F279292A-D66C-4D34-8475-3F0C8FDF3EB6}" type="pres">
      <dgm:prSet presAssocID="{67111F6E-4A1C-428D-A2D9-E90A13079293}" presName="horz2" presStyleCnt="0"/>
      <dgm:spPr/>
    </dgm:pt>
    <dgm:pt modelId="{1DACB0AF-61D3-4A2D-AE6D-02B4ED0F8867}" type="pres">
      <dgm:prSet presAssocID="{67111F6E-4A1C-428D-A2D9-E90A13079293}" presName="horzSpace2" presStyleCnt="0"/>
      <dgm:spPr/>
    </dgm:pt>
    <dgm:pt modelId="{2D9579E7-C298-45BA-BEAD-ED13562E5326}" type="pres">
      <dgm:prSet presAssocID="{67111F6E-4A1C-428D-A2D9-E90A13079293}" presName="tx2" presStyleLbl="revTx" presStyleIdx="9" presStyleCnt="12"/>
      <dgm:spPr/>
    </dgm:pt>
    <dgm:pt modelId="{F5E87366-0559-48B2-9CCF-7A5BA1BD88BE}" type="pres">
      <dgm:prSet presAssocID="{67111F6E-4A1C-428D-A2D9-E90A13079293}" presName="vert2" presStyleCnt="0"/>
      <dgm:spPr/>
    </dgm:pt>
    <dgm:pt modelId="{BE9E01D3-0694-4603-8272-D8E984BE126E}" type="pres">
      <dgm:prSet presAssocID="{67111F6E-4A1C-428D-A2D9-E90A13079293}" presName="thinLine2b" presStyleLbl="callout" presStyleIdx="8" presStyleCnt="11"/>
      <dgm:spPr/>
    </dgm:pt>
    <dgm:pt modelId="{5D46BC6B-652F-4544-A302-188C1230D798}" type="pres">
      <dgm:prSet presAssocID="{67111F6E-4A1C-428D-A2D9-E90A13079293}" presName="vertSpace2b" presStyleCnt="0"/>
      <dgm:spPr/>
    </dgm:pt>
    <dgm:pt modelId="{DC69CFC6-BCA3-4850-AB51-31109397F69F}" type="pres">
      <dgm:prSet presAssocID="{F07D1D6C-B6D2-4C9B-9555-337207C17053}" presName="horz2" presStyleCnt="0"/>
      <dgm:spPr/>
    </dgm:pt>
    <dgm:pt modelId="{297DC67C-875A-4A7D-80D7-4A1C05E7A32D}" type="pres">
      <dgm:prSet presAssocID="{F07D1D6C-B6D2-4C9B-9555-337207C17053}" presName="horzSpace2" presStyleCnt="0"/>
      <dgm:spPr/>
    </dgm:pt>
    <dgm:pt modelId="{18FBF135-F41F-4DF1-81D5-4DE340C184A0}" type="pres">
      <dgm:prSet presAssocID="{F07D1D6C-B6D2-4C9B-9555-337207C17053}" presName="tx2" presStyleLbl="revTx" presStyleIdx="10" presStyleCnt="12"/>
      <dgm:spPr/>
    </dgm:pt>
    <dgm:pt modelId="{D3916DDB-3FB0-4E06-9A4C-E62EF557FBEE}" type="pres">
      <dgm:prSet presAssocID="{F07D1D6C-B6D2-4C9B-9555-337207C17053}" presName="vert2" presStyleCnt="0"/>
      <dgm:spPr/>
    </dgm:pt>
    <dgm:pt modelId="{C93B0A57-3415-454F-AD4A-37F820F014DF}" type="pres">
      <dgm:prSet presAssocID="{F07D1D6C-B6D2-4C9B-9555-337207C17053}" presName="thinLine2b" presStyleLbl="callout" presStyleIdx="9" presStyleCnt="11"/>
      <dgm:spPr/>
    </dgm:pt>
    <dgm:pt modelId="{EAEFAA1D-AE72-4F4E-A59F-133C4B904918}" type="pres">
      <dgm:prSet presAssocID="{F07D1D6C-B6D2-4C9B-9555-337207C17053}" presName="vertSpace2b" presStyleCnt="0"/>
      <dgm:spPr/>
    </dgm:pt>
    <dgm:pt modelId="{4221C8A1-85E8-40FF-8D40-A8F28AE418FB}" type="pres">
      <dgm:prSet presAssocID="{A0987AD8-5B94-4236-A38B-C7529F9F3BAD}" presName="horz2" presStyleCnt="0"/>
      <dgm:spPr/>
    </dgm:pt>
    <dgm:pt modelId="{4B0275B8-37F6-455C-9E3D-BEFFBDC3C8DA}" type="pres">
      <dgm:prSet presAssocID="{A0987AD8-5B94-4236-A38B-C7529F9F3BAD}" presName="horzSpace2" presStyleCnt="0"/>
      <dgm:spPr/>
    </dgm:pt>
    <dgm:pt modelId="{4DAD2BC5-E4BC-4715-97DD-8F9737B50DA3}" type="pres">
      <dgm:prSet presAssocID="{A0987AD8-5B94-4236-A38B-C7529F9F3BAD}" presName="tx2" presStyleLbl="revTx" presStyleIdx="11" presStyleCnt="12"/>
      <dgm:spPr/>
    </dgm:pt>
    <dgm:pt modelId="{6575D943-9BAE-48E9-9AC4-6A13AE6321A9}" type="pres">
      <dgm:prSet presAssocID="{A0987AD8-5B94-4236-A38B-C7529F9F3BAD}" presName="vert2" presStyleCnt="0"/>
      <dgm:spPr/>
    </dgm:pt>
    <dgm:pt modelId="{0D11EDD4-F050-441B-9C89-F0611D9404A3}" type="pres">
      <dgm:prSet presAssocID="{A0987AD8-5B94-4236-A38B-C7529F9F3BAD}" presName="thinLine2b" presStyleLbl="callout" presStyleIdx="10" presStyleCnt="11"/>
      <dgm:spPr/>
    </dgm:pt>
    <dgm:pt modelId="{3D414093-3FA4-4374-A94A-DACC17CF55A4}" type="pres">
      <dgm:prSet presAssocID="{A0987AD8-5B94-4236-A38B-C7529F9F3BAD}" presName="vertSpace2b" presStyleCnt="0"/>
      <dgm:spPr/>
    </dgm:pt>
  </dgm:ptLst>
  <dgm:cxnLst>
    <dgm:cxn modelId="{76BDB71B-ABC5-40D8-8A90-E88172739746}" type="presOf" srcId="{67111F6E-4A1C-428D-A2D9-E90A13079293}" destId="{2D9579E7-C298-45BA-BEAD-ED13562E5326}" srcOrd="0" destOrd="0" presId="urn:microsoft.com/office/officeart/2008/layout/LinedList"/>
    <dgm:cxn modelId="{0C3F1926-55C8-42C8-B7D5-6C914019E45F}" srcId="{0E44AB50-0976-43DC-ACB6-EA9406F6B795}" destId="{A0987AD8-5B94-4236-A38B-C7529F9F3BAD}" srcOrd="10" destOrd="0" parTransId="{C2750980-8634-4FBB-BFE1-2DE0A1971F4B}" sibTransId="{3F517337-D0B3-4D78-8954-1EFD3937F7B7}"/>
    <dgm:cxn modelId="{B1679837-278E-43DD-8980-996974B60CE3}" type="presOf" srcId="{A15C840C-921E-4894-8C9D-F11E04B9EF17}" destId="{F3CF14BF-476D-4B64-BCA4-98143D715802}" srcOrd="0" destOrd="0" presId="urn:microsoft.com/office/officeart/2008/layout/LinedList"/>
    <dgm:cxn modelId="{818D4C64-5EFD-4A8D-909B-AC62FFD31F9E}" srcId="{D52F6DED-8D4A-44F8-B3E7-73C2D2659256}" destId="{0E44AB50-0976-43DC-ACB6-EA9406F6B795}" srcOrd="0" destOrd="0" parTransId="{37736D5A-11E2-4204-BC79-9542CB883D54}" sibTransId="{9233A350-8894-4BDE-93EB-835E61F22296}"/>
    <dgm:cxn modelId="{59AE0446-48F0-4258-88A7-A47CD570ADB2}" srcId="{0E44AB50-0976-43DC-ACB6-EA9406F6B795}" destId="{AD29C613-3AC0-46B0-AF87-C5DAC1E19FF9}" srcOrd="2" destOrd="0" parTransId="{8433AAD5-0BE9-4F4F-B84F-505B65AA0A13}" sibTransId="{C67020F3-B2AF-4C90-93B1-F09C6C203018}"/>
    <dgm:cxn modelId="{7926614A-C54F-4430-A5DB-AAA67C9A8026}" type="presOf" srcId="{A0987AD8-5B94-4236-A38B-C7529F9F3BAD}" destId="{4DAD2BC5-E4BC-4715-97DD-8F9737B50DA3}" srcOrd="0" destOrd="0" presId="urn:microsoft.com/office/officeart/2008/layout/LinedList"/>
    <dgm:cxn modelId="{05E8EC6B-22B4-4282-9813-3CC637A35CEC}" type="presOf" srcId="{483F207B-AD73-419D-98F2-DCEF10824857}" destId="{1BE33D4E-1287-4854-B3CE-C53342AC01D7}" srcOrd="0" destOrd="0" presId="urn:microsoft.com/office/officeart/2008/layout/LinedList"/>
    <dgm:cxn modelId="{F2F75458-513F-47FA-A3A1-8ABEE2C3C9F8}" type="presOf" srcId="{2E5D33A2-7B40-43E3-A75E-5DA550A0DFEE}" destId="{C7E1BEF8-C548-4019-9221-A0DBD4F836E2}" srcOrd="0" destOrd="0" presId="urn:microsoft.com/office/officeart/2008/layout/LinedList"/>
    <dgm:cxn modelId="{56DD7480-39D7-4601-9EA9-93F46F8A0C8C}" type="presOf" srcId="{A2FABCF7-9351-4001-BE35-CB4B489DF9D9}" destId="{60FA3BCE-13ED-480F-A887-B021A831B993}" srcOrd="0" destOrd="0" presId="urn:microsoft.com/office/officeart/2008/layout/LinedList"/>
    <dgm:cxn modelId="{9C758181-5BBF-4658-A4DC-A6507196A53F}" type="presOf" srcId="{1B56AA40-01B1-487B-BF80-F49E1F573698}" destId="{D4212220-0953-46B0-8CF3-39D3F8956BDA}" srcOrd="0" destOrd="0" presId="urn:microsoft.com/office/officeart/2008/layout/LinedList"/>
    <dgm:cxn modelId="{E9497484-6BA1-453B-8DAD-E99E85007F8B}" type="presOf" srcId="{D52F6DED-8D4A-44F8-B3E7-73C2D2659256}" destId="{ABBA9A9C-AF5C-4FC8-829B-D5420F74267C}" srcOrd="0" destOrd="0" presId="urn:microsoft.com/office/officeart/2008/layout/LinedList"/>
    <dgm:cxn modelId="{342BD69A-900E-418B-B43A-C952C5FACD99}" type="presOf" srcId="{0E44AB50-0976-43DC-ACB6-EA9406F6B795}" destId="{D382F341-380D-4672-8CC3-6C1282DEC4FD}" srcOrd="0" destOrd="0" presId="urn:microsoft.com/office/officeart/2008/layout/LinedList"/>
    <dgm:cxn modelId="{F41DEC9C-C027-4AD8-B160-6A0FED41D3C7}" type="presOf" srcId="{F07D1D6C-B6D2-4C9B-9555-337207C17053}" destId="{18FBF135-F41F-4DF1-81D5-4DE340C184A0}" srcOrd="0" destOrd="0" presId="urn:microsoft.com/office/officeart/2008/layout/LinedList"/>
    <dgm:cxn modelId="{C15C6D9E-F89E-444A-94C1-71703B50C6E5}" srcId="{0E44AB50-0976-43DC-ACB6-EA9406F6B795}" destId="{F07D1D6C-B6D2-4C9B-9555-337207C17053}" srcOrd="9" destOrd="0" parTransId="{85455F42-884C-475F-AFAC-4FFE171FF19D}" sibTransId="{4B0AFBAD-C0E7-4487-BACA-833651D7F6A8}"/>
    <dgm:cxn modelId="{177E85A7-375E-47B3-886F-9ABF307F2C03}" srcId="{0E44AB50-0976-43DC-ACB6-EA9406F6B795}" destId="{63B841B7-FB86-4A9B-9F41-718692CD6394}" srcOrd="7" destOrd="0" parTransId="{EC2DE2D8-489A-4FBB-955D-069671AB950E}" sibTransId="{7819FF3E-06CE-4E83-ACB6-D589F1EBD923}"/>
    <dgm:cxn modelId="{5B39A3AE-684C-4404-8E23-F67730945B99}" srcId="{0E44AB50-0976-43DC-ACB6-EA9406F6B795}" destId="{1B56AA40-01B1-487B-BF80-F49E1F573698}" srcOrd="0" destOrd="0" parTransId="{01227E92-79D6-43E1-95C2-E207347C4AFB}" sibTransId="{F9A01734-119B-456A-BF00-DD4CF81F93AC}"/>
    <dgm:cxn modelId="{BFF63AB3-5DC3-437D-949A-5D018F43EDB7}" srcId="{0E44AB50-0976-43DC-ACB6-EA9406F6B795}" destId="{2E5D33A2-7B40-43E3-A75E-5DA550A0DFEE}" srcOrd="4" destOrd="0" parTransId="{0ADB5F7E-E9EB-419A-91F4-B0B75DCDA5D9}" sibTransId="{D2DF1208-6E4C-4210-9C2F-8CA267203BC6}"/>
    <dgm:cxn modelId="{2B81A2BB-0F73-4146-897B-79E318576551}" type="presOf" srcId="{63B841B7-FB86-4A9B-9F41-718692CD6394}" destId="{E20C4874-B511-4004-AEFB-A96603EAE0DF}" srcOrd="0" destOrd="0" presId="urn:microsoft.com/office/officeart/2008/layout/LinedList"/>
    <dgm:cxn modelId="{B64859E6-B8D3-44EA-9D1A-742C8C8D418F}" type="presOf" srcId="{AD29C613-3AC0-46B0-AF87-C5DAC1E19FF9}" destId="{D5478A26-3BA1-4E07-B331-CE463E34BD29}" srcOrd="0" destOrd="0" presId="urn:microsoft.com/office/officeart/2008/layout/LinedList"/>
    <dgm:cxn modelId="{00A042E8-6BB8-4008-8F40-7AD86DACE4F4}" type="presOf" srcId="{BD2E9A66-A326-46C3-BDEA-C7E2418BCB54}" destId="{3A5721EA-05D4-4181-A7A8-575EA1033D8C}" srcOrd="0" destOrd="0" presId="urn:microsoft.com/office/officeart/2008/layout/LinedList"/>
    <dgm:cxn modelId="{12BA60EB-4295-4B5E-9F35-E08433663DC8}" srcId="{0E44AB50-0976-43DC-ACB6-EA9406F6B795}" destId="{A2FABCF7-9351-4001-BE35-CB4B489DF9D9}" srcOrd="5" destOrd="0" parTransId="{20F02B53-9DFC-4006-92AC-AFDE359D93E3}" sibTransId="{60341D34-AD5F-42A5-81DE-EB37565BD588}"/>
    <dgm:cxn modelId="{516E29F2-F98E-4920-95A2-ADABFC0420B8}" srcId="{0E44AB50-0976-43DC-ACB6-EA9406F6B795}" destId="{A15C840C-921E-4894-8C9D-F11E04B9EF17}" srcOrd="3" destOrd="0" parTransId="{8AABE092-D7B9-471B-8832-81AF1FB45C08}" sibTransId="{2BE96FE8-458E-4477-96BB-C0A9D9BB98FF}"/>
    <dgm:cxn modelId="{7D9E07F8-BB87-46BF-BF16-0FDF55CF7C6A}" srcId="{0E44AB50-0976-43DC-ACB6-EA9406F6B795}" destId="{483F207B-AD73-419D-98F2-DCEF10824857}" srcOrd="1" destOrd="0" parTransId="{FCD5AEDA-E1A9-466A-A0F5-2E4F0A883DCE}" sibTransId="{48429F04-A350-47C3-8528-97E747E7AB77}"/>
    <dgm:cxn modelId="{1F3DA7FA-74F3-42A3-9A6A-5DC275F79D7D}" srcId="{0E44AB50-0976-43DC-ACB6-EA9406F6B795}" destId="{67111F6E-4A1C-428D-A2D9-E90A13079293}" srcOrd="8" destOrd="0" parTransId="{74BC4BFA-0740-4E76-963C-F8AF446E4477}" sibTransId="{E57D4BE8-5B72-4138-907D-52F403B05D86}"/>
    <dgm:cxn modelId="{93763CFC-56F8-4E5C-9114-0FF7FC4BBDEC}" srcId="{0E44AB50-0976-43DC-ACB6-EA9406F6B795}" destId="{BD2E9A66-A326-46C3-BDEA-C7E2418BCB54}" srcOrd="6" destOrd="0" parTransId="{D1B327C5-BB9A-49A7-8B28-073838D4AE40}" sibTransId="{4294AB6E-492D-4800-8403-238C7DDA68F2}"/>
    <dgm:cxn modelId="{46AEDCF5-24E9-4D23-A3B1-09513DAA7EBA}" type="presParOf" srcId="{ABBA9A9C-AF5C-4FC8-829B-D5420F74267C}" destId="{DEEAF7B3-00A3-4B9A-AC60-47501111C926}" srcOrd="0" destOrd="0" presId="urn:microsoft.com/office/officeart/2008/layout/LinedList"/>
    <dgm:cxn modelId="{ED2742E9-88FA-43F4-B6EC-B878CCFF2449}" type="presParOf" srcId="{ABBA9A9C-AF5C-4FC8-829B-D5420F74267C}" destId="{DCC46B22-C14C-4EE2-983E-7F9C71F72FBA}" srcOrd="1" destOrd="0" presId="urn:microsoft.com/office/officeart/2008/layout/LinedList"/>
    <dgm:cxn modelId="{7D6DD197-6843-4C22-B8FD-46BA6B4A725A}" type="presParOf" srcId="{DCC46B22-C14C-4EE2-983E-7F9C71F72FBA}" destId="{D382F341-380D-4672-8CC3-6C1282DEC4FD}" srcOrd="0" destOrd="0" presId="urn:microsoft.com/office/officeart/2008/layout/LinedList"/>
    <dgm:cxn modelId="{196A532C-0775-492C-B270-0576708C45AA}" type="presParOf" srcId="{DCC46B22-C14C-4EE2-983E-7F9C71F72FBA}" destId="{C88AC567-E800-47E0-9FD5-A2830C5C2491}" srcOrd="1" destOrd="0" presId="urn:microsoft.com/office/officeart/2008/layout/LinedList"/>
    <dgm:cxn modelId="{EC98A078-E0E2-4E9B-AB9F-B1498D98AB1B}" type="presParOf" srcId="{C88AC567-E800-47E0-9FD5-A2830C5C2491}" destId="{CB5F4980-FC4E-4660-AA3E-34A16F9C7CF3}" srcOrd="0" destOrd="0" presId="urn:microsoft.com/office/officeart/2008/layout/LinedList"/>
    <dgm:cxn modelId="{2C1E0111-F643-4726-A399-5AF87CF3C5CD}" type="presParOf" srcId="{C88AC567-E800-47E0-9FD5-A2830C5C2491}" destId="{03286327-51EA-4CEC-A60A-2EE820F717E6}" srcOrd="1" destOrd="0" presId="urn:microsoft.com/office/officeart/2008/layout/LinedList"/>
    <dgm:cxn modelId="{515FF378-6FE8-4D42-AB17-BFEDCBC69745}" type="presParOf" srcId="{03286327-51EA-4CEC-A60A-2EE820F717E6}" destId="{C9CC719F-C865-4692-A24F-0C76108917F8}" srcOrd="0" destOrd="0" presId="urn:microsoft.com/office/officeart/2008/layout/LinedList"/>
    <dgm:cxn modelId="{D912B720-8BE8-4C96-8C30-119B516E5212}" type="presParOf" srcId="{03286327-51EA-4CEC-A60A-2EE820F717E6}" destId="{D4212220-0953-46B0-8CF3-39D3F8956BDA}" srcOrd="1" destOrd="0" presId="urn:microsoft.com/office/officeart/2008/layout/LinedList"/>
    <dgm:cxn modelId="{0F03A34B-FACE-4E2E-8DAC-3F823677EC80}" type="presParOf" srcId="{03286327-51EA-4CEC-A60A-2EE820F717E6}" destId="{115196D6-33D4-409C-81B0-BE18F96C8BDD}" srcOrd="2" destOrd="0" presId="urn:microsoft.com/office/officeart/2008/layout/LinedList"/>
    <dgm:cxn modelId="{19D181DE-C8DE-4733-B910-869D62C9B2B0}" type="presParOf" srcId="{C88AC567-E800-47E0-9FD5-A2830C5C2491}" destId="{02EE8151-58E6-4A46-8857-7E000129295A}" srcOrd="2" destOrd="0" presId="urn:microsoft.com/office/officeart/2008/layout/LinedList"/>
    <dgm:cxn modelId="{BD3099BD-3E13-4726-BC52-A06003175372}" type="presParOf" srcId="{C88AC567-E800-47E0-9FD5-A2830C5C2491}" destId="{3040C304-849C-4A32-A33E-9713B0819982}" srcOrd="3" destOrd="0" presId="urn:microsoft.com/office/officeart/2008/layout/LinedList"/>
    <dgm:cxn modelId="{6A53683B-FB2C-4F0E-B718-27E1EFC7BE01}" type="presParOf" srcId="{C88AC567-E800-47E0-9FD5-A2830C5C2491}" destId="{58811720-FBB6-40D1-A03B-06BC1E4E9049}" srcOrd="4" destOrd="0" presId="urn:microsoft.com/office/officeart/2008/layout/LinedList"/>
    <dgm:cxn modelId="{C260896B-B7CD-4B22-BA46-4A71F5A7C277}" type="presParOf" srcId="{58811720-FBB6-40D1-A03B-06BC1E4E9049}" destId="{75786F6F-C91D-47FF-9A44-4EB91B26B2A8}" srcOrd="0" destOrd="0" presId="urn:microsoft.com/office/officeart/2008/layout/LinedList"/>
    <dgm:cxn modelId="{CA272A10-4B94-4B3E-9EE7-C28A84480230}" type="presParOf" srcId="{58811720-FBB6-40D1-A03B-06BC1E4E9049}" destId="{1BE33D4E-1287-4854-B3CE-C53342AC01D7}" srcOrd="1" destOrd="0" presId="urn:microsoft.com/office/officeart/2008/layout/LinedList"/>
    <dgm:cxn modelId="{11F45F8D-7C8D-43FE-8417-BC083FC2E330}" type="presParOf" srcId="{58811720-FBB6-40D1-A03B-06BC1E4E9049}" destId="{44E0B55A-9F07-4D63-9FD0-4005017A5622}" srcOrd="2" destOrd="0" presId="urn:microsoft.com/office/officeart/2008/layout/LinedList"/>
    <dgm:cxn modelId="{467D264D-7D19-4C3C-BDEB-3A92BF7B5707}" type="presParOf" srcId="{C88AC567-E800-47E0-9FD5-A2830C5C2491}" destId="{89963400-0037-4556-BB34-BFEE9E1BB2C2}" srcOrd="5" destOrd="0" presId="urn:microsoft.com/office/officeart/2008/layout/LinedList"/>
    <dgm:cxn modelId="{A6C64E0F-CB4F-4C50-99AA-D826F85506C2}" type="presParOf" srcId="{C88AC567-E800-47E0-9FD5-A2830C5C2491}" destId="{19084D98-559A-4392-BB11-EF5816A5DE83}" srcOrd="6" destOrd="0" presId="urn:microsoft.com/office/officeart/2008/layout/LinedList"/>
    <dgm:cxn modelId="{31B54CA1-C76B-44A4-A2DA-0C13F3A0857F}" type="presParOf" srcId="{C88AC567-E800-47E0-9FD5-A2830C5C2491}" destId="{7F408AEA-7EA6-4879-98E6-A3E9F8C0F3BC}" srcOrd="7" destOrd="0" presId="urn:microsoft.com/office/officeart/2008/layout/LinedList"/>
    <dgm:cxn modelId="{AB27712B-6240-480A-B788-3371480DC48B}" type="presParOf" srcId="{7F408AEA-7EA6-4879-98E6-A3E9F8C0F3BC}" destId="{77D57E9B-3446-45F1-A579-382154F603BE}" srcOrd="0" destOrd="0" presId="urn:microsoft.com/office/officeart/2008/layout/LinedList"/>
    <dgm:cxn modelId="{B21E1083-9AE0-4CE7-B556-38CCFD4826D3}" type="presParOf" srcId="{7F408AEA-7EA6-4879-98E6-A3E9F8C0F3BC}" destId="{D5478A26-3BA1-4E07-B331-CE463E34BD29}" srcOrd="1" destOrd="0" presId="urn:microsoft.com/office/officeart/2008/layout/LinedList"/>
    <dgm:cxn modelId="{975F46F3-E0D2-486F-BF78-8E1C2CC12C25}" type="presParOf" srcId="{7F408AEA-7EA6-4879-98E6-A3E9F8C0F3BC}" destId="{BCFCA958-A4B2-4D9E-89CC-6B0A8205559D}" srcOrd="2" destOrd="0" presId="urn:microsoft.com/office/officeart/2008/layout/LinedList"/>
    <dgm:cxn modelId="{25F01405-FB07-47C3-84E6-AE1DFD41E8E8}" type="presParOf" srcId="{C88AC567-E800-47E0-9FD5-A2830C5C2491}" destId="{7629A3CC-A49E-4FE6-81A5-DA7E20A2A879}" srcOrd="8" destOrd="0" presId="urn:microsoft.com/office/officeart/2008/layout/LinedList"/>
    <dgm:cxn modelId="{434A04CE-56F3-4CF4-A5F8-28E08126CA15}" type="presParOf" srcId="{C88AC567-E800-47E0-9FD5-A2830C5C2491}" destId="{4F071101-D130-4A24-BD95-F00C81747C7B}" srcOrd="9" destOrd="0" presId="urn:microsoft.com/office/officeart/2008/layout/LinedList"/>
    <dgm:cxn modelId="{C3E4262F-FE06-491E-888C-A1220BFAD7B9}" type="presParOf" srcId="{C88AC567-E800-47E0-9FD5-A2830C5C2491}" destId="{D162FC91-048A-47A6-BE01-11C07BD66A29}" srcOrd="10" destOrd="0" presId="urn:microsoft.com/office/officeart/2008/layout/LinedList"/>
    <dgm:cxn modelId="{576DF4C9-5674-47DB-9F49-A941146C5422}" type="presParOf" srcId="{D162FC91-048A-47A6-BE01-11C07BD66A29}" destId="{0AEC6804-C83E-46A3-B503-F0B931B4A691}" srcOrd="0" destOrd="0" presId="urn:microsoft.com/office/officeart/2008/layout/LinedList"/>
    <dgm:cxn modelId="{2F527A49-E346-4312-9D9A-1C7C9C6F56F8}" type="presParOf" srcId="{D162FC91-048A-47A6-BE01-11C07BD66A29}" destId="{F3CF14BF-476D-4B64-BCA4-98143D715802}" srcOrd="1" destOrd="0" presId="urn:microsoft.com/office/officeart/2008/layout/LinedList"/>
    <dgm:cxn modelId="{92E7A3FA-F9C9-4198-A072-DF9A1EC953BE}" type="presParOf" srcId="{D162FC91-048A-47A6-BE01-11C07BD66A29}" destId="{2D2F4BCE-6A92-442A-8B3B-8E6B8DCA2B5D}" srcOrd="2" destOrd="0" presId="urn:microsoft.com/office/officeart/2008/layout/LinedList"/>
    <dgm:cxn modelId="{9D796AA6-AB12-45C8-8256-549E2C415DD0}" type="presParOf" srcId="{C88AC567-E800-47E0-9FD5-A2830C5C2491}" destId="{F8BBBCAE-E9CB-4773-9D07-AF6994CBEE66}" srcOrd="11" destOrd="0" presId="urn:microsoft.com/office/officeart/2008/layout/LinedList"/>
    <dgm:cxn modelId="{14FFFF01-5408-4F7E-B0EE-82A3CC633BDD}" type="presParOf" srcId="{C88AC567-E800-47E0-9FD5-A2830C5C2491}" destId="{A2B2794B-3CA9-4643-B886-86C46B9A45F7}" srcOrd="12" destOrd="0" presId="urn:microsoft.com/office/officeart/2008/layout/LinedList"/>
    <dgm:cxn modelId="{E0A9454D-10B2-4945-834E-35498D059DC2}" type="presParOf" srcId="{C88AC567-E800-47E0-9FD5-A2830C5C2491}" destId="{A5C20C59-9A89-4901-8197-59E255DA9276}" srcOrd="13" destOrd="0" presId="urn:microsoft.com/office/officeart/2008/layout/LinedList"/>
    <dgm:cxn modelId="{88754F90-AD2A-4BBD-9B94-E56E0DB1FD65}" type="presParOf" srcId="{A5C20C59-9A89-4901-8197-59E255DA9276}" destId="{ECD56CC6-DA84-4940-8FFD-5A37C7A8CC86}" srcOrd="0" destOrd="0" presId="urn:microsoft.com/office/officeart/2008/layout/LinedList"/>
    <dgm:cxn modelId="{AFD964EA-098A-44C1-9DE3-16EF90299091}" type="presParOf" srcId="{A5C20C59-9A89-4901-8197-59E255DA9276}" destId="{C7E1BEF8-C548-4019-9221-A0DBD4F836E2}" srcOrd="1" destOrd="0" presId="urn:microsoft.com/office/officeart/2008/layout/LinedList"/>
    <dgm:cxn modelId="{09E96AB2-459E-47F1-B61E-9408FAC0B4B4}" type="presParOf" srcId="{A5C20C59-9A89-4901-8197-59E255DA9276}" destId="{A24EF3AC-4963-4B03-A401-17F9F9473BCA}" srcOrd="2" destOrd="0" presId="urn:microsoft.com/office/officeart/2008/layout/LinedList"/>
    <dgm:cxn modelId="{C2C277A6-6E2B-42D9-97FA-DF81EB6DD210}" type="presParOf" srcId="{C88AC567-E800-47E0-9FD5-A2830C5C2491}" destId="{44C6F199-1FA3-4B02-A352-C647C47B1E1C}" srcOrd="14" destOrd="0" presId="urn:microsoft.com/office/officeart/2008/layout/LinedList"/>
    <dgm:cxn modelId="{7A77CEBB-808F-4E23-978D-EC3F5E140478}" type="presParOf" srcId="{C88AC567-E800-47E0-9FD5-A2830C5C2491}" destId="{07CAD30D-8AD2-4F51-9D21-CD2728A5265F}" srcOrd="15" destOrd="0" presId="urn:microsoft.com/office/officeart/2008/layout/LinedList"/>
    <dgm:cxn modelId="{88E6773E-1C5E-4640-A918-C44EB8B061E2}" type="presParOf" srcId="{C88AC567-E800-47E0-9FD5-A2830C5C2491}" destId="{B53047C4-652A-42F5-89D2-3AF45E5A4687}" srcOrd="16" destOrd="0" presId="urn:microsoft.com/office/officeart/2008/layout/LinedList"/>
    <dgm:cxn modelId="{7967AB61-9EDE-4E61-8B8E-5C5CFED75DB5}" type="presParOf" srcId="{B53047C4-652A-42F5-89D2-3AF45E5A4687}" destId="{7E226A0D-7E53-4D92-8BC5-39E18E4D5A52}" srcOrd="0" destOrd="0" presId="urn:microsoft.com/office/officeart/2008/layout/LinedList"/>
    <dgm:cxn modelId="{8D99C7C3-F051-4551-AE5A-D9B543272270}" type="presParOf" srcId="{B53047C4-652A-42F5-89D2-3AF45E5A4687}" destId="{60FA3BCE-13ED-480F-A887-B021A831B993}" srcOrd="1" destOrd="0" presId="urn:microsoft.com/office/officeart/2008/layout/LinedList"/>
    <dgm:cxn modelId="{3BA90C4A-1CC4-41D8-A31F-3C9DF31414A2}" type="presParOf" srcId="{B53047C4-652A-42F5-89D2-3AF45E5A4687}" destId="{301B5260-1CDF-4F70-ADB7-5FF455B6F88F}" srcOrd="2" destOrd="0" presId="urn:microsoft.com/office/officeart/2008/layout/LinedList"/>
    <dgm:cxn modelId="{4E5044B9-3064-49AA-B62B-B0B08922764E}" type="presParOf" srcId="{C88AC567-E800-47E0-9FD5-A2830C5C2491}" destId="{4BFDF86A-D8B4-49B4-B4B0-4E4C28C072CA}" srcOrd="17" destOrd="0" presId="urn:microsoft.com/office/officeart/2008/layout/LinedList"/>
    <dgm:cxn modelId="{87519D47-224B-4307-9EB2-C7729F8C7563}" type="presParOf" srcId="{C88AC567-E800-47E0-9FD5-A2830C5C2491}" destId="{D60FC733-4EEB-4FC8-B24B-B100B5422EDD}" srcOrd="18" destOrd="0" presId="urn:microsoft.com/office/officeart/2008/layout/LinedList"/>
    <dgm:cxn modelId="{9A012C05-8AF5-4318-BBC9-35F276A52148}" type="presParOf" srcId="{C88AC567-E800-47E0-9FD5-A2830C5C2491}" destId="{C37E19A9-3243-40E7-BABC-B7BE223CBF86}" srcOrd="19" destOrd="0" presId="urn:microsoft.com/office/officeart/2008/layout/LinedList"/>
    <dgm:cxn modelId="{74A06EEE-660F-419D-A450-37CED90479BE}" type="presParOf" srcId="{C37E19A9-3243-40E7-BABC-B7BE223CBF86}" destId="{293C0B36-B9DB-48B8-B136-C0D3C183B7C5}" srcOrd="0" destOrd="0" presId="urn:microsoft.com/office/officeart/2008/layout/LinedList"/>
    <dgm:cxn modelId="{F9E76F56-0B70-4EB1-BE51-22FE6A370806}" type="presParOf" srcId="{C37E19A9-3243-40E7-BABC-B7BE223CBF86}" destId="{3A5721EA-05D4-4181-A7A8-575EA1033D8C}" srcOrd="1" destOrd="0" presId="urn:microsoft.com/office/officeart/2008/layout/LinedList"/>
    <dgm:cxn modelId="{F82F1FE2-B404-4733-AA97-3E6A4AC59854}" type="presParOf" srcId="{C37E19A9-3243-40E7-BABC-B7BE223CBF86}" destId="{723B848E-B0C2-438F-BBE7-C0896BEE8F6B}" srcOrd="2" destOrd="0" presId="urn:microsoft.com/office/officeart/2008/layout/LinedList"/>
    <dgm:cxn modelId="{BEBC45F0-D784-4667-B4F9-06DB40574D0A}" type="presParOf" srcId="{C88AC567-E800-47E0-9FD5-A2830C5C2491}" destId="{CE279928-C192-4158-ABA1-A4E0F8BEC6C6}" srcOrd="20" destOrd="0" presId="urn:microsoft.com/office/officeart/2008/layout/LinedList"/>
    <dgm:cxn modelId="{7A6917E0-DCEA-4096-912B-91E5B0FDE42E}" type="presParOf" srcId="{C88AC567-E800-47E0-9FD5-A2830C5C2491}" destId="{F6E992F3-2275-41A2-ADB7-7701CDB2D81C}" srcOrd="21" destOrd="0" presId="urn:microsoft.com/office/officeart/2008/layout/LinedList"/>
    <dgm:cxn modelId="{77F6CD8E-3D04-4591-BA7A-A1E23BC384E2}" type="presParOf" srcId="{C88AC567-E800-47E0-9FD5-A2830C5C2491}" destId="{CD7EEB72-EA7C-4089-ABC6-7308ED53AA62}" srcOrd="22" destOrd="0" presId="urn:microsoft.com/office/officeart/2008/layout/LinedList"/>
    <dgm:cxn modelId="{45B1A08A-6352-45A9-9DCC-9FD73F6B9844}" type="presParOf" srcId="{CD7EEB72-EA7C-4089-ABC6-7308ED53AA62}" destId="{AB4F1D9B-5D38-478E-9BBB-7ABAC7A1D28C}" srcOrd="0" destOrd="0" presId="urn:microsoft.com/office/officeart/2008/layout/LinedList"/>
    <dgm:cxn modelId="{11437E2D-0EEB-4C7C-8C05-675640E9EED2}" type="presParOf" srcId="{CD7EEB72-EA7C-4089-ABC6-7308ED53AA62}" destId="{E20C4874-B511-4004-AEFB-A96603EAE0DF}" srcOrd="1" destOrd="0" presId="urn:microsoft.com/office/officeart/2008/layout/LinedList"/>
    <dgm:cxn modelId="{BDED4198-9704-4686-8F6C-6D35B3A04EC4}" type="presParOf" srcId="{CD7EEB72-EA7C-4089-ABC6-7308ED53AA62}" destId="{C1EFEB19-388B-46A0-AABC-830B154E9F55}" srcOrd="2" destOrd="0" presId="urn:microsoft.com/office/officeart/2008/layout/LinedList"/>
    <dgm:cxn modelId="{D7FEDEBA-5E71-4A1D-A11F-C4BF7C332BA1}" type="presParOf" srcId="{C88AC567-E800-47E0-9FD5-A2830C5C2491}" destId="{8BF7E283-AF7A-42AC-8784-26712ED1B1BA}" srcOrd="23" destOrd="0" presId="urn:microsoft.com/office/officeart/2008/layout/LinedList"/>
    <dgm:cxn modelId="{DE882659-108D-4599-9E30-91C2B5F2E9B9}" type="presParOf" srcId="{C88AC567-E800-47E0-9FD5-A2830C5C2491}" destId="{C490DE3A-79B8-4A69-A0EF-8B6978B1A34E}" srcOrd="24" destOrd="0" presId="urn:microsoft.com/office/officeart/2008/layout/LinedList"/>
    <dgm:cxn modelId="{4EB6E374-3F7E-4D6F-B125-601D8D898785}" type="presParOf" srcId="{C88AC567-E800-47E0-9FD5-A2830C5C2491}" destId="{F279292A-D66C-4D34-8475-3F0C8FDF3EB6}" srcOrd="25" destOrd="0" presId="urn:microsoft.com/office/officeart/2008/layout/LinedList"/>
    <dgm:cxn modelId="{B22DA270-F7DA-476E-83BA-F1331A3E1411}" type="presParOf" srcId="{F279292A-D66C-4D34-8475-3F0C8FDF3EB6}" destId="{1DACB0AF-61D3-4A2D-AE6D-02B4ED0F8867}" srcOrd="0" destOrd="0" presId="urn:microsoft.com/office/officeart/2008/layout/LinedList"/>
    <dgm:cxn modelId="{9595452A-CE94-49F8-A270-F952EE48F200}" type="presParOf" srcId="{F279292A-D66C-4D34-8475-3F0C8FDF3EB6}" destId="{2D9579E7-C298-45BA-BEAD-ED13562E5326}" srcOrd="1" destOrd="0" presId="urn:microsoft.com/office/officeart/2008/layout/LinedList"/>
    <dgm:cxn modelId="{9EBA1D86-6082-4FE4-A560-4F1994BC2367}" type="presParOf" srcId="{F279292A-D66C-4D34-8475-3F0C8FDF3EB6}" destId="{F5E87366-0559-48B2-9CCF-7A5BA1BD88BE}" srcOrd="2" destOrd="0" presId="urn:microsoft.com/office/officeart/2008/layout/LinedList"/>
    <dgm:cxn modelId="{9C14C7F0-42D9-46A5-A881-A306FB7CBBED}" type="presParOf" srcId="{C88AC567-E800-47E0-9FD5-A2830C5C2491}" destId="{BE9E01D3-0694-4603-8272-D8E984BE126E}" srcOrd="26" destOrd="0" presId="urn:microsoft.com/office/officeart/2008/layout/LinedList"/>
    <dgm:cxn modelId="{EFAA6250-E595-416F-B635-37875A7CD84E}" type="presParOf" srcId="{C88AC567-E800-47E0-9FD5-A2830C5C2491}" destId="{5D46BC6B-652F-4544-A302-188C1230D798}" srcOrd="27" destOrd="0" presId="urn:microsoft.com/office/officeart/2008/layout/LinedList"/>
    <dgm:cxn modelId="{2675C0D2-DB20-416A-87C6-276ED91ED51C}" type="presParOf" srcId="{C88AC567-E800-47E0-9FD5-A2830C5C2491}" destId="{DC69CFC6-BCA3-4850-AB51-31109397F69F}" srcOrd="28" destOrd="0" presId="urn:microsoft.com/office/officeart/2008/layout/LinedList"/>
    <dgm:cxn modelId="{180B19BC-BB84-4128-A8BF-8D89F8C95454}" type="presParOf" srcId="{DC69CFC6-BCA3-4850-AB51-31109397F69F}" destId="{297DC67C-875A-4A7D-80D7-4A1C05E7A32D}" srcOrd="0" destOrd="0" presId="urn:microsoft.com/office/officeart/2008/layout/LinedList"/>
    <dgm:cxn modelId="{F052A109-C620-48B0-86E4-F543FC6A7996}" type="presParOf" srcId="{DC69CFC6-BCA3-4850-AB51-31109397F69F}" destId="{18FBF135-F41F-4DF1-81D5-4DE340C184A0}" srcOrd="1" destOrd="0" presId="urn:microsoft.com/office/officeart/2008/layout/LinedList"/>
    <dgm:cxn modelId="{A5DEBD88-F46E-42E6-B763-844AADFDCB7D}" type="presParOf" srcId="{DC69CFC6-BCA3-4850-AB51-31109397F69F}" destId="{D3916DDB-3FB0-4E06-9A4C-E62EF557FBEE}" srcOrd="2" destOrd="0" presId="urn:microsoft.com/office/officeart/2008/layout/LinedList"/>
    <dgm:cxn modelId="{63869EDA-DA14-4E05-92DF-D806D3DFCE6C}" type="presParOf" srcId="{C88AC567-E800-47E0-9FD5-A2830C5C2491}" destId="{C93B0A57-3415-454F-AD4A-37F820F014DF}" srcOrd="29" destOrd="0" presId="urn:microsoft.com/office/officeart/2008/layout/LinedList"/>
    <dgm:cxn modelId="{E57A8A12-409F-4C4C-BE69-5A17B7D3953A}" type="presParOf" srcId="{C88AC567-E800-47E0-9FD5-A2830C5C2491}" destId="{EAEFAA1D-AE72-4F4E-A59F-133C4B904918}" srcOrd="30" destOrd="0" presId="urn:microsoft.com/office/officeart/2008/layout/LinedList"/>
    <dgm:cxn modelId="{1B9480E5-EE93-4BE1-B23E-421E14DD2D50}" type="presParOf" srcId="{C88AC567-E800-47E0-9FD5-A2830C5C2491}" destId="{4221C8A1-85E8-40FF-8D40-A8F28AE418FB}" srcOrd="31" destOrd="0" presId="urn:microsoft.com/office/officeart/2008/layout/LinedList"/>
    <dgm:cxn modelId="{A1E68A61-0969-4691-90F8-7183EE12EAA1}" type="presParOf" srcId="{4221C8A1-85E8-40FF-8D40-A8F28AE418FB}" destId="{4B0275B8-37F6-455C-9E3D-BEFFBDC3C8DA}" srcOrd="0" destOrd="0" presId="urn:microsoft.com/office/officeart/2008/layout/LinedList"/>
    <dgm:cxn modelId="{794F96F7-BC92-460E-904A-191FD3575996}" type="presParOf" srcId="{4221C8A1-85E8-40FF-8D40-A8F28AE418FB}" destId="{4DAD2BC5-E4BC-4715-97DD-8F9737B50DA3}" srcOrd="1" destOrd="0" presId="urn:microsoft.com/office/officeart/2008/layout/LinedList"/>
    <dgm:cxn modelId="{8B21D1AC-A808-4E13-990B-54049FB19738}" type="presParOf" srcId="{4221C8A1-85E8-40FF-8D40-A8F28AE418FB}" destId="{6575D943-9BAE-48E9-9AC4-6A13AE6321A9}" srcOrd="2" destOrd="0" presId="urn:microsoft.com/office/officeart/2008/layout/LinedList"/>
    <dgm:cxn modelId="{6B99C3C7-6D5D-4140-9012-F49F56BA12C8}" type="presParOf" srcId="{C88AC567-E800-47E0-9FD5-A2830C5C2491}" destId="{0D11EDD4-F050-441B-9C89-F0611D9404A3}" srcOrd="32" destOrd="0" presId="urn:microsoft.com/office/officeart/2008/layout/LinedList"/>
    <dgm:cxn modelId="{2717AAD3-B670-431F-BDA3-2B68ECBC261B}" type="presParOf" srcId="{C88AC567-E800-47E0-9FD5-A2830C5C2491}" destId="{3D414093-3FA4-4374-A94A-DACC17CF55A4}" srcOrd="3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C13BDF9-D7D7-41B3-9ED4-E5B0FE650F27}" type="doc">
      <dgm:prSet loTypeId="urn:microsoft.com/office/officeart/2005/8/layout/arrow6" loCatId="relationship" qsTypeId="urn:microsoft.com/office/officeart/2005/8/quickstyle/simple1" qsCatId="simple" csTypeId="urn:microsoft.com/office/officeart/2005/8/colors/accent1_2" csCatId="accent1" phldr="1"/>
      <dgm:spPr/>
      <dgm:t>
        <a:bodyPr/>
        <a:lstStyle/>
        <a:p>
          <a:endParaRPr lang="en-IN"/>
        </a:p>
      </dgm:t>
    </dgm:pt>
    <dgm:pt modelId="{B064CC99-17AA-4EDD-9D01-D74C7E72EC01}">
      <dgm:prSet phldrT="[Text]"/>
      <dgm:spPr>
        <a:solidFill>
          <a:schemeClr val="accent3">
            <a:lumMod val="50000"/>
          </a:schemeClr>
        </a:solidFill>
      </dgm:spPr>
      <dgm:t>
        <a:bodyPr/>
        <a:lstStyle/>
        <a:p>
          <a:r>
            <a:rPr lang="en-US" dirty="0"/>
            <a:t>Merging in Git combines changes from one branch into another. It integrates the work done in different branches, ensuring that all changes are included in the final version.</a:t>
          </a:r>
          <a:endParaRPr lang="en-IN" dirty="0"/>
        </a:p>
      </dgm:t>
    </dgm:pt>
    <dgm:pt modelId="{16762BE5-E7D1-4598-9BB3-5A11788B3E1F}" type="parTrans" cxnId="{82C9CC79-1EF7-4291-907F-42663E6C69E5}">
      <dgm:prSet/>
      <dgm:spPr/>
      <dgm:t>
        <a:bodyPr/>
        <a:lstStyle/>
        <a:p>
          <a:endParaRPr lang="en-IN"/>
        </a:p>
      </dgm:t>
    </dgm:pt>
    <dgm:pt modelId="{FD0190BA-4046-4F01-AEBA-63D6D32C903A}" type="sibTrans" cxnId="{82C9CC79-1EF7-4291-907F-42663E6C69E5}">
      <dgm:prSet/>
      <dgm:spPr/>
      <dgm:t>
        <a:bodyPr/>
        <a:lstStyle/>
        <a:p>
          <a:endParaRPr lang="en-IN"/>
        </a:p>
      </dgm:t>
    </dgm:pt>
    <dgm:pt modelId="{737EB562-6C1C-498C-9478-FA853846A5C0}">
      <dgm:prSet phldrT="[Text]"/>
      <dgm:spPr>
        <a:solidFill>
          <a:schemeClr val="accent3">
            <a:lumMod val="50000"/>
          </a:schemeClr>
        </a:solidFill>
      </dgm:spPr>
      <dgm:t>
        <a:bodyPr/>
        <a:lstStyle/>
        <a:p>
          <a:r>
            <a:rPr lang="en-US" dirty="0"/>
            <a:t>Checkout in Git allows you to switch between branches. It updates the working directory to reflect the contents of the branch you want to work on.</a:t>
          </a:r>
          <a:endParaRPr lang="en-IN" dirty="0"/>
        </a:p>
      </dgm:t>
    </dgm:pt>
    <dgm:pt modelId="{A81612A0-E3AA-455E-A68B-01E545EB2C26}" type="parTrans" cxnId="{3B443D74-997F-4207-8160-F311087795D2}">
      <dgm:prSet/>
      <dgm:spPr/>
      <dgm:t>
        <a:bodyPr/>
        <a:lstStyle/>
        <a:p>
          <a:endParaRPr lang="en-IN"/>
        </a:p>
      </dgm:t>
    </dgm:pt>
    <dgm:pt modelId="{BAADA48F-63E5-45DB-8434-1C955F4E32C6}" type="sibTrans" cxnId="{3B443D74-997F-4207-8160-F311087795D2}">
      <dgm:prSet/>
      <dgm:spPr/>
      <dgm:t>
        <a:bodyPr/>
        <a:lstStyle/>
        <a:p>
          <a:endParaRPr lang="en-IN"/>
        </a:p>
      </dgm:t>
    </dgm:pt>
    <dgm:pt modelId="{8A807088-CE4B-4A57-9B1F-7EB3E7950F10}" type="pres">
      <dgm:prSet presAssocID="{4C13BDF9-D7D7-41B3-9ED4-E5B0FE650F27}" presName="compositeShape" presStyleCnt="0">
        <dgm:presLayoutVars>
          <dgm:chMax val="2"/>
          <dgm:dir/>
          <dgm:resizeHandles val="exact"/>
        </dgm:presLayoutVars>
      </dgm:prSet>
      <dgm:spPr/>
    </dgm:pt>
    <dgm:pt modelId="{4A3CAA2A-B933-4412-97D7-D67AA1B8750D}" type="pres">
      <dgm:prSet presAssocID="{4C13BDF9-D7D7-41B3-9ED4-E5B0FE650F27}" presName="ribbon" presStyleLbl="node1" presStyleIdx="0" presStyleCnt="1"/>
      <dgm:spPr>
        <a:solidFill>
          <a:schemeClr val="accent3">
            <a:lumMod val="50000"/>
          </a:schemeClr>
        </a:solidFill>
      </dgm:spPr>
    </dgm:pt>
    <dgm:pt modelId="{0D7F1156-F7F3-4F4C-8646-170144802F44}" type="pres">
      <dgm:prSet presAssocID="{4C13BDF9-D7D7-41B3-9ED4-E5B0FE650F27}" presName="leftArrowText" presStyleLbl="node1" presStyleIdx="0" presStyleCnt="1">
        <dgm:presLayoutVars>
          <dgm:chMax val="0"/>
          <dgm:bulletEnabled val="1"/>
        </dgm:presLayoutVars>
      </dgm:prSet>
      <dgm:spPr/>
    </dgm:pt>
    <dgm:pt modelId="{9AC3688C-12D8-40FE-8E2E-07F82444DFE4}" type="pres">
      <dgm:prSet presAssocID="{4C13BDF9-D7D7-41B3-9ED4-E5B0FE650F27}" presName="rightArrowText" presStyleLbl="node1" presStyleIdx="0" presStyleCnt="1">
        <dgm:presLayoutVars>
          <dgm:chMax val="0"/>
          <dgm:bulletEnabled val="1"/>
        </dgm:presLayoutVars>
      </dgm:prSet>
      <dgm:spPr/>
    </dgm:pt>
  </dgm:ptLst>
  <dgm:cxnLst>
    <dgm:cxn modelId="{3B443D74-997F-4207-8160-F311087795D2}" srcId="{4C13BDF9-D7D7-41B3-9ED4-E5B0FE650F27}" destId="{737EB562-6C1C-498C-9478-FA853846A5C0}" srcOrd="1" destOrd="0" parTransId="{A81612A0-E3AA-455E-A68B-01E545EB2C26}" sibTransId="{BAADA48F-63E5-45DB-8434-1C955F4E32C6}"/>
    <dgm:cxn modelId="{82C9CC79-1EF7-4291-907F-42663E6C69E5}" srcId="{4C13BDF9-D7D7-41B3-9ED4-E5B0FE650F27}" destId="{B064CC99-17AA-4EDD-9D01-D74C7E72EC01}" srcOrd="0" destOrd="0" parTransId="{16762BE5-E7D1-4598-9BB3-5A11788B3E1F}" sibTransId="{FD0190BA-4046-4F01-AEBA-63D6D32C903A}"/>
    <dgm:cxn modelId="{211A71A0-FDF3-4E3E-A406-46E1D14B3BD4}" type="presOf" srcId="{4C13BDF9-D7D7-41B3-9ED4-E5B0FE650F27}" destId="{8A807088-CE4B-4A57-9B1F-7EB3E7950F10}" srcOrd="0" destOrd="0" presId="urn:microsoft.com/office/officeart/2005/8/layout/arrow6"/>
    <dgm:cxn modelId="{A48F1AB5-3778-47C5-B2BD-A0282BB2C88F}" type="presOf" srcId="{737EB562-6C1C-498C-9478-FA853846A5C0}" destId="{9AC3688C-12D8-40FE-8E2E-07F82444DFE4}" srcOrd="0" destOrd="0" presId="urn:microsoft.com/office/officeart/2005/8/layout/arrow6"/>
    <dgm:cxn modelId="{2CFAC8F7-0F96-4EFC-9495-3DEB5746F8CF}" type="presOf" srcId="{B064CC99-17AA-4EDD-9D01-D74C7E72EC01}" destId="{0D7F1156-F7F3-4F4C-8646-170144802F44}" srcOrd="0" destOrd="0" presId="urn:microsoft.com/office/officeart/2005/8/layout/arrow6"/>
    <dgm:cxn modelId="{48D7012B-CE9A-4246-8FE0-7330AF4A6B92}" type="presParOf" srcId="{8A807088-CE4B-4A57-9B1F-7EB3E7950F10}" destId="{4A3CAA2A-B933-4412-97D7-D67AA1B8750D}" srcOrd="0" destOrd="0" presId="urn:microsoft.com/office/officeart/2005/8/layout/arrow6"/>
    <dgm:cxn modelId="{F98E7968-143F-4FF4-AA9B-A580C77056C5}" type="presParOf" srcId="{8A807088-CE4B-4A57-9B1F-7EB3E7950F10}" destId="{0D7F1156-F7F3-4F4C-8646-170144802F44}" srcOrd="1" destOrd="0" presId="urn:microsoft.com/office/officeart/2005/8/layout/arrow6"/>
    <dgm:cxn modelId="{4AFA7994-C02A-4B39-BCD2-A1501D6DA993}" type="presParOf" srcId="{8A807088-CE4B-4A57-9B1F-7EB3E7950F10}" destId="{9AC3688C-12D8-40FE-8E2E-07F82444DFE4}"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52F6DED-8D4A-44F8-B3E7-73C2D265925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F9BF8262-F9FA-4389-8FFB-05992698CCAA}">
      <dgm:prSet/>
      <dgm:spPr>
        <a:ln>
          <a:solidFill>
            <a:schemeClr val="accent3">
              <a:lumMod val="60000"/>
              <a:lumOff val="40000"/>
            </a:schemeClr>
          </a:solidFill>
        </a:ln>
      </dgm:spPr>
      <dgm:t>
        <a:bodyPr/>
        <a:lstStyle/>
        <a:p>
          <a:r>
            <a:rPr lang="en-IN" dirty="0">
              <a:solidFill>
                <a:schemeClr val="bg1"/>
              </a:solidFill>
            </a:rPr>
            <a:t>git branch &lt;branch_name&gt;</a:t>
          </a:r>
        </a:p>
      </dgm:t>
    </dgm:pt>
    <dgm:pt modelId="{3654C478-7160-4901-9839-434F47A2DD2B}" type="parTrans" cxnId="{5ED06547-B162-46A6-8232-1E9501A108A2}">
      <dgm:prSet/>
      <dgm:spPr/>
      <dgm:t>
        <a:bodyPr/>
        <a:lstStyle/>
        <a:p>
          <a:endParaRPr lang="en-IN"/>
        </a:p>
      </dgm:t>
    </dgm:pt>
    <dgm:pt modelId="{CD0659B2-DB09-4151-8A93-F518EAA2B2D1}" type="sibTrans" cxnId="{5ED06547-B162-46A6-8232-1E9501A108A2}">
      <dgm:prSet/>
      <dgm:spPr/>
      <dgm:t>
        <a:bodyPr/>
        <a:lstStyle/>
        <a:p>
          <a:endParaRPr lang="en-IN"/>
        </a:p>
      </dgm:t>
    </dgm:pt>
    <dgm:pt modelId="{52E9C4BE-5357-4D78-85F7-FFFC629CB829}">
      <dgm:prSet/>
      <dgm:spPr>
        <a:ln>
          <a:solidFill>
            <a:schemeClr val="accent3">
              <a:lumMod val="60000"/>
              <a:lumOff val="40000"/>
            </a:schemeClr>
          </a:solidFill>
        </a:ln>
      </dgm:spPr>
      <dgm:t>
        <a:bodyPr/>
        <a:lstStyle/>
        <a:p>
          <a:r>
            <a:rPr lang="en-IN" dirty="0">
              <a:solidFill>
                <a:schemeClr val="bg1"/>
              </a:solidFill>
            </a:rPr>
            <a:t>git checkout &lt;branch_name&gt;</a:t>
          </a:r>
        </a:p>
      </dgm:t>
    </dgm:pt>
    <dgm:pt modelId="{361F3A09-23B1-4B6D-90C6-F7F20884C140}" type="parTrans" cxnId="{5A65D710-2315-46FB-B751-302FC43BFC29}">
      <dgm:prSet/>
      <dgm:spPr/>
      <dgm:t>
        <a:bodyPr/>
        <a:lstStyle/>
        <a:p>
          <a:endParaRPr lang="en-IN"/>
        </a:p>
      </dgm:t>
    </dgm:pt>
    <dgm:pt modelId="{0BFA1362-9B16-47D0-9B42-D33830C10A55}" type="sibTrans" cxnId="{5A65D710-2315-46FB-B751-302FC43BFC29}">
      <dgm:prSet/>
      <dgm:spPr/>
      <dgm:t>
        <a:bodyPr/>
        <a:lstStyle/>
        <a:p>
          <a:endParaRPr lang="en-IN"/>
        </a:p>
      </dgm:t>
    </dgm:pt>
    <dgm:pt modelId="{6F224322-13BD-4B43-B854-5E6F59BE6FD4}">
      <dgm:prSet/>
      <dgm:spPr>
        <a:ln>
          <a:solidFill>
            <a:schemeClr val="accent3">
              <a:lumMod val="60000"/>
              <a:lumOff val="40000"/>
            </a:schemeClr>
          </a:solidFill>
        </a:ln>
      </dgm:spPr>
      <dgm:t>
        <a:bodyPr/>
        <a:lstStyle/>
        <a:p>
          <a:r>
            <a:rPr lang="en-IN" dirty="0">
              <a:solidFill>
                <a:schemeClr val="bg1"/>
              </a:solidFill>
            </a:rPr>
            <a:t>git checkout –b &lt;branch_name&gt; </a:t>
          </a:r>
        </a:p>
      </dgm:t>
    </dgm:pt>
    <dgm:pt modelId="{AAA796D7-3027-4B11-B4F2-83FAF7B6E51B}" type="parTrans" cxnId="{18A0A85B-8EFC-4E04-9198-C5C0AA2FCC1E}">
      <dgm:prSet/>
      <dgm:spPr/>
      <dgm:t>
        <a:bodyPr/>
        <a:lstStyle/>
        <a:p>
          <a:endParaRPr lang="en-IN"/>
        </a:p>
      </dgm:t>
    </dgm:pt>
    <dgm:pt modelId="{FA876C28-1335-4592-B293-ECB1D18FC865}" type="sibTrans" cxnId="{18A0A85B-8EFC-4E04-9198-C5C0AA2FCC1E}">
      <dgm:prSet/>
      <dgm:spPr/>
      <dgm:t>
        <a:bodyPr/>
        <a:lstStyle/>
        <a:p>
          <a:endParaRPr lang="en-IN"/>
        </a:p>
      </dgm:t>
    </dgm:pt>
    <dgm:pt modelId="{5D4ADFFC-C3F7-4945-91A7-22D6B5439100}">
      <dgm:prSet/>
      <dgm:spPr>
        <a:ln>
          <a:solidFill>
            <a:schemeClr val="accent3">
              <a:lumMod val="60000"/>
              <a:lumOff val="40000"/>
            </a:schemeClr>
          </a:solidFill>
        </a:ln>
      </dgm:spPr>
      <dgm:t>
        <a:bodyPr/>
        <a:lstStyle/>
        <a:p>
          <a:r>
            <a:rPr lang="en-IN" dirty="0">
              <a:solidFill>
                <a:schemeClr val="bg1"/>
              </a:solidFill>
            </a:rPr>
            <a:t>git branch</a:t>
          </a:r>
        </a:p>
      </dgm:t>
    </dgm:pt>
    <dgm:pt modelId="{5F31248D-D6E0-439E-ACA3-D0344D163216}" type="parTrans" cxnId="{88C2FAE7-4924-44B9-964B-2342A4463A65}">
      <dgm:prSet/>
      <dgm:spPr/>
      <dgm:t>
        <a:bodyPr/>
        <a:lstStyle/>
        <a:p>
          <a:endParaRPr lang="en-IN"/>
        </a:p>
      </dgm:t>
    </dgm:pt>
    <dgm:pt modelId="{0A115A20-3A36-4B3F-B8DA-2BD091E41050}" type="sibTrans" cxnId="{88C2FAE7-4924-44B9-964B-2342A4463A65}">
      <dgm:prSet/>
      <dgm:spPr/>
      <dgm:t>
        <a:bodyPr/>
        <a:lstStyle/>
        <a:p>
          <a:endParaRPr lang="en-IN"/>
        </a:p>
      </dgm:t>
    </dgm:pt>
    <dgm:pt modelId="{ED98021C-0F29-45E4-89B2-36AC08985C6A}">
      <dgm:prSet/>
      <dgm:spPr>
        <a:ln>
          <a:solidFill>
            <a:schemeClr val="accent3">
              <a:lumMod val="60000"/>
              <a:lumOff val="40000"/>
            </a:schemeClr>
          </a:solidFill>
        </a:ln>
      </dgm:spPr>
      <dgm:t>
        <a:bodyPr/>
        <a:lstStyle/>
        <a:p>
          <a:r>
            <a:rPr lang="en-IN" dirty="0">
              <a:solidFill>
                <a:schemeClr val="bg1"/>
              </a:solidFill>
            </a:rPr>
            <a:t>git merge &lt;branch name&gt;</a:t>
          </a:r>
        </a:p>
      </dgm:t>
    </dgm:pt>
    <dgm:pt modelId="{51BA4D65-ED65-4253-92B2-75FE33F55C36}" type="parTrans" cxnId="{E6F8F7C4-D556-470F-9C4D-0030EBFE31D0}">
      <dgm:prSet/>
      <dgm:spPr/>
      <dgm:t>
        <a:bodyPr/>
        <a:lstStyle/>
        <a:p>
          <a:endParaRPr lang="en-IN"/>
        </a:p>
      </dgm:t>
    </dgm:pt>
    <dgm:pt modelId="{CE4F0AB2-25FF-4278-A158-5FD9FAE22F32}" type="sibTrans" cxnId="{E6F8F7C4-D556-470F-9C4D-0030EBFE31D0}">
      <dgm:prSet/>
      <dgm:spPr/>
      <dgm:t>
        <a:bodyPr/>
        <a:lstStyle/>
        <a:p>
          <a:endParaRPr lang="en-IN"/>
        </a:p>
      </dgm:t>
    </dgm:pt>
    <dgm:pt modelId="{0DCA3BEC-C098-4191-861C-656CF0EBEC7F}">
      <dgm:prSet/>
      <dgm:spPr>
        <a:ln>
          <a:solidFill>
            <a:schemeClr val="accent3">
              <a:lumMod val="60000"/>
              <a:lumOff val="40000"/>
            </a:schemeClr>
          </a:solidFill>
        </a:ln>
      </dgm:spPr>
      <dgm:t>
        <a:bodyPr/>
        <a:lstStyle/>
        <a:p>
          <a:r>
            <a:rPr lang="en-IN" dirty="0">
              <a:solidFill>
                <a:schemeClr val="bg1"/>
              </a:solidFill>
            </a:rPr>
            <a:t>git branch –d &lt;branch_name&gt;</a:t>
          </a:r>
        </a:p>
      </dgm:t>
    </dgm:pt>
    <dgm:pt modelId="{45A8AE6A-5468-4E17-986F-49C70C379533}" type="parTrans" cxnId="{892E99EE-3D67-476D-A3E7-ADB83942D091}">
      <dgm:prSet/>
      <dgm:spPr/>
      <dgm:t>
        <a:bodyPr/>
        <a:lstStyle/>
        <a:p>
          <a:endParaRPr lang="en-IN"/>
        </a:p>
      </dgm:t>
    </dgm:pt>
    <dgm:pt modelId="{FB6992A8-7257-45B2-BDD8-25074F1D2354}" type="sibTrans" cxnId="{892E99EE-3D67-476D-A3E7-ADB83942D091}">
      <dgm:prSet/>
      <dgm:spPr/>
      <dgm:t>
        <a:bodyPr/>
        <a:lstStyle/>
        <a:p>
          <a:endParaRPr lang="en-IN"/>
        </a:p>
      </dgm:t>
    </dgm:pt>
    <dgm:pt modelId="{ACB4DA3A-2E31-4DF8-8A23-DB567B036177}">
      <dgm:prSet/>
      <dgm:spPr>
        <a:ln>
          <a:solidFill>
            <a:schemeClr val="accent3">
              <a:lumMod val="60000"/>
              <a:lumOff val="40000"/>
            </a:schemeClr>
          </a:solidFill>
        </a:ln>
      </dgm:spPr>
      <dgm:t>
        <a:bodyPr/>
        <a:lstStyle/>
        <a:p>
          <a:r>
            <a:rPr lang="en-IN" dirty="0">
              <a:solidFill>
                <a:schemeClr val="bg1"/>
              </a:solidFill>
            </a:rPr>
            <a:t>git branch –d &lt;branch_name&gt;</a:t>
          </a:r>
        </a:p>
      </dgm:t>
    </dgm:pt>
    <dgm:pt modelId="{BE47605B-E73F-48C0-B6F6-C84FB0EEFD53}" type="parTrans" cxnId="{EE426CCA-6B98-4675-84B9-39DB8DB6ABAB}">
      <dgm:prSet/>
      <dgm:spPr/>
      <dgm:t>
        <a:bodyPr/>
        <a:lstStyle/>
        <a:p>
          <a:endParaRPr lang="en-IN"/>
        </a:p>
      </dgm:t>
    </dgm:pt>
    <dgm:pt modelId="{C0321684-0A4A-4E41-B295-4001B976394C}" type="sibTrans" cxnId="{EE426CCA-6B98-4675-84B9-39DB8DB6ABAB}">
      <dgm:prSet/>
      <dgm:spPr/>
      <dgm:t>
        <a:bodyPr/>
        <a:lstStyle/>
        <a:p>
          <a:endParaRPr lang="en-IN"/>
        </a:p>
      </dgm:t>
    </dgm:pt>
    <dgm:pt modelId="{6F2DAB91-E230-44A6-B685-9CCB5E458F33}">
      <dgm:prSet/>
      <dgm:spPr>
        <a:ln>
          <a:solidFill>
            <a:schemeClr val="accent3">
              <a:lumMod val="60000"/>
              <a:lumOff val="40000"/>
            </a:schemeClr>
          </a:solidFill>
        </a:ln>
      </dgm:spPr>
      <dgm:t>
        <a:bodyPr/>
        <a:lstStyle/>
        <a:p>
          <a:r>
            <a:rPr lang="en-IN" dirty="0">
              <a:solidFill>
                <a:schemeClr val="bg1"/>
              </a:solidFill>
            </a:rPr>
            <a:t>git branch –m &lt;new_branch_name&gt;</a:t>
          </a:r>
        </a:p>
      </dgm:t>
    </dgm:pt>
    <dgm:pt modelId="{A650E378-231E-4B6F-B216-6747DD2FA905}" type="parTrans" cxnId="{4F9978CC-E45E-405F-81FB-E8EE900639E6}">
      <dgm:prSet/>
      <dgm:spPr/>
      <dgm:t>
        <a:bodyPr/>
        <a:lstStyle/>
        <a:p>
          <a:endParaRPr lang="en-IN"/>
        </a:p>
      </dgm:t>
    </dgm:pt>
    <dgm:pt modelId="{B5130716-21A8-4A65-ABF3-065895A6595A}" type="sibTrans" cxnId="{4F9978CC-E45E-405F-81FB-E8EE900639E6}">
      <dgm:prSet/>
      <dgm:spPr/>
      <dgm:t>
        <a:bodyPr/>
        <a:lstStyle/>
        <a:p>
          <a:endParaRPr lang="en-IN"/>
        </a:p>
      </dgm:t>
    </dgm:pt>
    <dgm:pt modelId="{B472736D-B6B8-46AD-A088-EB6451E6E88F}">
      <dgm:prSet/>
      <dgm:spPr>
        <a:ln>
          <a:solidFill>
            <a:schemeClr val="accent3">
              <a:lumMod val="60000"/>
              <a:lumOff val="40000"/>
            </a:schemeClr>
          </a:solidFill>
        </a:ln>
      </dgm:spPr>
      <dgm:t>
        <a:bodyPr/>
        <a:lstStyle/>
        <a:p>
          <a:r>
            <a:rPr lang="en-IN" dirty="0">
              <a:solidFill>
                <a:schemeClr val="bg1"/>
              </a:solidFill>
            </a:rPr>
            <a:t>git log &lt;branch_name&gt;</a:t>
          </a:r>
        </a:p>
      </dgm:t>
    </dgm:pt>
    <dgm:pt modelId="{42A1A725-0990-4597-8C30-A5D139043B30}" type="parTrans" cxnId="{9ADED9C6-5749-4578-8828-AE748BEC97C7}">
      <dgm:prSet/>
      <dgm:spPr/>
      <dgm:t>
        <a:bodyPr/>
        <a:lstStyle/>
        <a:p>
          <a:endParaRPr lang="en-IN"/>
        </a:p>
      </dgm:t>
    </dgm:pt>
    <dgm:pt modelId="{F8149277-9143-400F-A7DF-FEAB3DF71CA6}" type="sibTrans" cxnId="{9ADED9C6-5749-4578-8828-AE748BEC97C7}">
      <dgm:prSet/>
      <dgm:spPr/>
      <dgm:t>
        <a:bodyPr/>
        <a:lstStyle/>
        <a:p>
          <a:endParaRPr lang="en-IN"/>
        </a:p>
      </dgm:t>
    </dgm:pt>
    <dgm:pt modelId="{B2A29644-4CAA-4523-87F4-82EB14327103}">
      <dgm:prSet/>
      <dgm:spPr>
        <a:ln>
          <a:solidFill>
            <a:schemeClr val="accent3">
              <a:lumMod val="60000"/>
              <a:lumOff val="40000"/>
            </a:schemeClr>
          </a:solidFill>
        </a:ln>
      </dgm:spPr>
      <dgm:t>
        <a:bodyPr/>
        <a:lstStyle/>
        <a:p>
          <a:r>
            <a:rPr lang="en-IN" dirty="0">
              <a:solidFill>
                <a:schemeClr val="bg1"/>
              </a:solidFill>
            </a:rPr>
            <a:t>git diff &lt;source_branch&gt; &lt;target_branch&gt;</a:t>
          </a:r>
        </a:p>
      </dgm:t>
    </dgm:pt>
    <dgm:pt modelId="{AD3B7299-67EF-46C4-9544-8E149F6A6E1A}" type="parTrans" cxnId="{FBA2E5D1-07A7-431F-BEAB-5275AF4EE28B}">
      <dgm:prSet/>
      <dgm:spPr/>
      <dgm:t>
        <a:bodyPr/>
        <a:lstStyle/>
        <a:p>
          <a:endParaRPr lang="en-IN"/>
        </a:p>
      </dgm:t>
    </dgm:pt>
    <dgm:pt modelId="{57D77B1A-9BA7-45DE-BDD6-7383D7F106B4}" type="sibTrans" cxnId="{FBA2E5D1-07A7-431F-BEAB-5275AF4EE28B}">
      <dgm:prSet/>
      <dgm:spPr/>
      <dgm:t>
        <a:bodyPr/>
        <a:lstStyle/>
        <a:p>
          <a:endParaRPr lang="en-IN"/>
        </a:p>
      </dgm:t>
    </dgm:pt>
    <dgm:pt modelId="{C2BAE0A4-B684-4392-B79C-5BBBDAEE69ED}">
      <dgm:prSet/>
      <dgm:spPr>
        <a:ln>
          <a:solidFill>
            <a:schemeClr val="accent3">
              <a:lumMod val="60000"/>
              <a:lumOff val="40000"/>
            </a:schemeClr>
          </a:solidFill>
        </a:ln>
      </dgm:spPr>
      <dgm:t>
        <a:bodyPr/>
        <a:lstStyle/>
        <a:p>
          <a:r>
            <a:rPr lang="en-IN" dirty="0">
              <a:solidFill>
                <a:schemeClr val="bg1"/>
              </a:solidFill>
            </a:rPr>
            <a:t>git branch --merged</a:t>
          </a:r>
        </a:p>
      </dgm:t>
    </dgm:pt>
    <dgm:pt modelId="{78160742-B00B-4692-A083-69C54290FAA1}" type="parTrans" cxnId="{9545826A-AD89-4894-8A02-C6DB00802693}">
      <dgm:prSet/>
      <dgm:spPr/>
      <dgm:t>
        <a:bodyPr/>
        <a:lstStyle/>
        <a:p>
          <a:endParaRPr lang="en-IN"/>
        </a:p>
      </dgm:t>
    </dgm:pt>
    <dgm:pt modelId="{ADBB83D8-8BA0-46C5-B43C-BFD9DD76DF49}" type="sibTrans" cxnId="{9545826A-AD89-4894-8A02-C6DB00802693}">
      <dgm:prSet/>
      <dgm:spPr/>
      <dgm:t>
        <a:bodyPr/>
        <a:lstStyle/>
        <a:p>
          <a:endParaRPr lang="en-IN"/>
        </a:p>
      </dgm:t>
    </dgm:pt>
    <dgm:pt modelId="{BCACD776-3B3F-494E-BB4F-3A8ED5F0831C}">
      <dgm:prSet/>
      <dgm:spPr>
        <a:ln>
          <a:solidFill>
            <a:schemeClr val="accent3">
              <a:lumMod val="60000"/>
              <a:lumOff val="40000"/>
            </a:schemeClr>
          </a:solidFill>
        </a:ln>
      </dgm:spPr>
      <dgm:t>
        <a:bodyPr/>
        <a:lstStyle/>
        <a:p>
          <a:r>
            <a:rPr lang="en-IN" dirty="0">
              <a:solidFill>
                <a:schemeClr val="bg1"/>
              </a:solidFill>
            </a:rPr>
            <a:t>git branch --no-merged</a:t>
          </a:r>
        </a:p>
      </dgm:t>
    </dgm:pt>
    <dgm:pt modelId="{EE322ED6-39DC-4FB7-8250-FA5C60E1751B}" type="parTrans" cxnId="{1568C05C-4A47-47C5-80B1-E6528934FEA4}">
      <dgm:prSet/>
      <dgm:spPr/>
      <dgm:t>
        <a:bodyPr/>
        <a:lstStyle/>
        <a:p>
          <a:endParaRPr lang="en-IN"/>
        </a:p>
      </dgm:t>
    </dgm:pt>
    <dgm:pt modelId="{A37A63EE-9E38-4B5E-893B-7B65643EDBB8}" type="sibTrans" cxnId="{1568C05C-4A47-47C5-80B1-E6528934FEA4}">
      <dgm:prSet/>
      <dgm:spPr/>
      <dgm:t>
        <a:bodyPr/>
        <a:lstStyle/>
        <a:p>
          <a:endParaRPr lang="en-IN"/>
        </a:p>
      </dgm:t>
    </dgm:pt>
    <dgm:pt modelId="{381192BA-5A7B-4592-8AFD-5F09E228462D}">
      <dgm:prSet/>
      <dgm:spPr>
        <a:ln>
          <a:solidFill>
            <a:schemeClr val="accent3">
              <a:lumMod val="60000"/>
              <a:lumOff val="40000"/>
            </a:schemeClr>
          </a:solidFill>
        </a:ln>
      </dgm:spPr>
      <dgm:t>
        <a:bodyPr/>
        <a:lstStyle/>
        <a:p>
          <a:r>
            <a:rPr lang="en-IN" dirty="0">
              <a:solidFill>
                <a:schemeClr val="bg1"/>
              </a:solidFill>
            </a:rPr>
            <a:t>git push origin &lt;branch_name&gt;</a:t>
          </a:r>
        </a:p>
      </dgm:t>
    </dgm:pt>
    <dgm:pt modelId="{D2B99D88-4DD7-4068-84F0-99C0C710C0B0}" type="parTrans" cxnId="{4EBE63FA-F652-412F-BF08-86693FC5DBC0}">
      <dgm:prSet/>
      <dgm:spPr/>
      <dgm:t>
        <a:bodyPr/>
        <a:lstStyle/>
        <a:p>
          <a:endParaRPr lang="en-IN"/>
        </a:p>
      </dgm:t>
    </dgm:pt>
    <dgm:pt modelId="{11F5E1DA-5AE0-4CC3-B218-01F7D309FEE9}" type="sibTrans" cxnId="{4EBE63FA-F652-412F-BF08-86693FC5DBC0}">
      <dgm:prSet/>
      <dgm:spPr/>
      <dgm:t>
        <a:bodyPr/>
        <a:lstStyle/>
        <a:p>
          <a:endParaRPr lang="en-IN"/>
        </a:p>
      </dgm:t>
    </dgm:pt>
    <dgm:pt modelId="{C5457267-3BFD-47E1-9A3C-324939EA4975}">
      <dgm:prSet/>
      <dgm:spPr>
        <a:ln>
          <a:solidFill>
            <a:schemeClr val="accent3">
              <a:lumMod val="60000"/>
              <a:lumOff val="40000"/>
            </a:schemeClr>
          </a:solidFill>
        </a:ln>
      </dgm:spPr>
      <dgm:t>
        <a:bodyPr/>
        <a:lstStyle/>
        <a:p>
          <a:r>
            <a:rPr lang="en-IN" dirty="0">
              <a:solidFill>
                <a:schemeClr val="bg1"/>
              </a:solidFill>
            </a:rPr>
            <a:t>git push origin --delete &lt;branch_name&gt;</a:t>
          </a:r>
        </a:p>
      </dgm:t>
    </dgm:pt>
    <dgm:pt modelId="{F6229895-8402-4D9C-9F4F-631F5E0A5D45}" type="parTrans" cxnId="{93FE46C0-FE3C-4297-BE21-D8E88A30BF2E}">
      <dgm:prSet/>
      <dgm:spPr/>
      <dgm:t>
        <a:bodyPr/>
        <a:lstStyle/>
        <a:p>
          <a:endParaRPr lang="en-IN"/>
        </a:p>
      </dgm:t>
    </dgm:pt>
    <dgm:pt modelId="{097EAA3D-810B-47AF-B861-BF0F674D3ADD}" type="sibTrans" cxnId="{93FE46C0-FE3C-4297-BE21-D8E88A30BF2E}">
      <dgm:prSet/>
      <dgm:spPr/>
      <dgm:t>
        <a:bodyPr/>
        <a:lstStyle/>
        <a:p>
          <a:endParaRPr lang="en-IN"/>
        </a:p>
      </dgm:t>
    </dgm:pt>
    <dgm:pt modelId="{A8F2EF63-DC40-411F-950B-F155FD411DC7}">
      <dgm:prSet/>
      <dgm:spPr>
        <a:ln>
          <a:solidFill>
            <a:schemeClr val="accent3">
              <a:lumMod val="60000"/>
              <a:lumOff val="40000"/>
            </a:schemeClr>
          </a:solidFill>
        </a:ln>
      </dgm:spPr>
      <dgm:t>
        <a:bodyPr/>
        <a:lstStyle/>
        <a:p>
          <a:r>
            <a:rPr lang="en-IN" dirty="0">
              <a:solidFill>
                <a:schemeClr val="bg1"/>
              </a:solidFill>
            </a:rPr>
            <a:t>git fetch</a:t>
          </a:r>
        </a:p>
      </dgm:t>
    </dgm:pt>
    <dgm:pt modelId="{A4A5AE45-A085-4BBA-A360-9722016AF7AE}" type="parTrans" cxnId="{ED80C913-E099-404D-9B5D-5FC65577C2FA}">
      <dgm:prSet/>
      <dgm:spPr/>
      <dgm:t>
        <a:bodyPr/>
        <a:lstStyle/>
        <a:p>
          <a:endParaRPr lang="en-IN"/>
        </a:p>
      </dgm:t>
    </dgm:pt>
    <dgm:pt modelId="{9FCA069D-DC1A-444D-ABBC-FFE40841661F}" type="sibTrans" cxnId="{ED80C913-E099-404D-9B5D-5FC65577C2FA}">
      <dgm:prSet/>
      <dgm:spPr/>
      <dgm:t>
        <a:bodyPr/>
        <a:lstStyle/>
        <a:p>
          <a:endParaRPr lang="en-IN"/>
        </a:p>
      </dgm:t>
    </dgm:pt>
    <dgm:pt modelId="{82F3E283-8713-41AA-87A3-6E6678221657}">
      <dgm:prSet/>
      <dgm:spPr>
        <a:ln>
          <a:solidFill>
            <a:schemeClr val="accent3">
              <a:lumMod val="60000"/>
              <a:lumOff val="40000"/>
            </a:schemeClr>
          </a:solidFill>
        </a:ln>
      </dgm:spPr>
      <dgm:t>
        <a:bodyPr/>
        <a:lstStyle/>
        <a:p>
          <a:r>
            <a:rPr lang="en-IN" dirty="0">
              <a:solidFill>
                <a:schemeClr val="bg1"/>
              </a:solidFill>
            </a:rPr>
            <a:t>git pull origin &lt;branch_name&gt;</a:t>
          </a:r>
        </a:p>
      </dgm:t>
    </dgm:pt>
    <dgm:pt modelId="{97A37A97-7496-430A-A420-5A547FAC51E5}" type="parTrans" cxnId="{4D3E7FF9-30E2-4B51-AD4B-65164348305C}">
      <dgm:prSet/>
      <dgm:spPr/>
      <dgm:t>
        <a:bodyPr/>
        <a:lstStyle/>
        <a:p>
          <a:endParaRPr lang="en-IN"/>
        </a:p>
      </dgm:t>
    </dgm:pt>
    <dgm:pt modelId="{4B370AEB-0CB8-4784-8594-36D5FCA75358}" type="sibTrans" cxnId="{4D3E7FF9-30E2-4B51-AD4B-65164348305C}">
      <dgm:prSet/>
      <dgm:spPr/>
      <dgm:t>
        <a:bodyPr/>
        <a:lstStyle/>
        <a:p>
          <a:endParaRPr lang="en-IN"/>
        </a:p>
      </dgm:t>
    </dgm:pt>
    <dgm:pt modelId="{ABBA9A9C-AF5C-4FC8-829B-D5420F74267C}" type="pres">
      <dgm:prSet presAssocID="{D52F6DED-8D4A-44F8-B3E7-73C2D2659256}" presName="vert0" presStyleCnt="0">
        <dgm:presLayoutVars>
          <dgm:dir/>
          <dgm:animOne val="branch"/>
          <dgm:animLvl val="lvl"/>
        </dgm:presLayoutVars>
      </dgm:prSet>
      <dgm:spPr/>
    </dgm:pt>
    <dgm:pt modelId="{C1AB8F9A-AE63-4278-B483-9C790C39E008}" type="pres">
      <dgm:prSet presAssocID="{F9BF8262-F9FA-4389-8FFB-05992698CCAA}" presName="thickLine" presStyleLbl="alignNode1" presStyleIdx="0" presStyleCnt="16"/>
      <dgm:spPr>
        <a:ln>
          <a:solidFill>
            <a:schemeClr val="accent3">
              <a:lumMod val="60000"/>
              <a:lumOff val="40000"/>
            </a:schemeClr>
          </a:solidFill>
        </a:ln>
      </dgm:spPr>
    </dgm:pt>
    <dgm:pt modelId="{23B726FF-82C1-4806-9229-94B6EC821CC4}" type="pres">
      <dgm:prSet presAssocID="{F9BF8262-F9FA-4389-8FFB-05992698CCAA}" presName="horz1" presStyleCnt="0"/>
      <dgm:spPr/>
    </dgm:pt>
    <dgm:pt modelId="{A3491F97-17A5-4150-9271-EC42779E7995}" type="pres">
      <dgm:prSet presAssocID="{F9BF8262-F9FA-4389-8FFB-05992698CCAA}" presName="tx1" presStyleLbl="revTx" presStyleIdx="0" presStyleCnt="16"/>
      <dgm:spPr/>
    </dgm:pt>
    <dgm:pt modelId="{C5383957-F666-49B9-AAC6-5CABFC1F78B7}" type="pres">
      <dgm:prSet presAssocID="{F9BF8262-F9FA-4389-8FFB-05992698CCAA}" presName="vert1" presStyleCnt="0"/>
      <dgm:spPr/>
    </dgm:pt>
    <dgm:pt modelId="{DE8B0522-0876-4989-B8BB-116A6732714E}" type="pres">
      <dgm:prSet presAssocID="{6F224322-13BD-4B43-B854-5E6F59BE6FD4}" presName="thickLine" presStyleLbl="alignNode1" presStyleIdx="1" presStyleCnt="16"/>
      <dgm:spPr>
        <a:ln>
          <a:solidFill>
            <a:schemeClr val="accent3">
              <a:lumMod val="60000"/>
              <a:lumOff val="40000"/>
            </a:schemeClr>
          </a:solidFill>
        </a:ln>
      </dgm:spPr>
    </dgm:pt>
    <dgm:pt modelId="{A554A789-E70F-4105-B157-F0F8C5453390}" type="pres">
      <dgm:prSet presAssocID="{6F224322-13BD-4B43-B854-5E6F59BE6FD4}" presName="horz1" presStyleCnt="0"/>
      <dgm:spPr/>
    </dgm:pt>
    <dgm:pt modelId="{E9ABE595-C199-4C73-B632-8C27F648A534}" type="pres">
      <dgm:prSet presAssocID="{6F224322-13BD-4B43-B854-5E6F59BE6FD4}" presName="tx1" presStyleLbl="revTx" presStyleIdx="1" presStyleCnt="16"/>
      <dgm:spPr/>
    </dgm:pt>
    <dgm:pt modelId="{91C4524F-0242-4DE3-9B09-C9C913CB1E9F}" type="pres">
      <dgm:prSet presAssocID="{6F224322-13BD-4B43-B854-5E6F59BE6FD4}" presName="vert1" presStyleCnt="0"/>
      <dgm:spPr/>
    </dgm:pt>
    <dgm:pt modelId="{A1FAB0C3-3A7D-438F-9DC8-835334A6B756}" type="pres">
      <dgm:prSet presAssocID="{52E9C4BE-5357-4D78-85F7-FFFC629CB829}" presName="thickLine" presStyleLbl="alignNode1" presStyleIdx="2" presStyleCnt="16"/>
      <dgm:spPr>
        <a:ln>
          <a:solidFill>
            <a:schemeClr val="accent3">
              <a:lumMod val="60000"/>
              <a:lumOff val="40000"/>
            </a:schemeClr>
          </a:solidFill>
        </a:ln>
      </dgm:spPr>
    </dgm:pt>
    <dgm:pt modelId="{0D2F3FA4-1410-4DF5-BB2E-D66A0B05FAA1}" type="pres">
      <dgm:prSet presAssocID="{52E9C4BE-5357-4D78-85F7-FFFC629CB829}" presName="horz1" presStyleCnt="0"/>
      <dgm:spPr/>
    </dgm:pt>
    <dgm:pt modelId="{1523F349-7242-4A18-AAFE-6815AE631FAB}" type="pres">
      <dgm:prSet presAssocID="{52E9C4BE-5357-4D78-85F7-FFFC629CB829}" presName="tx1" presStyleLbl="revTx" presStyleIdx="2" presStyleCnt="16"/>
      <dgm:spPr/>
    </dgm:pt>
    <dgm:pt modelId="{0BA5B4D9-B17E-4F6F-B8C2-5DE28D86C577}" type="pres">
      <dgm:prSet presAssocID="{52E9C4BE-5357-4D78-85F7-FFFC629CB829}" presName="vert1" presStyleCnt="0"/>
      <dgm:spPr/>
    </dgm:pt>
    <dgm:pt modelId="{02DE4A47-31BE-4515-9D52-752767043DE9}" type="pres">
      <dgm:prSet presAssocID="{5D4ADFFC-C3F7-4945-91A7-22D6B5439100}" presName="thickLine" presStyleLbl="alignNode1" presStyleIdx="3" presStyleCnt="16"/>
      <dgm:spPr>
        <a:ln>
          <a:solidFill>
            <a:schemeClr val="accent3">
              <a:lumMod val="60000"/>
              <a:lumOff val="40000"/>
            </a:schemeClr>
          </a:solidFill>
        </a:ln>
      </dgm:spPr>
    </dgm:pt>
    <dgm:pt modelId="{9FB55380-3D7D-4BE3-9DAD-CDF2BBC2F774}" type="pres">
      <dgm:prSet presAssocID="{5D4ADFFC-C3F7-4945-91A7-22D6B5439100}" presName="horz1" presStyleCnt="0"/>
      <dgm:spPr/>
    </dgm:pt>
    <dgm:pt modelId="{FA0D0FE0-3DD5-4F95-B140-9FDD9AD34323}" type="pres">
      <dgm:prSet presAssocID="{5D4ADFFC-C3F7-4945-91A7-22D6B5439100}" presName="tx1" presStyleLbl="revTx" presStyleIdx="3" presStyleCnt="16"/>
      <dgm:spPr/>
    </dgm:pt>
    <dgm:pt modelId="{425F0A19-C1C0-4FBB-8B89-5D49926EE77A}" type="pres">
      <dgm:prSet presAssocID="{5D4ADFFC-C3F7-4945-91A7-22D6B5439100}" presName="vert1" presStyleCnt="0"/>
      <dgm:spPr/>
    </dgm:pt>
    <dgm:pt modelId="{F9E63E07-9D00-4B22-8146-DCCF16C8131E}" type="pres">
      <dgm:prSet presAssocID="{ED98021C-0F29-45E4-89B2-36AC08985C6A}" presName="thickLine" presStyleLbl="alignNode1" presStyleIdx="4" presStyleCnt="16"/>
      <dgm:spPr>
        <a:ln>
          <a:solidFill>
            <a:schemeClr val="accent3">
              <a:lumMod val="60000"/>
              <a:lumOff val="40000"/>
            </a:schemeClr>
          </a:solidFill>
        </a:ln>
      </dgm:spPr>
    </dgm:pt>
    <dgm:pt modelId="{7976AF75-8CFF-4396-9305-EC6D8C7AE283}" type="pres">
      <dgm:prSet presAssocID="{ED98021C-0F29-45E4-89B2-36AC08985C6A}" presName="horz1" presStyleCnt="0"/>
      <dgm:spPr/>
    </dgm:pt>
    <dgm:pt modelId="{A3ED39B0-02F4-4530-A75E-D1BD1D47F95A}" type="pres">
      <dgm:prSet presAssocID="{ED98021C-0F29-45E4-89B2-36AC08985C6A}" presName="tx1" presStyleLbl="revTx" presStyleIdx="4" presStyleCnt="16"/>
      <dgm:spPr/>
    </dgm:pt>
    <dgm:pt modelId="{87B32A2E-6DDB-4A4D-9FF8-D3EE1DDBF9AF}" type="pres">
      <dgm:prSet presAssocID="{ED98021C-0F29-45E4-89B2-36AC08985C6A}" presName="vert1" presStyleCnt="0"/>
      <dgm:spPr/>
    </dgm:pt>
    <dgm:pt modelId="{6BDED8B9-8FC3-4CD2-8C43-57ADDFCB0569}" type="pres">
      <dgm:prSet presAssocID="{0DCA3BEC-C098-4191-861C-656CF0EBEC7F}" presName="thickLine" presStyleLbl="alignNode1" presStyleIdx="5" presStyleCnt="16"/>
      <dgm:spPr>
        <a:ln>
          <a:solidFill>
            <a:schemeClr val="accent3">
              <a:lumMod val="60000"/>
              <a:lumOff val="40000"/>
            </a:schemeClr>
          </a:solidFill>
        </a:ln>
      </dgm:spPr>
    </dgm:pt>
    <dgm:pt modelId="{F07D6299-A0E7-4866-BAE7-6C7F70A7A854}" type="pres">
      <dgm:prSet presAssocID="{0DCA3BEC-C098-4191-861C-656CF0EBEC7F}" presName="horz1" presStyleCnt="0"/>
      <dgm:spPr/>
    </dgm:pt>
    <dgm:pt modelId="{9F0E5DD5-B846-40A1-B8D9-15978367A794}" type="pres">
      <dgm:prSet presAssocID="{0DCA3BEC-C098-4191-861C-656CF0EBEC7F}" presName="tx1" presStyleLbl="revTx" presStyleIdx="5" presStyleCnt="16"/>
      <dgm:spPr/>
    </dgm:pt>
    <dgm:pt modelId="{D199CA41-6CC9-4566-8E66-C53806CFCD56}" type="pres">
      <dgm:prSet presAssocID="{0DCA3BEC-C098-4191-861C-656CF0EBEC7F}" presName="vert1" presStyleCnt="0"/>
      <dgm:spPr/>
    </dgm:pt>
    <dgm:pt modelId="{5B5D7CAB-0848-4DE7-B68E-7B0F4B62F222}" type="pres">
      <dgm:prSet presAssocID="{ACB4DA3A-2E31-4DF8-8A23-DB567B036177}" presName="thickLine" presStyleLbl="alignNode1" presStyleIdx="6" presStyleCnt="16"/>
      <dgm:spPr>
        <a:ln>
          <a:solidFill>
            <a:schemeClr val="accent3">
              <a:lumMod val="60000"/>
              <a:lumOff val="40000"/>
            </a:schemeClr>
          </a:solidFill>
        </a:ln>
      </dgm:spPr>
    </dgm:pt>
    <dgm:pt modelId="{4DCEC397-1ACF-40BE-86C2-7D64EC86C816}" type="pres">
      <dgm:prSet presAssocID="{ACB4DA3A-2E31-4DF8-8A23-DB567B036177}" presName="horz1" presStyleCnt="0"/>
      <dgm:spPr/>
    </dgm:pt>
    <dgm:pt modelId="{1AB6E03A-6471-471B-9EB1-4AC18C1D78F4}" type="pres">
      <dgm:prSet presAssocID="{ACB4DA3A-2E31-4DF8-8A23-DB567B036177}" presName="tx1" presStyleLbl="revTx" presStyleIdx="6" presStyleCnt="16"/>
      <dgm:spPr/>
    </dgm:pt>
    <dgm:pt modelId="{F21D0D87-EA3A-4C25-8C3E-DB35A3DF6A43}" type="pres">
      <dgm:prSet presAssocID="{ACB4DA3A-2E31-4DF8-8A23-DB567B036177}" presName="vert1" presStyleCnt="0"/>
      <dgm:spPr/>
    </dgm:pt>
    <dgm:pt modelId="{52A5FEE3-2490-4B49-88C5-EA6D90406B0A}" type="pres">
      <dgm:prSet presAssocID="{6F2DAB91-E230-44A6-B685-9CCB5E458F33}" presName="thickLine" presStyleLbl="alignNode1" presStyleIdx="7" presStyleCnt="16"/>
      <dgm:spPr>
        <a:ln>
          <a:solidFill>
            <a:schemeClr val="accent3">
              <a:lumMod val="60000"/>
              <a:lumOff val="40000"/>
            </a:schemeClr>
          </a:solidFill>
        </a:ln>
      </dgm:spPr>
    </dgm:pt>
    <dgm:pt modelId="{25222F7F-DEF6-4623-96BE-D4999A1F076C}" type="pres">
      <dgm:prSet presAssocID="{6F2DAB91-E230-44A6-B685-9CCB5E458F33}" presName="horz1" presStyleCnt="0"/>
      <dgm:spPr/>
    </dgm:pt>
    <dgm:pt modelId="{37E04E0C-2FC3-4925-9D97-364CBCA47198}" type="pres">
      <dgm:prSet presAssocID="{6F2DAB91-E230-44A6-B685-9CCB5E458F33}" presName="tx1" presStyleLbl="revTx" presStyleIdx="7" presStyleCnt="16"/>
      <dgm:spPr/>
    </dgm:pt>
    <dgm:pt modelId="{371BEBE8-ACFA-4008-9E5A-52D412417E95}" type="pres">
      <dgm:prSet presAssocID="{6F2DAB91-E230-44A6-B685-9CCB5E458F33}" presName="vert1" presStyleCnt="0"/>
      <dgm:spPr/>
    </dgm:pt>
    <dgm:pt modelId="{C0A38556-9D65-4F94-84A0-9C81D6A8BB36}" type="pres">
      <dgm:prSet presAssocID="{B472736D-B6B8-46AD-A088-EB6451E6E88F}" presName="thickLine" presStyleLbl="alignNode1" presStyleIdx="8" presStyleCnt="16"/>
      <dgm:spPr>
        <a:ln>
          <a:solidFill>
            <a:schemeClr val="accent3">
              <a:lumMod val="60000"/>
              <a:lumOff val="40000"/>
            </a:schemeClr>
          </a:solidFill>
        </a:ln>
      </dgm:spPr>
    </dgm:pt>
    <dgm:pt modelId="{9B3984B4-BE48-430A-97B3-90BB919C7D58}" type="pres">
      <dgm:prSet presAssocID="{B472736D-B6B8-46AD-A088-EB6451E6E88F}" presName="horz1" presStyleCnt="0"/>
      <dgm:spPr/>
    </dgm:pt>
    <dgm:pt modelId="{AA3C3896-F2F9-4AFD-A274-0EA9FA3B93E4}" type="pres">
      <dgm:prSet presAssocID="{B472736D-B6B8-46AD-A088-EB6451E6E88F}" presName="tx1" presStyleLbl="revTx" presStyleIdx="8" presStyleCnt="16"/>
      <dgm:spPr/>
    </dgm:pt>
    <dgm:pt modelId="{659D9F6A-B58F-4ECD-BEE4-73E06601FD3E}" type="pres">
      <dgm:prSet presAssocID="{B472736D-B6B8-46AD-A088-EB6451E6E88F}" presName="vert1" presStyleCnt="0"/>
      <dgm:spPr/>
    </dgm:pt>
    <dgm:pt modelId="{DB44FB8A-D867-4BA6-9D6B-22CE3EF0C55D}" type="pres">
      <dgm:prSet presAssocID="{B2A29644-4CAA-4523-87F4-82EB14327103}" presName="thickLine" presStyleLbl="alignNode1" presStyleIdx="9" presStyleCnt="16"/>
      <dgm:spPr>
        <a:ln>
          <a:solidFill>
            <a:schemeClr val="accent3">
              <a:lumMod val="60000"/>
              <a:lumOff val="40000"/>
            </a:schemeClr>
          </a:solidFill>
        </a:ln>
      </dgm:spPr>
    </dgm:pt>
    <dgm:pt modelId="{2A35267B-5731-4227-B8E4-76FF0B1B691B}" type="pres">
      <dgm:prSet presAssocID="{B2A29644-4CAA-4523-87F4-82EB14327103}" presName="horz1" presStyleCnt="0"/>
      <dgm:spPr/>
    </dgm:pt>
    <dgm:pt modelId="{7DDE5A7A-6752-4740-A9B8-869E875FB1A2}" type="pres">
      <dgm:prSet presAssocID="{B2A29644-4CAA-4523-87F4-82EB14327103}" presName="tx1" presStyleLbl="revTx" presStyleIdx="9" presStyleCnt="16"/>
      <dgm:spPr/>
    </dgm:pt>
    <dgm:pt modelId="{1FC9509E-6E11-460D-A1CE-194F199D462E}" type="pres">
      <dgm:prSet presAssocID="{B2A29644-4CAA-4523-87F4-82EB14327103}" presName="vert1" presStyleCnt="0"/>
      <dgm:spPr/>
    </dgm:pt>
    <dgm:pt modelId="{4FB24A62-A679-481D-A1C8-C4E8E1021409}" type="pres">
      <dgm:prSet presAssocID="{C2BAE0A4-B684-4392-B79C-5BBBDAEE69ED}" presName="thickLine" presStyleLbl="alignNode1" presStyleIdx="10" presStyleCnt="16"/>
      <dgm:spPr>
        <a:ln>
          <a:solidFill>
            <a:schemeClr val="accent3">
              <a:lumMod val="60000"/>
              <a:lumOff val="40000"/>
            </a:schemeClr>
          </a:solidFill>
        </a:ln>
      </dgm:spPr>
    </dgm:pt>
    <dgm:pt modelId="{3AFBB0A6-6D68-484D-9785-3937D1C9852E}" type="pres">
      <dgm:prSet presAssocID="{C2BAE0A4-B684-4392-B79C-5BBBDAEE69ED}" presName="horz1" presStyleCnt="0"/>
      <dgm:spPr/>
    </dgm:pt>
    <dgm:pt modelId="{9A8A6FD6-81EA-4F19-AED5-DF4A5E92254C}" type="pres">
      <dgm:prSet presAssocID="{C2BAE0A4-B684-4392-B79C-5BBBDAEE69ED}" presName="tx1" presStyleLbl="revTx" presStyleIdx="10" presStyleCnt="16"/>
      <dgm:spPr/>
    </dgm:pt>
    <dgm:pt modelId="{E3F79C12-9A8E-4CBD-90B5-9B8A8B2DBAE7}" type="pres">
      <dgm:prSet presAssocID="{C2BAE0A4-B684-4392-B79C-5BBBDAEE69ED}" presName="vert1" presStyleCnt="0"/>
      <dgm:spPr/>
    </dgm:pt>
    <dgm:pt modelId="{0250EB85-C1AA-4944-B410-2596042BAB51}" type="pres">
      <dgm:prSet presAssocID="{BCACD776-3B3F-494E-BB4F-3A8ED5F0831C}" presName="thickLine" presStyleLbl="alignNode1" presStyleIdx="11" presStyleCnt="16"/>
      <dgm:spPr>
        <a:ln>
          <a:solidFill>
            <a:schemeClr val="accent3">
              <a:lumMod val="60000"/>
              <a:lumOff val="40000"/>
            </a:schemeClr>
          </a:solidFill>
        </a:ln>
      </dgm:spPr>
    </dgm:pt>
    <dgm:pt modelId="{5F578B96-FB60-4AC2-A414-D5B94CFE0CF7}" type="pres">
      <dgm:prSet presAssocID="{BCACD776-3B3F-494E-BB4F-3A8ED5F0831C}" presName="horz1" presStyleCnt="0"/>
      <dgm:spPr/>
    </dgm:pt>
    <dgm:pt modelId="{A14BB450-69A1-4AEB-A659-AA4F2FAA14F4}" type="pres">
      <dgm:prSet presAssocID="{BCACD776-3B3F-494E-BB4F-3A8ED5F0831C}" presName="tx1" presStyleLbl="revTx" presStyleIdx="11" presStyleCnt="16"/>
      <dgm:spPr/>
    </dgm:pt>
    <dgm:pt modelId="{0386CB27-7422-4A16-8615-7CA3EDCF730F}" type="pres">
      <dgm:prSet presAssocID="{BCACD776-3B3F-494E-BB4F-3A8ED5F0831C}" presName="vert1" presStyleCnt="0"/>
      <dgm:spPr/>
    </dgm:pt>
    <dgm:pt modelId="{FEF2CF41-1D91-46B7-8A37-861EDEEEC6A8}" type="pres">
      <dgm:prSet presAssocID="{381192BA-5A7B-4592-8AFD-5F09E228462D}" presName="thickLine" presStyleLbl="alignNode1" presStyleIdx="12" presStyleCnt="16"/>
      <dgm:spPr>
        <a:ln>
          <a:solidFill>
            <a:schemeClr val="accent3">
              <a:lumMod val="60000"/>
              <a:lumOff val="40000"/>
            </a:schemeClr>
          </a:solidFill>
        </a:ln>
      </dgm:spPr>
    </dgm:pt>
    <dgm:pt modelId="{0591F803-9656-44FC-A494-887EF00C2930}" type="pres">
      <dgm:prSet presAssocID="{381192BA-5A7B-4592-8AFD-5F09E228462D}" presName="horz1" presStyleCnt="0"/>
      <dgm:spPr/>
    </dgm:pt>
    <dgm:pt modelId="{66A65136-5EB8-4A4F-B073-D01E0308DF35}" type="pres">
      <dgm:prSet presAssocID="{381192BA-5A7B-4592-8AFD-5F09E228462D}" presName="tx1" presStyleLbl="revTx" presStyleIdx="12" presStyleCnt="16"/>
      <dgm:spPr/>
    </dgm:pt>
    <dgm:pt modelId="{C9FD625E-3105-4F1B-93FE-748DF718A0DA}" type="pres">
      <dgm:prSet presAssocID="{381192BA-5A7B-4592-8AFD-5F09E228462D}" presName="vert1" presStyleCnt="0"/>
      <dgm:spPr/>
    </dgm:pt>
    <dgm:pt modelId="{C5A0E41B-5275-4A8F-B059-94E5E63CC773}" type="pres">
      <dgm:prSet presAssocID="{C5457267-3BFD-47E1-9A3C-324939EA4975}" presName="thickLine" presStyleLbl="alignNode1" presStyleIdx="13" presStyleCnt="16"/>
      <dgm:spPr>
        <a:ln>
          <a:solidFill>
            <a:schemeClr val="accent3">
              <a:lumMod val="60000"/>
              <a:lumOff val="40000"/>
            </a:schemeClr>
          </a:solidFill>
        </a:ln>
      </dgm:spPr>
    </dgm:pt>
    <dgm:pt modelId="{93115379-D492-4B0B-844E-37240A8C28C3}" type="pres">
      <dgm:prSet presAssocID="{C5457267-3BFD-47E1-9A3C-324939EA4975}" presName="horz1" presStyleCnt="0"/>
      <dgm:spPr/>
    </dgm:pt>
    <dgm:pt modelId="{B047E4F3-3CE4-4570-AB3E-790CB147D163}" type="pres">
      <dgm:prSet presAssocID="{C5457267-3BFD-47E1-9A3C-324939EA4975}" presName="tx1" presStyleLbl="revTx" presStyleIdx="13" presStyleCnt="16"/>
      <dgm:spPr/>
    </dgm:pt>
    <dgm:pt modelId="{E77253F2-7B30-4471-B88D-3FBE77BF5695}" type="pres">
      <dgm:prSet presAssocID="{C5457267-3BFD-47E1-9A3C-324939EA4975}" presName="vert1" presStyleCnt="0"/>
      <dgm:spPr/>
    </dgm:pt>
    <dgm:pt modelId="{A273893D-5F8F-4643-B489-9D20609866D5}" type="pres">
      <dgm:prSet presAssocID="{A8F2EF63-DC40-411F-950B-F155FD411DC7}" presName="thickLine" presStyleLbl="alignNode1" presStyleIdx="14" presStyleCnt="16"/>
      <dgm:spPr>
        <a:ln>
          <a:solidFill>
            <a:schemeClr val="accent3">
              <a:lumMod val="60000"/>
              <a:lumOff val="40000"/>
            </a:schemeClr>
          </a:solidFill>
        </a:ln>
      </dgm:spPr>
    </dgm:pt>
    <dgm:pt modelId="{597B7C4B-9AFA-4C60-BE62-7F7E1F7D236F}" type="pres">
      <dgm:prSet presAssocID="{A8F2EF63-DC40-411F-950B-F155FD411DC7}" presName="horz1" presStyleCnt="0"/>
      <dgm:spPr/>
    </dgm:pt>
    <dgm:pt modelId="{E7402135-2808-4A56-9FCB-0841FC68591A}" type="pres">
      <dgm:prSet presAssocID="{A8F2EF63-DC40-411F-950B-F155FD411DC7}" presName="tx1" presStyleLbl="revTx" presStyleIdx="14" presStyleCnt="16"/>
      <dgm:spPr/>
    </dgm:pt>
    <dgm:pt modelId="{7402A6CA-F223-483E-BC06-50EE2EC7DCC0}" type="pres">
      <dgm:prSet presAssocID="{A8F2EF63-DC40-411F-950B-F155FD411DC7}" presName="vert1" presStyleCnt="0"/>
      <dgm:spPr/>
    </dgm:pt>
    <dgm:pt modelId="{83779DE1-DFF8-434D-B470-E94A99337BB8}" type="pres">
      <dgm:prSet presAssocID="{82F3E283-8713-41AA-87A3-6E6678221657}" presName="thickLine" presStyleLbl="alignNode1" presStyleIdx="15" presStyleCnt="16"/>
      <dgm:spPr>
        <a:ln>
          <a:solidFill>
            <a:schemeClr val="accent3">
              <a:lumMod val="60000"/>
              <a:lumOff val="40000"/>
            </a:schemeClr>
          </a:solidFill>
        </a:ln>
      </dgm:spPr>
    </dgm:pt>
    <dgm:pt modelId="{1E74A750-9F57-4369-9FD4-3DA5BC2A6526}" type="pres">
      <dgm:prSet presAssocID="{82F3E283-8713-41AA-87A3-6E6678221657}" presName="horz1" presStyleCnt="0"/>
      <dgm:spPr/>
    </dgm:pt>
    <dgm:pt modelId="{73F81E55-93E1-4468-A2A1-ED03BBE92B19}" type="pres">
      <dgm:prSet presAssocID="{82F3E283-8713-41AA-87A3-6E6678221657}" presName="tx1" presStyleLbl="revTx" presStyleIdx="15" presStyleCnt="16"/>
      <dgm:spPr/>
    </dgm:pt>
    <dgm:pt modelId="{E55DFF1E-024E-41CF-AF72-8888633E6882}" type="pres">
      <dgm:prSet presAssocID="{82F3E283-8713-41AA-87A3-6E6678221657}" presName="vert1" presStyleCnt="0"/>
      <dgm:spPr/>
    </dgm:pt>
  </dgm:ptLst>
  <dgm:cxnLst>
    <dgm:cxn modelId="{B5C1C706-2E25-4BD9-9B73-1DF29BFF8817}" type="presOf" srcId="{ACB4DA3A-2E31-4DF8-8A23-DB567B036177}" destId="{1AB6E03A-6471-471B-9EB1-4AC18C1D78F4}" srcOrd="0" destOrd="0" presId="urn:microsoft.com/office/officeart/2008/layout/LinedList"/>
    <dgm:cxn modelId="{F1798207-8C2E-4B24-98E9-4FF429618043}" type="presOf" srcId="{82F3E283-8713-41AA-87A3-6E6678221657}" destId="{73F81E55-93E1-4468-A2A1-ED03BBE92B19}" srcOrd="0" destOrd="0" presId="urn:microsoft.com/office/officeart/2008/layout/LinedList"/>
    <dgm:cxn modelId="{2AFEEE0E-7929-47CE-9699-955A20F343DC}" type="presOf" srcId="{C5457267-3BFD-47E1-9A3C-324939EA4975}" destId="{B047E4F3-3CE4-4570-AB3E-790CB147D163}" srcOrd="0" destOrd="0" presId="urn:microsoft.com/office/officeart/2008/layout/LinedList"/>
    <dgm:cxn modelId="{AD7F9C0F-F17F-468F-9B8C-402267DFB0FD}" type="presOf" srcId="{6F2DAB91-E230-44A6-B685-9CCB5E458F33}" destId="{37E04E0C-2FC3-4925-9D97-364CBCA47198}" srcOrd="0" destOrd="0" presId="urn:microsoft.com/office/officeart/2008/layout/LinedList"/>
    <dgm:cxn modelId="{5A65D710-2315-46FB-B751-302FC43BFC29}" srcId="{D52F6DED-8D4A-44F8-B3E7-73C2D2659256}" destId="{52E9C4BE-5357-4D78-85F7-FFFC629CB829}" srcOrd="2" destOrd="0" parTransId="{361F3A09-23B1-4B6D-90C6-F7F20884C140}" sibTransId="{0BFA1362-9B16-47D0-9B42-D33830C10A55}"/>
    <dgm:cxn modelId="{FE2C7D13-E7C6-476E-A4DD-6EEFF90C9744}" type="presOf" srcId="{BCACD776-3B3F-494E-BB4F-3A8ED5F0831C}" destId="{A14BB450-69A1-4AEB-A659-AA4F2FAA14F4}" srcOrd="0" destOrd="0" presId="urn:microsoft.com/office/officeart/2008/layout/LinedList"/>
    <dgm:cxn modelId="{ED80C913-E099-404D-9B5D-5FC65577C2FA}" srcId="{D52F6DED-8D4A-44F8-B3E7-73C2D2659256}" destId="{A8F2EF63-DC40-411F-950B-F155FD411DC7}" srcOrd="14" destOrd="0" parTransId="{A4A5AE45-A085-4BBA-A360-9722016AF7AE}" sibTransId="{9FCA069D-DC1A-444D-ABBC-FFE40841661F}"/>
    <dgm:cxn modelId="{F22FE513-6D1D-4D70-81C7-EC118FF1B4DF}" type="presOf" srcId="{6F224322-13BD-4B43-B854-5E6F59BE6FD4}" destId="{E9ABE595-C199-4C73-B632-8C27F648A534}" srcOrd="0" destOrd="0" presId="urn:microsoft.com/office/officeart/2008/layout/LinedList"/>
    <dgm:cxn modelId="{18A0A85B-8EFC-4E04-9198-C5C0AA2FCC1E}" srcId="{D52F6DED-8D4A-44F8-B3E7-73C2D2659256}" destId="{6F224322-13BD-4B43-B854-5E6F59BE6FD4}" srcOrd="1" destOrd="0" parTransId="{AAA796D7-3027-4B11-B4F2-83FAF7B6E51B}" sibTransId="{FA876C28-1335-4592-B293-ECB1D18FC865}"/>
    <dgm:cxn modelId="{5970715C-7C1E-45CC-9C12-94ACBBE51C91}" type="presOf" srcId="{A8F2EF63-DC40-411F-950B-F155FD411DC7}" destId="{E7402135-2808-4A56-9FCB-0841FC68591A}" srcOrd="0" destOrd="0" presId="urn:microsoft.com/office/officeart/2008/layout/LinedList"/>
    <dgm:cxn modelId="{1568C05C-4A47-47C5-80B1-E6528934FEA4}" srcId="{D52F6DED-8D4A-44F8-B3E7-73C2D2659256}" destId="{BCACD776-3B3F-494E-BB4F-3A8ED5F0831C}" srcOrd="11" destOrd="0" parTransId="{EE322ED6-39DC-4FB7-8250-FA5C60E1751B}" sibTransId="{A37A63EE-9E38-4B5E-893B-7B65643EDBB8}"/>
    <dgm:cxn modelId="{5ED06547-B162-46A6-8232-1E9501A108A2}" srcId="{D52F6DED-8D4A-44F8-B3E7-73C2D2659256}" destId="{F9BF8262-F9FA-4389-8FFB-05992698CCAA}" srcOrd="0" destOrd="0" parTransId="{3654C478-7160-4901-9839-434F47A2DD2B}" sibTransId="{CD0659B2-DB09-4151-8A93-F518EAA2B2D1}"/>
    <dgm:cxn modelId="{9545826A-AD89-4894-8A02-C6DB00802693}" srcId="{D52F6DED-8D4A-44F8-B3E7-73C2D2659256}" destId="{C2BAE0A4-B684-4392-B79C-5BBBDAEE69ED}" srcOrd="10" destOrd="0" parTransId="{78160742-B00B-4692-A083-69C54290FAA1}" sibTransId="{ADBB83D8-8BA0-46C5-B43C-BFD9DD76DF49}"/>
    <dgm:cxn modelId="{E5293952-3A33-4128-AFD1-6479143DE0A3}" type="presOf" srcId="{B472736D-B6B8-46AD-A088-EB6451E6E88F}" destId="{AA3C3896-F2F9-4AFD-A274-0EA9FA3B93E4}" srcOrd="0" destOrd="0" presId="urn:microsoft.com/office/officeart/2008/layout/LinedList"/>
    <dgm:cxn modelId="{3880A57D-6780-48BA-A048-AFB5BA4DE602}" type="presOf" srcId="{381192BA-5A7B-4592-8AFD-5F09E228462D}" destId="{66A65136-5EB8-4A4F-B073-D01E0308DF35}" srcOrd="0" destOrd="0" presId="urn:microsoft.com/office/officeart/2008/layout/LinedList"/>
    <dgm:cxn modelId="{E9497484-6BA1-453B-8DAD-E99E85007F8B}" type="presOf" srcId="{D52F6DED-8D4A-44F8-B3E7-73C2D2659256}" destId="{ABBA9A9C-AF5C-4FC8-829B-D5420F74267C}" srcOrd="0" destOrd="0" presId="urn:microsoft.com/office/officeart/2008/layout/LinedList"/>
    <dgm:cxn modelId="{7E8EB484-2760-408C-A66E-BB01148BC592}" type="presOf" srcId="{ED98021C-0F29-45E4-89B2-36AC08985C6A}" destId="{A3ED39B0-02F4-4530-A75E-D1BD1D47F95A}" srcOrd="0" destOrd="0" presId="urn:microsoft.com/office/officeart/2008/layout/LinedList"/>
    <dgm:cxn modelId="{F0F35289-A224-442D-AC8A-E7355509E1FD}" type="presOf" srcId="{0DCA3BEC-C098-4191-861C-656CF0EBEC7F}" destId="{9F0E5DD5-B846-40A1-B8D9-15978367A794}" srcOrd="0" destOrd="0" presId="urn:microsoft.com/office/officeart/2008/layout/LinedList"/>
    <dgm:cxn modelId="{84CE828F-55C5-4833-979E-56F18CF3BF6F}" type="presOf" srcId="{5D4ADFFC-C3F7-4945-91A7-22D6B5439100}" destId="{FA0D0FE0-3DD5-4F95-B140-9FDD9AD34323}" srcOrd="0" destOrd="0" presId="urn:microsoft.com/office/officeart/2008/layout/LinedList"/>
    <dgm:cxn modelId="{472D8491-D9E5-4D8A-A4C3-71F5C20CDA81}" type="presOf" srcId="{F9BF8262-F9FA-4389-8FFB-05992698CCAA}" destId="{A3491F97-17A5-4150-9271-EC42779E7995}" srcOrd="0" destOrd="0" presId="urn:microsoft.com/office/officeart/2008/layout/LinedList"/>
    <dgm:cxn modelId="{93FE46C0-FE3C-4297-BE21-D8E88A30BF2E}" srcId="{D52F6DED-8D4A-44F8-B3E7-73C2D2659256}" destId="{C5457267-3BFD-47E1-9A3C-324939EA4975}" srcOrd="13" destOrd="0" parTransId="{F6229895-8402-4D9C-9F4F-631F5E0A5D45}" sibTransId="{097EAA3D-810B-47AF-B861-BF0F674D3ADD}"/>
    <dgm:cxn modelId="{E6F8F7C4-D556-470F-9C4D-0030EBFE31D0}" srcId="{D52F6DED-8D4A-44F8-B3E7-73C2D2659256}" destId="{ED98021C-0F29-45E4-89B2-36AC08985C6A}" srcOrd="4" destOrd="0" parTransId="{51BA4D65-ED65-4253-92B2-75FE33F55C36}" sibTransId="{CE4F0AB2-25FF-4278-A158-5FD9FAE22F32}"/>
    <dgm:cxn modelId="{9ADED9C6-5749-4578-8828-AE748BEC97C7}" srcId="{D52F6DED-8D4A-44F8-B3E7-73C2D2659256}" destId="{B472736D-B6B8-46AD-A088-EB6451E6E88F}" srcOrd="8" destOrd="0" parTransId="{42A1A725-0990-4597-8C30-A5D139043B30}" sibTransId="{F8149277-9143-400F-A7DF-FEAB3DF71CA6}"/>
    <dgm:cxn modelId="{EE426CCA-6B98-4675-84B9-39DB8DB6ABAB}" srcId="{D52F6DED-8D4A-44F8-B3E7-73C2D2659256}" destId="{ACB4DA3A-2E31-4DF8-8A23-DB567B036177}" srcOrd="6" destOrd="0" parTransId="{BE47605B-E73F-48C0-B6F6-C84FB0EEFD53}" sibTransId="{C0321684-0A4A-4E41-B295-4001B976394C}"/>
    <dgm:cxn modelId="{4F9978CC-E45E-405F-81FB-E8EE900639E6}" srcId="{D52F6DED-8D4A-44F8-B3E7-73C2D2659256}" destId="{6F2DAB91-E230-44A6-B685-9CCB5E458F33}" srcOrd="7" destOrd="0" parTransId="{A650E378-231E-4B6F-B216-6747DD2FA905}" sibTransId="{B5130716-21A8-4A65-ABF3-065895A6595A}"/>
    <dgm:cxn modelId="{47E79BCC-A131-47B9-A4CF-EB1E2441D22F}" type="presOf" srcId="{52E9C4BE-5357-4D78-85F7-FFFC629CB829}" destId="{1523F349-7242-4A18-AAFE-6815AE631FAB}" srcOrd="0" destOrd="0" presId="urn:microsoft.com/office/officeart/2008/layout/LinedList"/>
    <dgm:cxn modelId="{FBA2E5D1-07A7-431F-BEAB-5275AF4EE28B}" srcId="{D52F6DED-8D4A-44F8-B3E7-73C2D2659256}" destId="{B2A29644-4CAA-4523-87F4-82EB14327103}" srcOrd="9" destOrd="0" parTransId="{AD3B7299-67EF-46C4-9544-8E149F6A6E1A}" sibTransId="{57D77B1A-9BA7-45DE-BDD6-7383D7F106B4}"/>
    <dgm:cxn modelId="{32D9F0DC-82A9-410F-BC69-135CBC8323EF}" type="presOf" srcId="{C2BAE0A4-B684-4392-B79C-5BBBDAEE69ED}" destId="{9A8A6FD6-81EA-4F19-AED5-DF4A5E92254C}" srcOrd="0" destOrd="0" presId="urn:microsoft.com/office/officeart/2008/layout/LinedList"/>
    <dgm:cxn modelId="{E227C5E1-DB89-4CE7-B072-0EFB90445B61}" type="presOf" srcId="{B2A29644-4CAA-4523-87F4-82EB14327103}" destId="{7DDE5A7A-6752-4740-A9B8-869E875FB1A2}" srcOrd="0" destOrd="0" presId="urn:microsoft.com/office/officeart/2008/layout/LinedList"/>
    <dgm:cxn modelId="{88C2FAE7-4924-44B9-964B-2342A4463A65}" srcId="{D52F6DED-8D4A-44F8-B3E7-73C2D2659256}" destId="{5D4ADFFC-C3F7-4945-91A7-22D6B5439100}" srcOrd="3" destOrd="0" parTransId="{5F31248D-D6E0-439E-ACA3-D0344D163216}" sibTransId="{0A115A20-3A36-4B3F-B8DA-2BD091E41050}"/>
    <dgm:cxn modelId="{892E99EE-3D67-476D-A3E7-ADB83942D091}" srcId="{D52F6DED-8D4A-44F8-B3E7-73C2D2659256}" destId="{0DCA3BEC-C098-4191-861C-656CF0EBEC7F}" srcOrd="5" destOrd="0" parTransId="{45A8AE6A-5468-4E17-986F-49C70C379533}" sibTransId="{FB6992A8-7257-45B2-BDD8-25074F1D2354}"/>
    <dgm:cxn modelId="{4D3E7FF9-30E2-4B51-AD4B-65164348305C}" srcId="{D52F6DED-8D4A-44F8-B3E7-73C2D2659256}" destId="{82F3E283-8713-41AA-87A3-6E6678221657}" srcOrd="15" destOrd="0" parTransId="{97A37A97-7496-430A-A420-5A547FAC51E5}" sibTransId="{4B370AEB-0CB8-4784-8594-36D5FCA75358}"/>
    <dgm:cxn modelId="{4EBE63FA-F652-412F-BF08-86693FC5DBC0}" srcId="{D52F6DED-8D4A-44F8-B3E7-73C2D2659256}" destId="{381192BA-5A7B-4592-8AFD-5F09E228462D}" srcOrd="12" destOrd="0" parTransId="{D2B99D88-4DD7-4068-84F0-99C0C710C0B0}" sibTransId="{11F5E1DA-5AE0-4CC3-B218-01F7D309FEE9}"/>
    <dgm:cxn modelId="{491BE228-5898-4E34-8788-B53A08E64A91}" type="presParOf" srcId="{ABBA9A9C-AF5C-4FC8-829B-D5420F74267C}" destId="{C1AB8F9A-AE63-4278-B483-9C790C39E008}" srcOrd="0" destOrd="0" presId="urn:microsoft.com/office/officeart/2008/layout/LinedList"/>
    <dgm:cxn modelId="{9E2E7B64-D98B-4FDB-B6BB-53DF6F93129A}" type="presParOf" srcId="{ABBA9A9C-AF5C-4FC8-829B-D5420F74267C}" destId="{23B726FF-82C1-4806-9229-94B6EC821CC4}" srcOrd="1" destOrd="0" presId="urn:microsoft.com/office/officeart/2008/layout/LinedList"/>
    <dgm:cxn modelId="{540BCA2E-54EB-432C-AEA2-89CD78927C50}" type="presParOf" srcId="{23B726FF-82C1-4806-9229-94B6EC821CC4}" destId="{A3491F97-17A5-4150-9271-EC42779E7995}" srcOrd="0" destOrd="0" presId="urn:microsoft.com/office/officeart/2008/layout/LinedList"/>
    <dgm:cxn modelId="{4D3C2A77-745C-44B3-93FF-8000CC4E6E88}" type="presParOf" srcId="{23B726FF-82C1-4806-9229-94B6EC821CC4}" destId="{C5383957-F666-49B9-AAC6-5CABFC1F78B7}" srcOrd="1" destOrd="0" presId="urn:microsoft.com/office/officeart/2008/layout/LinedList"/>
    <dgm:cxn modelId="{F78F6AF7-FCBA-429F-AE11-6FEA82F85AC0}" type="presParOf" srcId="{ABBA9A9C-AF5C-4FC8-829B-D5420F74267C}" destId="{DE8B0522-0876-4989-B8BB-116A6732714E}" srcOrd="2" destOrd="0" presId="urn:microsoft.com/office/officeart/2008/layout/LinedList"/>
    <dgm:cxn modelId="{BC7B19BF-9500-49CE-80B0-09EF61C87301}" type="presParOf" srcId="{ABBA9A9C-AF5C-4FC8-829B-D5420F74267C}" destId="{A554A789-E70F-4105-B157-F0F8C5453390}" srcOrd="3" destOrd="0" presId="urn:microsoft.com/office/officeart/2008/layout/LinedList"/>
    <dgm:cxn modelId="{F1AFCEF5-D71B-4E45-8C28-5A1298822BED}" type="presParOf" srcId="{A554A789-E70F-4105-B157-F0F8C5453390}" destId="{E9ABE595-C199-4C73-B632-8C27F648A534}" srcOrd="0" destOrd="0" presId="urn:microsoft.com/office/officeart/2008/layout/LinedList"/>
    <dgm:cxn modelId="{0949BCD0-CCE6-4AF0-AF3B-FAAEF9BB5F69}" type="presParOf" srcId="{A554A789-E70F-4105-B157-F0F8C5453390}" destId="{91C4524F-0242-4DE3-9B09-C9C913CB1E9F}" srcOrd="1" destOrd="0" presId="urn:microsoft.com/office/officeart/2008/layout/LinedList"/>
    <dgm:cxn modelId="{E67B7BC8-DCF9-45B8-8ACE-910D80252BA4}" type="presParOf" srcId="{ABBA9A9C-AF5C-4FC8-829B-D5420F74267C}" destId="{A1FAB0C3-3A7D-438F-9DC8-835334A6B756}" srcOrd="4" destOrd="0" presId="urn:microsoft.com/office/officeart/2008/layout/LinedList"/>
    <dgm:cxn modelId="{0E9EDD01-46AD-4EDD-8089-62B8F0097BBC}" type="presParOf" srcId="{ABBA9A9C-AF5C-4FC8-829B-D5420F74267C}" destId="{0D2F3FA4-1410-4DF5-BB2E-D66A0B05FAA1}" srcOrd="5" destOrd="0" presId="urn:microsoft.com/office/officeart/2008/layout/LinedList"/>
    <dgm:cxn modelId="{A2F78CFE-4526-4D20-A4A9-92997BF9BAA4}" type="presParOf" srcId="{0D2F3FA4-1410-4DF5-BB2E-D66A0B05FAA1}" destId="{1523F349-7242-4A18-AAFE-6815AE631FAB}" srcOrd="0" destOrd="0" presId="urn:microsoft.com/office/officeart/2008/layout/LinedList"/>
    <dgm:cxn modelId="{32BD4C32-AF4E-4099-B1FE-90AB16D4D29C}" type="presParOf" srcId="{0D2F3FA4-1410-4DF5-BB2E-D66A0B05FAA1}" destId="{0BA5B4D9-B17E-4F6F-B8C2-5DE28D86C577}" srcOrd="1" destOrd="0" presId="urn:microsoft.com/office/officeart/2008/layout/LinedList"/>
    <dgm:cxn modelId="{EE231949-D3C9-477F-990D-79FDEDBF73E3}" type="presParOf" srcId="{ABBA9A9C-AF5C-4FC8-829B-D5420F74267C}" destId="{02DE4A47-31BE-4515-9D52-752767043DE9}" srcOrd="6" destOrd="0" presId="urn:microsoft.com/office/officeart/2008/layout/LinedList"/>
    <dgm:cxn modelId="{BA68A432-B1F5-46E2-8561-3065BC11A44F}" type="presParOf" srcId="{ABBA9A9C-AF5C-4FC8-829B-D5420F74267C}" destId="{9FB55380-3D7D-4BE3-9DAD-CDF2BBC2F774}" srcOrd="7" destOrd="0" presId="urn:microsoft.com/office/officeart/2008/layout/LinedList"/>
    <dgm:cxn modelId="{4061609D-9855-4F9F-99B1-D0FBFD9C006E}" type="presParOf" srcId="{9FB55380-3D7D-4BE3-9DAD-CDF2BBC2F774}" destId="{FA0D0FE0-3DD5-4F95-B140-9FDD9AD34323}" srcOrd="0" destOrd="0" presId="urn:microsoft.com/office/officeart/2008/layout/LinedList"/>
    <dgm:cxn modelId="{2ACCC83F-D699-4D00-88E2-861E6B9C6F3B}" type="presParOf" srcId="{9FB55380-3D7D-4BE3-9DAD-CDF2BBC2F774}" destId="{425F0A19-C1C0-4FBB-8B89-5D49926EE77A}" srcOrd="1" destOrd="0" presId="urn:microsoft.com/office/officeart/2008/layout/LinedList"/>
    <dgm:cxn modelId="{0FC0FAC4-758D-4897-BBE8-1123A0E5486D}" type="presParOf" srcId="{ABBA9A9C-AF5C-4FC8-829B-D5420F74267C}" destId="{F9E63E07-9D00-4B22-8146-DCCF16C8131E}" srcOrd="8" destOrd="0" presId="urn:microsoft.com/office/officeart/2008/layout/LinedList"/>
    <dgm:cxn modelId="{2CC1D0DC-51F8-4015-B41F-E76E40D2FBFC}" type="presParOf" srcId="{ABBA9A9C-AF5C-4FC8-829B-D5420F74267C}" destId="{7976AF75-8CFF-4396-9305-EC6D8C7AE283}" srcOrd="9" destOrd="0" presId="urn:microsoft.com/office/officeart/2008/layout/LinedList"/>
    <dgm:cxn modelId="{23DADEEB-C3A0-483B-A107-8342D1D57DE2}" type="presParOf" srcId="{7976AF75-8CFF-4396-9305-EC6D8C7AE283}" destId="{A3ED39B0-02F4-4530-A75E-D1BD1D47F95A}" srcOrd="0" destOrd="0" presId="urn:microsoft.com/office/officeart/2008/layout/LinedList"/>
    <dgm:cxn modelId="{E84A827F-798A-4F80-8C3A-0DCDB5A6C373}" type="presParOf" srcId="{7976AF75-8CFF-4396-9305-EC6D8C7AE283}" destId="{87B32A2E-6DDB-4A4D-9FF8-D3EE1DDBF9AF}" srcOrd="1" destOrd="0" presId="urn:microsoft.com/office/officeart/2008/layout/LinedList"/>
    <dgm:cxn modelId="{F57E1846-F2A6-4435-AD1B-D43176202984}" type="presParOf" srcId="{ABBA9A9C-AF5C-4FC8-829B-D5420F74267C}" destId="{6BDED8B9-8FC3-4CD2-8C43-57ADDFCB0569}" srcOrd="10" destOrd="0" presId="urn:microsoft.com/office/officeart/2008/layout/LinedList"/>
    <dgm:cxn modelId="{1BDE2FCB-2F1C-42C8-A424-C4A548BF4B50}" type="presParOf" srcId="{ABBA9A9C-AF5C-4FC8-829B-D5420F74267C}" destId="{F07D6299-A0E7-4866-BAE7-6C7F70A7A854}" srcOrd="11" destOrd="0" presId="urn:microsoft.com/office/officeart/2008/layout/LinedList"/>
    <dgm:cxn modelId="{B49C9410-609A-41D0-A226-55AB3B07E8CE}" type="presParOf" srcId="{F07D6299-A0E7-4866-BAE7-6C7F70A7A854}" destId="{9F0E5DD5-B846-40A1-B8D9-15978367A794}" srcOrd="0" destOrd="0" presId="urn:microsoft.com/office/officeart/2008/layout/LinedList"/>
    <dgm:cxn modelId="{BEC16B2B-D179-42EA-A290-8D73F1C7CF33}" type="presParOf" srcId="{F07D6299-A0E7-4866-BAE7-6C7F70A7A854}" destId="{D199CA41-6CC9-4566-8E66-C53806CFCD56}" srcOrd="1" destOrd="0" presId="urn:microsoft.com/office/officeart/2008/layout/LinedList"/>
    <dgm:cxn modelId="{C171C472-27BA-48E3-BBE9-1AE434DE1710}" type="presParOf" srcId="{ABBA9A9C-AF5C-4FC8-829B-D5420F74267C}" destId="{5B5D7CAB-0848-4DE7-B68E-7B0F4B62F222}" srcOrd="12" destOrd="0" presId="urn:microsoft.com/office/officeart/2008/layout/LinedList"/>
    <dgm:cxn modelId="{D940F27F-9795-450C-87EA-6E7CC9D7CDAA}" type="presParOf" srcId="{ABBA9A9C-AF5C-4FC8-829B-D5420F74267C}" destId="{4DCEC397-1ACF-40BE-86C2-7D64EC86C816}" srcOrd="13" destOrd="0" presId="urn:microsoft.com/office/officeart/2008/layout/LinedList"/>
    <dgm:cxn modelId="{3006B276-F147-47A6-9B7F-CC900039BEAC}" type="presParOf" srcId="{4DCEC397-1ACF-40BE-86C2-7D64EC86C816}" destId="{1AB6E03A-6471-471B-9EB1-4AC18C1D78F4}" srcOrd="0" destOrd="0" presId="urn:microsoft.com/office/officeart/2008/layout/LinedList"/>
    <dgm:cxn modelId="{41FC2808-C02F-46F3-8624-0C35B56F1E94}" type="presParOf" srcId="{4DCEC397-1ACF-40BE-86C2-7D64EC86C816}" destId="{F21D0D87-EA3A-4C25-8C3E-DB35A3DF6A43}" srcOrd="1" destOrd="0" presId="urn:microsoft.com/office/officeart/2008/layout/LinedList"/>
    <dgm:cxn modelId="{984789B5-3E64-4A27-A07B-3A72B2257DB4}" type="presParOf" srcId="{ABBA9A9C-AF5C-4FC8-829B-D5420F74267C}" destId="{52A5FEE3-2490-4B49-88C5-EA6D90406B0A}" srcOrd="14" destOrd="0" presId="urn:microsoft.com/office/officeart/2008/layout/LinedList"/>
    <dgm:cxn modelId="{A5945717-D78A-4C82-8812-9B56A781E52A}" type="presParOf" srcId="{ABBA9A9C-AF5C-4FC8-829B-D5420F74267C}" destId="{25222F7F-DEF6-4623-96BE-D4999A1F076C}" srcOrd="15" destOrd="0" presId="urn:microsoft.com/office/officeart/2008/layout/LinedList"/>
    <dgm:cxn modelId="{32DCF525-AA05-4C23-BAB8-77809CCFEE4B}" type="presParOf" srcId="{25222F7F-DEF6-4623-96BE-D4999A1F076C}" destId="{37E04E0C-2FC3-4925-9D97-364CBCA47198}" srcOrd="0" destOrd="0" presId="urn:microsoft.com/office/officeart/2008/layout/LinedList"/>
    <dgm:cxn modelId="{0D9EB027-606D-4E40-97CA-F734AB799CC6}" type="presParOf" srcId="{25222F7F-DEF6-4623-96BE-D4999A1F076C}" destId="{371BEBE8-ACFA-4008-9E5A-52D412417E95}" srcOrd="1" destOrd="0" presId="urn:microsoft.com/office/officeart/2008/layout/LinedList"/>
    <dgm:cxn modelId="{6F17C5D6-BAC2-4401-9BF9-65ED321F94D8}" type="presParOf" srcId="{ABBA9A9C-AF5C-4FC8-829B-D5420F74267C}" destId="{C0A38556-9D65-4F94-84A0-9C81D6A8BB36}" srcOrd="16" destOrd="0" presId="urn:microsoft.com/office/officeart/2008/layout/LinedList"/>
    <dgm:cxn modelId="{8461CB83-1722-4743-83EC-45A1DC88D0E7}" type="presParOf" srcId="{ABBA9A9C-AF5C-4FC8-829B-D5420F74267C}" destId="{9B3984B4-BE48-430A-97B3-90BB919C7D58}" srcOrd="17" destOrd="0" presId="urn:microsoft.com/office/officeart/2008/layout/LinedList"/>
    <dgm:cxn modelId="{57A56458-81B5-4EF5-A8CC-057B94EE005F}" type="presParOf" srcId="{9B3984B4-BE48-430A-97B3-90BB919C7D58}" destId="{AA3C3896-F2F9-4AFD-A274-0EA9FA3B93E4}" srcOrd="0" destOrd="0" presId="urn:microsoft.com/office/officeart/2008/layout/LinedList"/>
    <dgm:cxn modelId="{E781D852-8165-4187-B418-94F6BEE5D970}" type="presParOf" srcId="{9B3984B4-BE48-430A-97B3-90BB919C7D58}" destId="{659D9F6A-B58F-4ECD-BEE4-73E06601FD3E}" srcOrd="1" destOrd="0" presId="urn:microsoft.com/office/officeart/2008/layout/LinedList"/>
    <dgm:cxn modelId="{3CC76D4E-2E1A-4DDD-8471-0FE4FE9DC336}" type="presParOf" srcId="{ABBA9A9C-AF5C-4FC8-829B-D5420F74267C}" destId="{DB44FB8A-D867-4BA6-9D6B-22CE3EF0C55D}" srcOrd="18" destOrd="0" presId="urn:microsoft.com/office/officeart/2008/layout/LinedList"/>
    <dgm:cxn modelId="{5DC2CB7E-6700-47BA-9AE7-C4F32A5A8678}" type="presParOf" srcId="{ABBA9A9C-AF5C-4FC8-829B-D5420F74267C}" destId="{2A35267B-5731-4227-B8E4-76FF0B1B691B}" srcOrd="19" destOrd="0" presId="urn:microsoft.com/office/officeart/2008/layout/LinedList"/>
    <dgm:cxn modelId="{8D32F05B-F633-4B04-B71A-20CB430A9EC5}" type="presParOf" srcId="{2A35267B-5731-4227-B8E4-76FF0B1B691B}" destId="{7DDE5A7A-6752-4740-A9B8-869E875FB1A2}" srcOrd="0" destOrd="0" presId="urn:microsoft.com/office/officeart/2008/layout/LinedList"/>
    <dgm:cxn modelId="{7AE352FE-2F6B-418C-BC7F-51F1AB2C5916}" type="presParOf" srcId="{2A35267B-5731-4227-B8E4-76FF0B1B691B}" destId="{1FC9509E-6E11-460D-A1CE-194F199D462E}" srcOrd="1" destOrd="0" presId="urn:microsoft.com/office/officeart/2008/layout/LinedList"/>
    <dgm:cxn modelId="{8980ACF0-8F1A-4A55-BA28-1BDF8A49FF98}" type="presParOf" srcId="{ABBA9A9C-AF5C-4FC8-829B-D5420F74267C}" destId="{4FB24A62-A679-481D-A1C8-C4E8E1021409}" srcOrd="20" destOrd="0" presId="urn:microsoft.com/office/officeart/2008/layout/LinedList"/>
    <dgm:cxn modelId="{4137E900-CEFB-488B-83C5-75BB641C6791}" type="presParOf" srcId="{ABBA9A9C-AF5C-4FC8-829B-D5420F74267C}" destId="{3AFBB0A6-6D68-484D-9785-3937D1C9852E}" srcOrd="21" destOrd="0" presId="urn:microsoft.com/office/officeart/2008/layout/LinedList"/>
    <dgm:cxn modelId="{D61BECF1-549A-4071-BA89-F0143AE5681B}" type="presParOf" srcId="{3AFBB0A6-6D68-484D-9785-3937D1C9852E}" destId="{9A8A6FD6-81EA-4F19-AED5-DF4A5E92254C}" srcOrd="0" destOrd="0" presId="urn:microsoft.com/office/officeart/2008/layout/LinedList"/>
    <dgm:cxn modelId="{1AEEB6FC-4029-4288-899E-8F200238EE78}" type="presParOf" srcId="{3AFBB0A6-6D68-484D-9785-3937D1C9852E}" destId="{E3F79C12-9A8E-4CBD-90B5-9B8A8B2DBAE7}" srcOrd="1" destOrd="0" presId="urn:microsoft.com/office/officeart/2008/layout/LinedList"/>
    <dgm:cxn modelId="{17F6EE41-838D-45A6-A982-0CED4BCEC15C}" type="presParOf" srcId="{ABBA9A9C-AF5C-4FC8-829B-D5420F74267C}" destId="{0250EB85-C1AA-4944-B410-2596042BAB51}" srcOrd="22" destOrd="0" presId="urn:microsoft.com/office/officeart/2008/layout/LinedList"/>
    <dgm:cxn modelId="{CE699D8D-829F-405A-88F7-0857AD1FEE5D}" type="presParOf" srcId="{ABBA9A9C-AF5C-4FC8-829B-D5420F74267C}" destId="{5F578B96-FB60-4AC2-A414-D5B94CFE0CF7}" srcOrd="23" destOrd="0" presId="urn:microsoft.com/office/officeart/2008/layout/LinedList"/>
    <dgm:cxn modelId="{D2F00AAC-F684-4DF8-89F9-73EEA0E7E8A7}" type="presParOf" srcId="{5F578B96-FB60-4AC2-A414-D5B94CFE0CF7}" destId="{A14BB450-69A1-4AEB-A659-AA4F2FAA14F4}" srcOrd="0" destOrd="0" presId="urn:microsoft.com/office/officeart/2008/layout/LinedList"/>
    <dgm:cxn modelId="{F81D18CD-8930-4393-A777-EA85ADFA5942}" type="presParOf" srcId="{5F578B96-FB60-4AC2-A414-D5B94CFE0CF7}" destId="{0386CB27-7422-4A16-8615-7CA3EDCF730F}" srcOrd="1" destOrd="0" presId="urn:microsoft.com/office/officeart/2008/layout/LinedList"/>
    <dgm:cxn modelId="{4517F851-BDD0-4634-B76B-E7BED4E91C12}" type="presParOf" srcId="{ABBA9A9C-AF5C-4FC8-829B-D5420F74267C}" destId="{FEF2CF41-1D91-46B7-8A37-861EDEEEC6A8}" srcOrd="24" destOrd="0" presId="urn:microsoft.com/office/officeart/2008/layout/LinedList"/>
    <dgm:cxn modelId="{A9546A09-4647-4C7F-AEEF-3ECC61E88FB4}" type="presParOf" srcId="{ABBA9A9C-AF5C-4FC8-829B-D5420F74267C}" destId="{0591F803-9656-44FC-A494-887EF00C2930}" srcOrd="25" destOrd="0" presId="urn:microsoft.com/office/officeart/2008/layout/LinedList"/>
    <dgm:cxn modelId="{3E6C03C0-427F-481B-97D5-553512B4872D}" type="presParOf" srcId="{0591F803-9656-44FC-A494-887EF00C2930}" destId="{66A65136-5EB8-4A4F-B073-D01E0308DF35}" srcOrd="0" destOrd="0" presId="urn:microsoft.com/office/officeart/2008/layout/LinedList"/>
    <dgm:cxn modelId="{9E0FFDD2-C8B7-4903-9527-346C7B90B950}" type="presParOf" srcId="{0591F803-9656-44FC-A494-887EF00C2930}" destId="{C9FD625E-3105-4F1B-93FE-748DF718A0DA}" srcOrd="1" destOrd="0" presId="urn:microsoft.com/office/officeart/2008/layout/LinedList"/>
    <dgm:cxn modelId="{ABC59D3A-0649-40EE-A943-D1361BF9A247}" type="presParOf" srcId="{ABBA9A9C-AF5C-4FC8-829B-D5420F74267C}" destId="{C5A0E41B-5275-4A8F-B059-94E5E63CC773}" srcOrd="26" destOrd="0" presId="urn:microsoft.com/office/officeart/2008/layout/LinedList"/>
    <dgm:cxn modelId="{2E2BEBA8-B318-414A-9FA4-690340B57DBC}" type="presParOf" srcId="{ABBA9A9C-AF5C-4FC8-829B-D5420F74267C}" destId="{93115379-D492-4B0B-844E-37240A8C28C3}" srcOrd="27" destOrd="0" presId="urn:microsoft.com/office/officeart/2008/layout/LinedList"/>
    <dgm:cxn modelId="{22DED017-863D-474D-BC48-E342A8F2F68D}" type="presParOf" srcId="{93115379-D492-4B0B-844E-37240A8C28C3}" destId="{B047E4F3-3CE4-4570-AB3E-790CB147D163}" srcOrd="0" destOrd="0" presId="urn:microsoft.com/office/officeart/2008/layout/LinedList"/>
    <dgm:cxn modelId="{CB9BC270-9F78-4491-AB7D-EDFBC5B24BBF}" type="presParOf" srcId="{93115379-D492-4B0B-844E-37240A8C28C3}" destId="{E77253F2-7B30-4471-B88D-3FBE77BF5695}" srcOrd="1" destOrd="0" presId="urn:microsoft.com/office/officeart/2008/layout/LinedList"/>
    <dgm:cxn modelId="{0A3C808E-C83D-4D3E-A768-A08E3C9AB0EC}" type="presParOf" srcId="{ABBA9A9C-AF5C-4FC8-829B-D5420F74267C}" destId="{A273893D-5F8F-4643-B489-9D20609866D5}" srcOrd="28" destOrd="0" presId="urn:microsoft.com/office/officeart/2008/layout/LinedList"/>
    <dgm:cxn modelId="{C15D6D66-D59F-4767-A327-0E8AE6C69FA6}" type="presParOf" srcId="{ABBA9A9C-AF5C-4FC8-829B-D5420F74267C}" destId="{597B7C4B-9AFA-4C60-BE62-7F7E1F7D236F}" srcOrd="29" destOrd="0" presId="urn:microsoft.com/office/officeart/2008/layout/LinedList"/>
    <dgm:cxn modelId="{AB0C949A-6CDE-45E9-B7E4-2C5B56B6453A}" type="presParOf" srcId="{597B7C4B-9AFA-4C60-BE62-7F7E1F7D236F}" destId="{E7402135-2808-4A56-9FCB-0841FC68591A}" srcOrd="0" destOrd="0" presId="urn:microsoft.com/office/officeart/2008/layout/LinedList"/>
    <dgm:cxn modelId="{E801EE15-92B6-4E49-8CFA-DDB25530E458}" type="presParOf" srcId="{597B7C4B-9AFA-4C60-BE62-7F7E1F7D236F}" destId="{7402A6CA-F223-483E-BC06-50EE2EC7DCC0}" srcOrd="1" destOrd="0" presId="urn:microsoft.com/office/officeart/2008/layout/LinedList"/>
    <dgm:cxn modelId="{88E6508A-8561-4EC4-AB39-EA091F609242}" type="presParOf" srcId="{ABBA9A9C-AF5C-4FC8-829B-D5420F74267C}" destId="{83779DE1-DFF8-434D-B470-E94A99337BB8}" srcOrd="30" destOrd="0" presId="urn:microsoft.com/office/officeart/2008/layout/LinedList"/>
    <dgm:cxn modelId="{F1C10511-64B2-4DBA-AE32-ED445A2FA1D4}" type="presParOf" srcId="{ABBA9A9C-AF5C-4FC8-829B-D5420F74267C}" destId="{1E74A750-9F57-4369-9FD4-3DA5BC2A6526}" srcOrd="31" destOrd="0" presId="urn:microsoft.com/office/officeart/2008/layout/LinedList"/>
    <dgm:cxn modelId="{FA1F615F-D9D3-4A55-8DD3-DF192103575F}" type="presParOf" srcId="{1E74A750-9F57-4369-9FD4-3DA5BC2A6526}" destId="{73F81E55-93E1-4468-A2A1-ED03BBE92B19}" srcOrd="0" destOrd="0" presId="urn:microsoft.com/office/officeart/2008/layout/LinedList"/>
    <dgm:cxn modelId="{BAA949EF-3830-4D80-A265-5DF1F10BB46D}" type="presParOf" srcId="{1E74A750-9F57-4369-9FD4-3DA5BC2A6526}" destId="{E55DFF1E-024E-41CF-AF72-8888633E688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E3075BD-1118-477D-9D9E-4DA098AA653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52046BD9-95AA-4DA1-AB6F-E513A771EFFD}">
      <dgm:prSet phldrT="[Text]"/>
      <dgm:spPr/>
      <dgm:t>
        <a:bodyPr/>
        <a:lstStyle/>
        <a:p>
          <a:r>
            <a:rPr lang="en-IN" dirty="0">
              <a:solidFill>
                <a:schemeClr val="bg1"/>
              </a:solidFill>
            </a:rPr>
            <a:t>git stash OR git stash save “your message”</a:t>
          </a:r>
        </a:p>
      </dgm:t>
    </dgm:pt>
    <dgm:pt modelId="{7747ADB5-7133-4D12-9373-5F5BFFC6A253}" type="parTrans" cxnId="{391E7326-DFEE-4490-BBD3-3A5F62F4F601}">
      <dgm:prSet/>
      <dgm:spPr/>
      <dgm:t>
        <a:bodyPr/>
        <a:lstStyle/>
        <a:p>
          <a:endParaRPr lang="en-IN"/>
        </a:p>
      </dgm:t>
    </dgm:pt>
    <dgm:pt modelId="{6D078515-0564-4FEF-8398-15422677A801}" type="sibTrans" cxnId="{391E7326-DFEE-4490-BBD3-3A5F62F4F601}">
      <dgm:prSet/>
      <dgm:spPr/>
      <dgm:t>
        <a:bodyPr/>
        <a:lstStyle/>
        <a:p>
          <a:endParaRPr lang="en-IN"/>
        </a:p>
      </dgm:t>
    </dgm:pt>
    <dgm:pt modelId="{FA932BCC-A976-4E22-ADC8-647EBA7FD6A3}">
      <dgm:prSet phldrT="[Text]"/>
      <dgm:spPr/>
      <dgm:t>
        <a:bodyPr/>
        <a:lstStyle/>
        <a:p>
          <a:r>
            <a:rPr lang="en-IN" dirty="0">
              <a:solidFill>
                <a:schemeClr val="bg1"/>
              </a:solidFill>
            </a:rPr>
            <a:t>git stash list</a:t>
          </a:r>
        </a:p>
      </dgm:t>
    </dgm:pt>
    <dgm:pt modelId="{50A3876F-5DEB-4B83-8511-D65B77DB2AF8}" type="parTrans" cxnId="{0C1264ED-390C-452E-A4EF-CC160654234B}">
      <dgm:prSet/>
      <dgm:spPr/>
      <dgm:t>
        <a:bodyPr/>
        <a:lstStyle/>
        <a:p>
          <a:endParaRPr lang="en-IN"/>
        </a:p>
      </dgm:t>
    </dgm:pt>
    <dgm:pt modelId="{7E96DE4D-B354-4D11-994B-E1100236550E}" type="sibTrans" cxnId="{0C1264ED-390C-452E-A4EF-CC160654234B}">
      <dgm:prSet/>
      <dgm:spPr/>
      <dgm:t>
        <a:bodyPr/>
        <a:lstStyle/>
        <a:p>
          <a:endParaRPr lang="en-IN"/>
        </a:p>
      </dgm:t>
    </dgm:pt>
    <dgm:pt modelId="{2F1F1CF4-C9A1-440A-9958-1FDDBA07EE50}">
      <dgm:prSet phldrT="[Text]"/>
      <dgm:spPr/>
      <dgm:t>
        <a:bodyPr/>
        <a:lstStyle/>
        <a:p>
          <a:r>
            <a:rPr lang="en-IN" dirty="0">
              <a:solidFill>
                <a:schemeClr val="bg1"/>
              </a:solidFill>
            </a:rPr>
            <a:t>git stash apply</a:t>
          </a:r>
        </a:p>
      </dgm:t>
    </dgm:pt>
    <dgm:pt modelId="{0A64F4B8-3C92-4791-AD84-6953BB4D3FFD}" type="parTrans" cxnId="{8E333F42-F3E7-41E4-B063-7D560B84BB3F}">
      <dgm:prSet/>
      <dgm:spPr/>
      <dgm:t>
        <a:bodyPr/>
        <a:lstStyle/>
        <a:p>
          <a:endParaRPr lang="en-IN"/>
        </a:p>
      </dgm:t>
    </dgm:pt>
    <dgm:pt modelId="{E79D17B9-325E-4E26-9B3B-9A62CAED1518}" type="sibTrans" cxnId="{8E333F42-F3E7-41E4-B063-7D560B84BB3F}">
      <dgm:prSet/>
      <dgm:spPr/>
      <dgm:t>
        <a:bodyPr/>
        <a:lstStyle/>
        <a:p>
          <a:endParaRPr lang="en-IN"/>
        </a:p>
      </dgm:t>
    </dgm:pt>
    <dgm:pt modelId="{C480A9B2-1DDF-4170-8D0E-96E211AEED26}">
      <dgm:prSet phldrT="[Text]"/>
      <dgm:spPr/>
      <dgm:t>
        <a:bodyPr/>
        <a:lstStyle/>
        <a:p>
          <a:r>
            <a:rPr lang="en-IN" dirty="0">
              <a:solidFill>
                <a:schemeClr val="bg1"/>
              </a:solidFill>
            </a:rPr>
            <a:t>git stash pop</a:t>
          </a:r>
        </a:p>
      </dgm:t>
    </dgm:pt>
    <dgm:pt modelId="{1EDBCAEB-463A-4085-A63C-3D35C9F3583D}" type="parTrans" cxnId="{0A749FFF-4C90-436C-B3A5-F70352770B45}">
      <dgm:prSet/>
      <dgm:spPr/>
      <dgm:t>
        <a:bodyPr/>
        <a:lstStyle/>
        <a:p>
          <a:endParaRPr lang="en-IN"/>
        </a:p>
      </dgm:t>
    </dgm:pt>
    <dgm:pt modelId="{B11F09A9-29F1-4CBA-9501-4A10FC56E2BD}" type="sibTrans" cxnId="{0A749FFF-4C90-436C-B3A5-F70352770B45}">
      <dgm:prSet/>
      <dgm:spPr/>
      <dgm:t>
        <a:bodyPr/>
        <a:lstStyle/>
        <a:p>
          <a:endParaRPr lang="en-IN"/>
        </a:p>
      </dgm:t>
    </dgm:pt>
    <dgm:pt modelId="{712E0940-57E6-4F37-BF5F-6BC82F9F3C09}">
      <dgm:prSet phldrT="[Text]"/>
      <dgm:spPr/>
      <dgm:t>
        <a:bodyPr/>
        <a:lstStyle/>
        <a:p>
          <a:r>
            <a:rPr lang="en-IN" dirty="0">
              <a:solidFill>
                <a:schemeClr val="bg1"/>
              </a:solidFill>
            </a:rPr>
            <a:t>git stash clear</a:t>
          </a:r>
        </a:p>
      </dgm:t>
    </dgm:pt>
    <dgm:pt modelId="{9A023D4B-BCBF-4CA2-AA5D-062DFE84ADDE}" type="parTrans" cxnId="{724A13C6-4798-430A-B6BB-B26FA8B5B082}">
      <dgm:prSet/>
      <dgm:spPr/>
      <dgm:t>
        <a:bodyPr/>
        <a:lstStyle/>
        <a:p>
          <a:endParaRPr lang="en-IN"/>
        </a:p>
      </dgm:t>
    </dgm:pt>
    <dgm:pt modelId="{4BC6350A-F2D5-4624-AF54-5B6D7DCE038A}" type="sibTrans" cxnId="{724A13C6-4798-430A-B6BB-B26FA8B5B082}">
      <dgm:prSet/>
      <dgm:spPr/>
      <dgm:t>
        <a:bodyPr/>
        <a:lstStyle/>
        <a:p>
          <a:endParaRPr lang="en-IN"/>
        </a:p>
      </dgm:t>
    </dgm:pt>
    <dgm:pt modelId="{C6A1C0E5-0158-498D-B4EF-F060A41248CA}">
      <dgm:prSet phldrT="[Text]"/>
      <dgm:spPr/>
      <dgm:t>
        <a:bodyPr/>
        <a:lstStyle/>
        <a:p>
          <a:r>
            <a:rPr lang="en-IN" dirty="0">
              <a:solidFill>
                <a:schemeClr val="bg1"/>
              </a:solidFill>
            </a:rPr>
            <a:t>git stash drop</a:t>
          </a:r>
        </a:p>
      </dgm:t>
    </dgm:pt>
    <dgm:pt modelId="{6D192641-7536-426E-AFC9-B069152C09B4}" type="parTrans" cxnId="{17CE02B3-CBB6-4CF4-87FA-D2DDDED15710}">
      <dgm:prSet/>
      <dgm:spPr/>
      <dgm:t>
        <a:bodyPr/>
        <a:lstStyle/>
        <a:p>
          <a:endParaRPr lang="en-IN"/>
        </a:p>
      </dgm:t>
    </dgm:pt>
    <dgm:pt modelId="{ECA4BF88-62DE-4166-B840-6FAE7FDD5F21}" type="sibTrans" cxnId="{17CE02B3-CBB6-4CF4-87FA-D2DDDED15710}">
      <dgm:prSet/>
      <dgm:spPr/>
      <dgm:t>
        <a:bodyPr/>
        <a:lstStyle/>
        <a:p>
          <a:endParaRPr lang="en-IN"/>
        </a:p>
      </dgm:t>
    </dgm:pt>
    <dgm:pt modelId="{39B160F7-0282-4915-A21D-53F0779F84F2}">
      <dgm:prSet phldrT="[Text]"/>
      <dgm:spPr/>
      <dgm:t>
        <a:bodyPr/>
        <a:lstStyle/>
        <a:p>
          <a:r>
            <a:rPr lang="en-IN" dirty="0">
              <a:solidFill>
                <a:schemeClr val="bg1"/>
              </a:solidFill>
            </a:rPr>
            <a:t>git stash show stash@{index}</a:t>
          </a:r>
        </a:p>
      </dgm:t>
    </dgm:pt>
    <dgm:pt modelId="{D7B11B98-BC1A-41A4-847F-02E3558D356A}" type="parTrans" cxnId="{C033D7A8-0EED-4512-8AE6-2668781E17F9}">
      <dgm:prSet/>
      <dgm:spPr/>
      <dgm:t>
        <a:bodyPr/>
        <a:lstStyle/>
        <a:p>
          <a:endParaRPr lang="en-IN"/>
        </a:p>
      </dgm:t>
    </dgm:pt>
    <dgm:pt modelId="{B7D1A149-585B-4FD1-95C4-82E30504ACCF}" type="sibTrans" cxnId="{C033D7A8-0EED-4512-8AE6-2668781E17F9}">
      <dgm:prSet/>
      <dgm:spPr/>
      <dgm:t>
        <a:bodyPr/>
        <a:lstStyle/>
        <a:p>
          <a:endParaRPr lang="en-IN"/>
        </a:p>
      </dgm:t>
    </dgm:pt>
    <dgm:pt modelId="{9D758E31-44A4-4033-BBC6-DFB71D412025}" type="pres">
      <dgm:prSet presAssocID="{CE3075BD-1118-477D-9D9E-4DA098AA653A}" presName="vert0" presStyleCnt="0">
        <dgm:presLayoutVars>
          <dgm:dir/>
          <dgm:animOne val="branch"/>
          <dgm:animLvl val="lvl"/>
        </dgm:presLayoutVars>
      </dgm:prSet>
      <dgm:spPr/>
    </dgm:pt>
    <dgm:pt modelId="{1087B24C-6420-4684-BE8B-1E530A1CF086}" type="pres">
      <dgm:prSet presAssocID="{52046BD9-95AA-4DA1-AB6F-E513A771EFFD}" presName="thickLine" presStyleLbl="alignNode1" presStyleIdx="0" presStyleCnt="7"/>
      <dgm:spPr/>
    </dgm:pt>
    <dgm:pt modelId="{D0614823-B133-4A93-AEDC-2F5291D1547A}" type="pres">
      <dgm:prSet presAssocID="{52046BD9-95AA-4DA1-AB6F-E513A771EFFD}" presName="horz1" presStyleCnt="0"/>
      <dgm:spPr/>
    </dgm:pt>
    <dgm:pt modelId="{FB4F9527-8B69-4CF0-A092-32776D520C3F}" type="pres">
      <dgm:prSet presAssocID="{52046BD9-95AA-4DA1-AB6F-E513A771EFFD}" presName="tx1" presStyleLbl="revTx" presStyleIdx="0" presStyleCnt="7"/>
      <dgm:spPr/>
    </dgm:pt>
    <dgm:pt modelId="{5210B693-54AF-451A-BCD8-474D79AA9398}" type="pres">
      <dgm:prSet presAssocID="{52046BD9-95AA-4DA1-AB6F-E513A771EFFD}" presName="vert1" presStyleCnt="0"/>
      <dgm:spPr/>
    </dgm:pt>
    <dgm:pt modelId="{1019D6EE-5547-451B-965F-409771173D2A}" type="pres">
      <dgm:prSet presAssocID="{FA932BCC-A976-4E22-ADC8-647EBA7FD6A3}" presName="thickLine" presStyleLbl="alignNode1" presStyleIdx="1" presStyleCnt="7"/>
      <dgm:spPr/>
    </dgm:pt>
    <dgm:pt modelId="{8511369D-0103-4A11-8CCF-7910C24AA1A2}" type="pres">
      <dgm:prSet presAssocID="{FA932BCC-A976-4E22-ADC8-647EBA7FD6A3}" presName="horz1" presStyleCnt="0"/>
      <dgm:spPr/>
    </dgm:pt>
    <dgm:pt modelId="{B941FE23-06FF-436D-8794-B43F852EA74C}" type="pres">
      <dgm:prSet presAssocID="{FA932BCC-A976-4E22-ADC8-647EBA7FD6A3}" presName="tx1" presStyleLbl="revTx" presStyleIdx="1" presStyleCnt="7"/>
      <dgm:spPr/>
    </dgm:pt>
    <dgm:pt modelId="{D75B710C-E5CF-4E8E-9AF4-9003A665CE50}" type="pres">
      <dgm:prSet presAssocID="{FA932BCC-A976-4E22-ADC8-647EBA7FD6A3}" presName="vert1" presStyleCnt="0"/>
      <dgm:spPr/>
    </dgm:pt>
    <dgm:pt modelId="{E675C7A5-24C4-421E-BD2C-FEED1A96A098}" type="pres">
      <dgm:prSet presAssocID="{2F1F1CF4-C9A1-440A-9958-1FDDBA07EE50}" presName="thickLine" presStyleLbl="alignNode1" presStyleIdx="2" presStyleCnt="7"/>
      <dgm:spPr/>
    </dgm:pt>
    <dgm:pt modelId="{FD5DE01E-0616-4C9C-9A12-6CD70D784C34}" type="pres">
      <dgm:prSet presAssocID="{2F1F1CF4-C9A1-440A-9958-1FDDBA07EE50}" presName="horz1" presStyleCnt="0"/>
      <dgm:spPr/>
    </dgm:pt>
    <dgm:pt modelId="{4CE022D6-0A54-4E5D-9E51-659F56755BE6}" type="pres">
      <dgm:prSet presAssocID="{2F1F1CF4-C9A1-440A-9958-1FDDBA07EE50}" presName="tx1" presStyleLbl="revTx" presStyleIdx="2" presStyleCnt="7"/>
      <dgm:spPr/>
    </dgm:pt>
    <dgm:pt modelId="{97E4D4BF-F467-4481-80AC-D9081628E9C1}" type="pres">
      <dgm:prSet presAssocID="{2F1F1CF4-C9A1-440A-9958-1FDDBA07EE50}" presName="vert1" presStyleCnt="0"/>
      <dgm:spPr/>
    </dgm:pt>
    <dgm:pt modelId="{95FEB00A-361F-4691-AD0F-BF6348723386}" type="pres">
      <dgm:prSet presAssocID="{C480A9B2-1DDF-4170-8D0E-96E211AEED26}" presName="thickLine" presStyleLbl="alignNode1" presStyleIdx="3" presStyleCnt="7"/>
      <dgm:spPr/>
    </dgm:pt>
    <dgm:pt modelId="{96F1A2FA-4D03-4F16-9425-38DC4A6458F8}" type="pres">
      <dgm:prSet presAssocID="{C480A9B2-1DDF-4170-8D0E-96E211AEED26}" presName="horz1" presStyleCnt="0"/>
      <dgm:spPr/>
    </dgm:pt>
    <dgm:pt modelId="{B3BEF4F7-B792-46D4-8AF4-3E233D889E3E}" type="pres">
      <dgm:prSet presAssocID="{C480A9B2-1DDF-4170-8D0E-96E211AEED26}" presName="tx1" presStyleLbl="revTx" presStyleIdx="3" presStyleCnt="7"/>
      <dgm:spPr/>
    </dgm:pt>
    <dgm:pt modelId="{E08D5028-782B-48D2-9F81-E91CC68E8831}" type="pres">
      <dgm:prSet presAssocID="{C480A9B2-1DDF-4170-8D0E-96E211AEED26}" presName="vert1" presStyleCnt="0"/>
      <dgm:spPr/>
    </dgm:pt>
    <dgm:pt modelId="{481B6155-C312-4B52-BB8A-191115E4885B}" type="pres">
      <dgm:prSet presAssocID="{39B160F7-0282-4915-A21D-53F0779F84F2}" presName="thickLine" presStyleLbl="alignNode1" presStyleIdx="4" presStyleCnt="7"/>
      <dgm:spPr/>
    </dgm:pt>
    <dgm:pt modelId="{D3A4A5AD-7C7A-4572-87A8-64BED5FFD847}" type="pres">
      <dgm:prSet presAssocID="{39B160F7-0282-4915-A21D-53F0779F84F2}" presName="horz1" presStyleCnt="0"/>
      <dgm:spPr/>
    </dgm:pt>
    <dgm:pt modelId="{504194D2-3AB6-43C7-86D8-40FB1D4E3DEB}" type="pres">
      <dgm:prSet presAssocID="{39B160F7-0282-4915-A21D-53F0779F84F2}" presName="tx1" presStyleLbl="revTx" presStyleIdx="4" presStyleCnt="7"/>
      <dgm:spPr/>
    </dgm:pt>
    <dgm:pt modelId="{85EFDB26-59A8-459F-9EC3-6988E37B9183}" type="pres">
      <dgm:prSet presAssocID="{39B160F7-0282-4915-A21D-53F0779F84F2}" presName="vert1" presStyleCnt="0"/>
      <dgm:spPr/>
    </dgm:pt>
    <dgm:pt modelId="{7DC2AF18-3F52-429F-AE33-F04701310349}" type="pres">
      <dgm:prSet presAssocID="{712E0940-57E6-4F37-BF5F-6BC82F9F3C09}" presName="thickLine" presStyleLbl="alignNode1" presStyleIdx="5" presStyleCnt="7"/>
      <dgm:spPr/>
    </dgm:pt>
    <dgm:pt modelId="{C093967F-E27E-498F-B4C9-652299D937CB}" type="pres">
      <dgm:prSet presAssocID="{712E0940-57E6-4F37-BF5F-6BC82F9F3C09}" presName="horz1" presStyleCnt="0"/>
      <dgm:spPr/>
    </dgm:pt>
    <dgm:pt modelId="{C6C1E048-D400-44C3-9CBA-4A0BEBE277AB}" type="pres">
      <dgm:prSet presAssocID="{712E0940-57E6-4F37-BF5F-6BC82F9F3C09}" presName="tx1" presStyleLbl="revTx" presStyleIdx="5" presStyleCnt="7"/>
      <dgm:spPr/>
    </dgm:pt>
    <dgm:pt modelId="{6EA2EF3E-3EC1-49A0-BA7D-B41E37898F91}" type="pres">
      <dgm:prSet presAssocID="{712E0940-57E6-4F37-BF5F-6BC82F9F3C09}" presName="vert1" presStyleCnt="0"/>
      <dgm:spPr/>
    </dgm:pt>
    <dgm:pt modelId="{63FB1EE0-83E6-47AC-AAAA-8441600BF89E}" type="pres">
      <dgm:prSet presAssocID="{C6A1C0E5-0158-498D-B4EF-F060A41248CA}" presName="thickLine" presStyleLbl="alignNode1" presStyleIdx="6" presStyleCnt="7"/>
      <dgm:spPr/>
    </dgm:pt>
    <dgm:pt modelId="{5C7F51A3-A1C3-4076-8155-1188AE63DCAC}" type="pres">
      <dgm:prSet presAssocID="{C6A1C0E5-0158-498D-B4EF-F060A41248CA}" presName="horz1" presStyleCnt="0"/>
      <dgm:spPr/>
    </dgm:pt>
    <dgm:pt modelId="{3BC60BD7-D641-46B9-A8DC-CFD8289624F0}" type="pres">
      <dgm:prSet presAssocID="{C6A1C0E5-0158-498D-B4EF-F060A41248CA}" presName="tx1" presStyleLbl="revTx" presStyleIdx="6" presStyleCnt="7"/>
      <dgm:spPr/>
    </dgm:pt>
    <dgm:pt modelId="{9BD08E34-2DB0-4E9C-81A8-18EFE1CB625B}" type="pres">
      <dgm:prSet presAssocID="{C6A1C0E5-0158-498D-B4EF-F060A41248CA}" presName="vert1" presStyleCnt="0"/>
      <dgm:spPr/>
    </dgm:pt>
  </dgm:ptLst>
  <dgm:cxnLst>
    <dgm:cxn modelId="{AEE48903-92C5-4BAE-A489-CDD70770EECF}" type="presOf" srcId="{712E0940-57E6-4F37-BF5F-6BC82F9F3C09}" destId="{C6C1E048-D400-44C3-9CBA-4A0BEBE277AB}" srcOrd="0" destOrd="0" presId="urn:microsoft.com/office/officeart/2008/layout/LinedList"/>
    <dgm:cxn modelId="{391E7326-DFEE-4490-BBD3-3A5F62F4F601}" srcId="{CE3075BD-1118-477D-9D9E-4DA098AA653A}" destId="{52046BD9-95AA-4DA1-AB6F-E513A771EFFD}" srcOrd="0" destOrd="0" parTransId="{7747ADB5-7133-4D12-9373-5F5BFFC6A253}" sibTransId="{6D078515-0564-4FEF-8398-15422677A801}"/>
    <dgm:cxn modelId="{8E333F42-F3E7-41E4-B063-7D560B84BB3F}" srcId="{CE3075BD-1118-477D-9D9E-4DA098AA653A}" destId="{2F1F1CF4-C9A1-440A-9958-1FDDBA07EE50}" srcOrd="2" destOrd="0" parTransId="{0A64F4B8-3C92-4791-AD84-6953BB4D3FFD}" sibTransId="{E79D17B9-325E-4E26-9B3B-9A62CAED1518}"/>
    <dgm:cxn modelId="{2FE33344-2A25-4555-91FE-79E2CB7E0935}" type="presOf" srcId="{C480A9B2-1DDF-4170-8D0E-96E211AEED26}" destId="{B3BEF4F7-B792-46D4-8AF4-3E233D889E3E}" srcOrd="0" destOrd="0" presId="urn:microsoft.com/office/officeart/2008/layout/LinedList"/>
    <dgm:cxn modelId="{91EB6870-4AF8-4865-829E-FB17F43F8CB6}" type="presOf" srcId="{FA932BCC-A976-4E22-ADC8-647EBA7FD6A3}" destId="{B941FE23-06FF-436D-8794-B43F852EA74C}" srcOrd="0" destOrd="0" presId="urn:microsoft.com/office/officeart/2008/layout/LinedList"/>
    <dgm:cxn modelId="{B16A6A7B-EAC8-4275-81AE-9BC3E5041C42}" type="presOf" srcId="{39B160F7-0282-4915-A21D-53F0779F84F2}" destId="{504194D2-3AB6-43C7-86D8-40FB1D4E3DEB}" srcOrd="0" destOrd="0" presId="urn:microsoft.com/office/officeart/2008/layout/LinedList"/>
    <dgm:cxn modelId="{3E333A7C-EFDE-4647-B9EC-FE28AE5549FA}" type="presOf" srcId="{CE3075BD-1118-477D-9D9E-4DA098AA653A}" destId="{9D758E31-44A4-4033-BBC6-DFB71D412025}" srcOrd="0" destOrd="0" presId="urn:microsoft.com/office/officeart/2008/layout/LinedList"/>
    <dgm:cxn modelId="{C033D7A8-0EED-4512-8AE6-2668781E17F9}" srcId="{CE3075BD-1118-477D-9D9E-4DA098AA653A}" destId="{39B160F7-0282-4915-A21D-53F0779F84F2}" srcOrd="4" destOrd="0" parTransId="{D7B11B98-BC1A-41A4-847F-02E3558D356A}" sibTransId="{B7D1A149-585B-4FD1-95C4-82E30504ACCF}"/>
    <dgm:cxn modelId="{17CE02B3-CBB6-4CF4-87FA-D2DDDED15710}" srcId="{CE3075BD-1118-477D-9D9E-4DA098AA653A}" destId="{C6A1C0E5-0158-498D-B4EF-F060A41248CA}" srcOrd="6" destOrd="0" parTransId="{6D192641-7536-426E-AFC9-B069152C09B4}" sibTransId="{ECA4BF88-62DE-4166-B840-6FAE7FDD5F21}"/>
    <dgm:cxn modelId="{724A13C6-4798-430A-B6BB-B26FA8B5B082}" srcId="{CE3075BD-1118-477D-9D9E-4DA098AA653A}" destId="{712E0940-57E6-4F37-BF5F-6BC82F9F3C09}" srcOrd="5" destOrd="0" parTransId="{9A023D4B-BCBF-4CA2-AA5D-062DFE84ADDE}" sibTransId="{4BC6350A-F2D5-4624-AF54-5B6D7DCE038A}"/>
    <dgm:cxn modelId="{94A020CB-A5B9-479B-B892-52F4009FE518}" type="presOf" srcId="{52046BD9-95AA-4DA1-AB6F-E513A771EFFD}" destId="{FB4F9527-8B69-4CF0-A092-32776D520C3F}" srcOrd="0" destOrd="0" presId="urn:microsoft.com/office/officeart/2008/layout/LinedList"/>
    <dgm:cxn modelId="{994CE2CC-4DE5-4EFD-A283-B4125BA51BB6}" type="presOf" srcId="{C6A1C0E5-0158-498D-B4EF-F060A41248CA}" destId="{3BC60BD7-D641-46B9-A8DC-CFD8289624F0}" srcOrd="0" destOrd="0" presId="urn:microsoft.com/office/officeart/2008/layout/LinedList"/>
    <dgm:cxn modelId="{5BDD4EE5-3226-4280-BCE8-9DD3AE88A096}" type="presOf" srcId="{2F1F1CF4-C9A1-440A-9958-1FDDBA07EE50}" destId="{4CE022D6-0A54-4E5D-9E51-659F56755BE6}" srcOrd="0" destOrd="0" presId="urn:microsoft.com/office/officeart/2008/layout/LinedList"/>
    <dgm:cxn modelId="{0C1264ED-390C-452E-A4EF-CC160654234B}" srcId="{CE3075BD-1118-477D-9D9E-4DA098AA653A}" destId="{FA932BCC-A976-4E22-ADC8-647EBA7FD6A3}" srcOrd="1" destOrd="0" parTransId="{50A3876F-5DEB-4B83-8511-D65B77DB2AF8}" sibTransId="{7E96DE4D-B354-4D11-994B-E1100236550E}"/>
    <dgm:cxn modelId="{0A749FFF-4C90-436C-B3A5-F70352770B45}" srcId="{CE3075BD-1118-477D-9D9E-4DA098AA653A}" destId="{C480A9B2-1DDF-4170-8D0E-96E211AEED26}" srcOrd="3" destOrd="0" parTransId="{1EDBCAEB-463A-4085-A63C-3D35C9F3583D}" sibTransId="{B11F09A9-29F1-4CBA-9501-4A10FC56E2BD}"/>
    <dgm:cxn modelId="{FEF2F478-C374-4716-AA67-1E79C521434F}" type="presParOf" srcId="{9D758E31-44A4-4033-BBC6-DFB71D412025}" destId="{1087B24C-6420-4684-BE8B-1E530A1CF086}" srcOrd="0" destOrd="0" presId="urn:microsoft.com/office/officeart/2008/layout/LinedList"/>
    <dgm:cxn modelId="{7D0B8207-09B2-416A-8F18-DE32A435AE60}" type="presParOf" srcId="{9D758E31-44A4-4033-BBC6-DFB71D412025}" destId="{D0614823-B133-4A93-AEDC-2F5291D1547A}" srcOrd="1" destOrd="0" presId="urn:microsoft.com/office/officeart/2008/layout/LinedList"/>
    <dgm:cxn modelId="{46878008-636D-4CB3-B610-77B969E5EE8B}" type="presParOf" srcId="{D0614823-B133-4A93-AEDC-2F5291D1547A}" destId="{FB4F9527-8B69-4CF0-A092-32776D520C3F}" srcOrd="0" destOrd="0" presId="urn:microsoft.com/office/officeart/2008/layout/LinedList"/>
    <dgm:cxn modelId="{72464BAE-E138-4C7E-B411-4DAC20752A88}" type="presParOf" srcId="{D0614823-B133-4A93-AEDC-2F5291D1547A}" destId="{5210B693-54AF-451A-BCD8-474D79AA9398}" srcOrd="1" destOrd="0" presId="urn:microsoft.com/office/officeart/2008/layout/LinedList"/>
    <dgm:cxn modelId="{8F6BB631-89D0-4FA6-8425-7B0988D66D4F}" type="presParOf" srcId="{9D758E31-44A4-4033-BBC6-DFB71D412025}" destId="{1019D6EE-5547-451B-965F-409771173D2A}" srcOrd="2" destOrd="0" presId="urn:microsoft.com/office/officeart/2008/layout/LinedList"/>
    <dgm:cxn modelId="{7EDA4475-63AC-4148-B100-2D5C93ECA20B}" type="presParOf" srcId="{9D758E31-44A4-4033-BBC6-DFB71D412025}" destId="{8511369D-0103-4A11-8CCF-7910C24AA1A2}" srcOrd="3" destOrd="0" presId="urn:microsoft.com/office/officeart/2008/layout/LinedList"/>
    <dgm:cxn modelId="{1606D944-FA7E-4F1C-8904-1C50B1B044C6}" type="presParOf" srcId="{8511369D-0103-4A11-8CCF-7910C24AA1A2}" destId="{B941FE23-06FF-436D-8794-B43F852EA74C}" srcOrd="0" destOrd="0" presId="urn:microsoft.com/office/officeart/2008/layout/LinedList"/>
    <dgm:cxn modelId="{CCBDC1F4-EE58-4C72-9CEB-A7A3182162EF}" type="presParOf" srcId="{8511369D-0103-4A11-8CCF-7910C24AA1A2}" destId="{D75B710C-E5CF-4E8E-9AF4-9003A665CE50}" srcOrd="1" destOrd="0" presId="urn:microsoft.com/office/officeart/2008/layout/LinedList"/>
    <dgm:cxn modelId="{325C59B8-1747-4C50-965D-CEDE3B557EF5}" type="presParOf" srcId="{9D758E31-44A4-4033-BBC6-DFB71D412025}" destId="{E675C7A5-24C4-421E-BD2C-FEED1A96A098}" srcOrd="4" destOrd="0" presId="urn:microsoft.com/office/officeart/2008/layout/LinedList"/>
    <dgm:cxn modelId="{534552F9-5B1A-4BCC-A8B5-32AAA46DDB67}" type="presParOf" srcId="{9D758E31-44A4-4033-BBC6-DFB71D412025}" destId="{FD5DE01E-0616-4C9C-9A12-6CD70D784C34}" srcOrd="5" destOrd="0" presId="urn:microsoft.com/office/officeart/2008/layout/LinedList"/>
    <dgm:cxn modelId="{3AB59A68-D72A-4547-ACA0-D9DAC8AD0BB8}" type="presParOf" srcId="{FD5DE01E-0616-4C9C-9A12-6CD70D784C34}" destId="{4CE022D6-0A54-4E5D-9E51-659F56755BE6}" srcOrd="0" destOrd="0" presId="urn:microsoft.com/office/officeart/2008/layout/LinedList"/>
    <dgm:cxn modelId="{AC856009-0BFB-4AE7-9610-DEDEE609CAD8}" type="presParOf" srcId="{FD5DE01E-0616-4C9C-9A12-6CD70D784C34}" destId="{97E4D4BF-F467-4481-80AC-D9081628E9C1}" srcOrd="1" destOrd="0" presId="urn:microsoft.com/office/officeart/2008/layout/LinedList"/>
    <dgm:cxn modelId="{E39BEC66-4C0C-4D5E-99AE-45107F8DC13A}" type="presParOf" srcId="{9D758E31-44A4-4033-BBC6-DFB71D412025}" destId="{95FEB00A-361F-4691-AD0F-BF6348723386}" srcOrd="6" destOrd="0" presId="urn:microsoft.com/office/officeart/2008/layout/LinedList"/>
    <dgm:cxn modelId="{2BCE4477-E4E8-4885-A90E-A41C89D6DE3D}" type="presParOf" srcId="{9D758E31-44A4-4033-BBC6-DFB71D412025}" destId="{96F1A2FA-4D03-4F16-9425-38DC4A6458F8}" srcOrd="7" destOrd="0" presId="urn:microsoft.com/office/officeart/2008/layout/LinedList"/>
    <dgm:cxn modelId="{FA57BDD9-7D2B-4177-B3BA-E0240517E301}" type="presParOf" srcId="{96F1A2FA-4D03-4F16-9425-38DC4A6458F8}" destId="{B3BEF4F7-B792-46D4-8AF4-3E233D889E3E}" srcOrd="0" destOrd="0" presId="urn:microsoft.com/office/officeart/2008/layout/LinedList"/>
    <dgm:cxn modelId="{7359996B-69B7-452E-910F-E3AE375E840D}" type="presParOf" srcId="{96F1A2FA-4D03-4F16-9425-38DC4A6458F8}" destId="{E08D5028-782B-48D2-9F81-E91CC68E8831}" srcOrd="1" destOrd="0" presId="urn:microsoft.com/office/officeart/2008/layout/LinedList"/>
    <dgm:cxn modelId="{E7F929BD-6352-4F4B-99F2-168F2F1AD19D}" type="presParOf" srcId="{9D758E31-44A4-4033-BBC6-DFB71D412025}" destId="{481B6155-C312-4B52-BB8A-191115E4885B}" srcOrd="8" destOrd="0" presId="urn:microsoft.com/office/officeart/2008/layout/LinedList"/>
    <dgm:cxn modelId="{EC286D85-CE18-4A0F-8EDD-89FE98E95E89}" type="presParOf" srcId="{9D758E31-44A4-4033-BBC6-DFB71D412025}" destId="{D3A4A5AD-7C7A-4572-87A8-64BED5FFD847}" srcOrd="9" destOrd="0" presId="urn:microsoft.com/office/officeart/2008/layout/LinedList"/>
    <dgm:cxn modelId="{BAA14313-45E5-4FA2-A3E7-A55720BF7B58}" type="presParOf" srcId="{D3A4A5AD-7C7A-4572-87A8-64BED5FFD847}" destId="{504194D2-3AB6-43C7-86D8-40FB1D4E3DEB}" srcOrd="0" destOrd="0" presId="urn:microsoft.com/office/officeart/2008/layout/LinedList"/>
    <dgm:cxn modelId="{8D23FB64-2EBF-4778-A7F6-8A2C71FC915D}" type="presParOf" srcId="{D3A4A5AD-7C7A-4572-87A8-64BED5FFD847}" destId="{85EFDB26-59A8-459F-9EC3-6988E37B9183}" srcOrd="1" destOrd="0" presId="urn:microsoft.com/office/officeart/2008/layout/LinedList"/>
    <dgm:cxn modelId="{8666C503-015C-435E-99CB-F4ED796C2AEC}" type="presParOf" srcId="{9D758E31-44A4-4033-BBC6-DFB71D412025}" destId="{7DC2AF18-3F52-429F-AE33-F04701310349}" srcOrd="10" destOrd="0" presId="urn:microsoft.com/office/officeart/2008/layout/LinedList"/>
    <dgm:cxn modelId="{37744261-ADDC-4EB9-A913-670B489F4457}" type="presParOf" srcId="{9D758E31-44A4-4033-BBC6-DFB71D412025}" destId="{C093967F-E27E-498F-B4C9-652299D937CB}" srcOrd="11" destOrd="0" presId="urn:microsoft.com/office/officeart/2008/layout/LinedList"/>
    <dgm:cxn modelId="{306FC590-2FC3-4DB8-8F22-8642D366FA63}" type="presParOf" srcId="{C093967F-E27E-498F-B4C9-652299D937CB}" destId="{C6C1E048-D400-44C3-9CBA-4A0BEBE277AB}" srcOrd="0" destOrd="0" presId="urn:microsoft.com/office/officeart/2008/layout/LinedList"/>
    <dgm:cxn modelId="{B3514EFF-3FB0-42F6-B23B-B98E763113BF}" type="presParOf" srcId="{C093967F-E27E-498F-B4C9-652299D937CB}" destId="{6EA2EF3E-3EC1-49A0-BA7D-B41E37898F91}" srcOrd="1" destOrd="0" presId="urn:microsoft.com/office/officeart/2008/layout/LinedList"/>
    <dgm:cxn modelId="{DDC98716-60A0-4DBB-86EC-9768FF686DB9}" type="presParOf" srcId="{9D758E31-44A4-4033-BBC6-DFB71D412025}" destId="{63FB1EE0-83E6-47AC-AAAA-8441600BF89E}" srcOrd="12" destOrd="0" presId="urn:microsoft.com/office/officeart/2008/layout/LinedList"/>
    <dgm:cxn modelId="{56BCC4BB-CEF5-4313-B729-F37215FA725F}" type="presParOf" srcId="{9D758E31-44A4-4033-BBC6-DFB71D412025}" destId="{5C7F51A3-A1C3-4076-8155-1188AE63DCAC}" srcOrd="13" destOrd="0" presId="urn:microsoft.com/office/officeart/2008/layout/LinedList"/>
    <dgm:cxn modelId="{A1922DBD-AFFE-4131-AD48-F86C9F0DBF01}" type="presParOf" srcId="{5C7F51A3-A1C3-4076-8155-1188AE63DCAC}" destId="{3BC60BD7-D641-46B9-A8DC-CFD8289624F0}" srcOrd="0" destOrd="0" presId="urn:microsoft.com/office/officeart/2008/layout/LinedList"/>
    <dgm:cxn modelId="{FD1931D7-C221-4B4C-B6C4-B8CF3E899F59}" type="presParOf" srcId="{5C7F51A3-A1C3-4076-8155-1188AE63DCAC}" destId="{9BD08E34-2DB0-4E9C-81A8-18EFE1CB625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E3075BD-1118-477D-9D9E-4DA098AA653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965DDEAA-F07B-4AD8-916C-9C47A28FD3B4}">
      <dgm:prSet custT="1"/>
      <dgm:spPr/>
      <dgm:t>
        <a:bodyPr/>
        <a:lstStyle/>
        <a:p>
          <a:r>
            <a:rPr lang="en-IN" sz="1800" dirty="0">
              <a:solidFill>
                <a:schemeClr val="bg1"/>
              </a:solidFill>
            </a:rPr>
            <a:t>git tag &lt;tag_name&gt;</a:t>
          </a:r>
        </a:p>
      </dgm:t>
    </dgm:pt>
    <dgm:pt modelId="{FA48DD46-F9C1-43D9-82A1-0BB28B4F7940}" type="parTrans" cxnId="{CC1787DC-3B62-422B-A8C5-58719501BB73}">
      <dgm:prSet/>
      <dgm:spPr/>
      <dgm:t>
        <a:bodyPr/>
        <a:lstStyle/>
        <a:p>
          <a:endParaRPr lang="en-IN"/>
        </a:p>
      </dgm:t>
    </dgm:pt>
    <dgm:pt modelId="{F0EE6CEF-47AB-465E-BCF1-C2B8E004B4A8}" type="sibTrans" cxnId="{CC1787DC-3B62-422B-A8C5-58719501BB73}">
      <dgm:prSet/>
      <dgm:spPr/>
      <dgm:t>
        <a:bodyPr/>
        <a:lstStyle/>
        <a:p>
          <a:endParaRPr lang="en-IN"/>
        </a:p>
      </dgm:t>
    </dgm:pt>
    <dgm:pt modelId="{FC2650B6-9399-4511-8FBF-FC82E65BC59D}">
      <dgm:prSet custT="1"/>
      <dgm:spPr/>
      <dgm:t>
        <a:bodyPr/>
        <a:lstStyle/>
        <a:p>
          <a:r>
            <a:rPr lang="en-IN" sz="1800" dirty="0">
              <a:solidFill>
                <a:schemeClr val="bg1"/>
              </a:solidFill>
            </a:rPr>
            <a:t>git tag –a &lt;tag_name&gt; -m “tag message”</a:t>
          </a:r>
        </a:p>
      </dgm:t>
    </dgm:pt>
    <dgm:pt modelId="{AA443CF0-EE6D-4E00-8A9D-12A571B74251}" type="parTrans" cxnId="{A0E01748-692E-42CF-9639-408E38502AED}">
      <dgm:prSet/>
      <dgm:spPr/>
      <dgm:t>
        <a:bodyPr/>
        <a:lstStyle/>
        <a:p>
          <a:endParaRPr lang="en-IN"/>
        </a:p>
      </dgm:t>
    </dgm:pt>
    <dgm:pt modelId="{16C4B933-5DBA-43B6-B368-23A81A159595}" type="sibTrans" cxnId="{A0E01748-692E-42CF-9639-408E38502AED}">
      <dgm:prSet/>
      <dgm:spPr/>
      <dgm:t>
        <a:bodyPr/>
        <a:lstStyle/>
        <a:p>
          <a:endParaRPr lang="en-IN"/>
        </a:p>
      </dgm:t>
    </dgm:pt>
    <dgm:pt modelId="{84382A8B-6FC7-4509-AAA2-50927F827952}">
      <dgm:prSet custT="1"/>
      <dgm:spPr/>
      <dgm:t>
        <a:bodyPr/>
        <a:lstStyle/>
        <a:p>
          <a:r>
            <a:rPr lang="en-IN" sz="1800" dirty="0">
              <a:solidFill>
                <a:schemeClr val="bg1"/>
              </a:solidFill>
            </a:rPr>
            <a:t>git tag</a:t>
          </a:r>
        </a:p>
      </dgm:t>
    </dgm:pt>
    <dgm:pt modelId="{5D7198EE-872B-452E-A42F-3F8020CA3A46}" type="parTrans" cxnId="{0880114D-CE83-41B3-B34B-6EE467F74BC4}">
      <dgm:prSet/>
      <dgm:spPr/>
      <dgm:t>
        <a:bodyPr/>
        <a:lstStyle/>
        <a:p>
          <a:endParaRPr lang="en-IN"/>
        </a:p>
      </dgm:t>
    </dgm:pt>
    <dgm:pt modelId="{451BB027-8B37-46E6-A169-B4F89060C976}" type="sibTrans" cxnId="{0880114D-CE83-41B3-B34B-6EE467F74BC4}">
      <dgm:prSet/>
      <dgm:spPr/>
      <dgm:t>
        <a:bodyPr/>
        <a:lstStyle/>
        <a:p>
          <a:endParaRPr lang="en-IN"/>
        </a:p>
      </dgm:t>
    </dgm:pt>
    <dgm:pt modelId="{D96B3953-E8B3-4684-9D05-B14708FECFE4}">
      <dgm:prSet custT="1"/>
      <dgm:spPr/>
      <dgm:t>
        <a:bodyPr/>
        <a:lstStyle/>
        <a:p>
          <a:r>
            <a:rPr lang="en-IN" sz="1800" dirty="0">
              <a:solidFill>
                <a:schemeClr val="bg1"/>
              </a:solidFill>
            </a:rPr>
            <a:t>git show &lt;tag_name&gt;</a:t>
          </a:r>
        </a:p>
      </dgm:t>
    </dgm:pt>
    <dgm:pt modelId="{AA7B1AD6-EB6D-4D40-98D2-A236B3466D20}" type="parTrans" cxnId="{39E720B3-00A2-40D1-A1E1-26941CA6BADF}">
      <dgm:prSet/>
      <dgm:spPr/>
      <dgm:t>
        <a:bodyPr/>
        <a:lstStyle/>
        <a:p>
          <a:endParaRPr lang="en-IN"/>
        </a:p>
      </dgm:t>
    </dgm:pt>
    <dgm:pt modelId="{BCBA2BE5-07BB-4C93-84A1-2C30985DDE72}" type="sibTrans" cxnId="{39E720B3-00A2-40D1-A1E1-26941CA6BADF}">
      <dgm:prSet/>
      <dgm:spPr/>
      <dgm:t>
        <a:bodyPr/>
        <a:lstStyle/>
        <a:p>
          <a:endParaRPr lang="en-IN"/>
        </a:p>
      </dgm:t>
    </dgm:pt>
    <dgm:pt modelId="{76220534-D8CC-4FC1-9F83-D4A8B43E1F3C}">
      <dgm:prSet custT="1"/>
      <dgm:spPr/>
      <dgm:t>
        <a:bodyPr/>
        <a:lstStyle/>
        <a:p>
          <a:r>
            <a:rPr lang="en-IN" sz="1800" dirty="0">
              <a:solidFill>
                <a:schemeClr val="bg1"/>
              </a:solidFill>
            </a:rPr>
            <a:t>git push origin &lt;tag_name&gt;</a:t>
          </a:r>
        </a:p>
      </dgm:t>
    </dgm:pt>
    <dgm:pt modelId="{E2EF82E2-4089-497B-97EA-8F787944647D}" type="parTrans" cxnId="{BD226028-2375-458E-AF4C-1BE10159A60C}">
      <dgm:prSet/>
      <dgm:spPr/>
      <dgm:t>
        <a:bodyPr/>
        <a:lstStyle/>
        <a:p>
          <a:endParaRPr lang="en-IN"/>
        </a:p>
      </dgm:t>
    </dgm:pt>
    <dgm:pt modelId="{1BDE3EB0-B836-4C75-8298-FB6D76CB0830}" type="sibTrans" cxnId="{BD226028-2375-458E-AF4C-1BE10159A60C}">
      <dgm:prSet/>
      <dgm:spPr/>
      <dgm:t>
        <a:bodyPr/>
        <a:lstStyle/>
        <a:p>
          <a:endParaRPr lang="en-IN"/>
        </a:p>
      </dgm:t>
    </dgm:pt>
    <dgm:pt modelId="{6D17B56B-262D-46A7-8A5D-CD73FD573B02}">
      <dgm:prSet custT="1"/>
      <dgm:spPr/>
      <dgm:t>
        <a:bodyPr/>
        <a:lstStyle/>
        <a:p>
          <a:r>
            <a:rPr lang="en-IN" sz="1800" dirty="0">
              <a:solidFill>
                <a:schemeClr val="bg1"/>
              </a:solidFill>
            </a:rPr>
            <a:t>git push origin –tags</a:t>
          </a:r>
        </a:p>
      </dgm:t>
    </dgm:pt>
    <dgm:pt modelId="{7750CD32-675C-4988-AA13-6AC57F416EA9}" type="parTrans" cxnId="{E19B4168-9998-4B91-8EC2-04B56E931E9F}">
      <dgm:prSet/>
      <dgm:spPr/>
      <dgm:t>
        <a:bodyPr/>
        <a:lstStyle/>
        <a:p>
          <a:endParaRPr lang="en-IN"/>
        </a:p>
      </dgm:t>
    </dgm:pt>
    <dgm:pt modelId="{DD87BDC2-0C9D-4D51-B0AE-3851B1F866F8}" type="sibTrans" cxnId="{E19B4168-9998-4B91-8EC2-04B56E931E9F}">
      <dgm:prSet/>
      <dgm:spPr/>
      <dgm:t>
        <a:bodyPr/>
        <a:lstStyle/>
        <a:p>
          <a:endParaRPr lang="en-IN"/>
        </a:p>
      </dgm:t>
    </dgm:pt>
    <dgm:pt modelId="{55400480-44FB-4918-A3ED-DA4EC524B399}">
      <dgm:prSet custT="1"/>
      <dgm:spPr/>
      <dgm:t>
        <a:bodyPr/>
        <a:lstStyle/>
        <a:p>
          <a:r>
            <a:rPr lang="en-IN" sz="1800" dirty="0">
              <a:solidFill>
                <a:schemeClr val="bg1"/>
              </a:solidFill>
            </a:rPr>
            <a:t>git tag –d &lt;tag_name&gt;</a:t>
          </a:r>
        </a:p>
      </dgm:t>
    </dgm:pt>
    <dgm:pt modelId="{C162FAEB-1EB3-4A53-86AD-7AAB07956D55}" type="parTrans" cxnId="{B46F1799-D641-42DB-AF52-C9AAAE442766}">
      <dgm:prSet/>
      <dgm:spPr/>
      <dgm:t>
        <a:bodyPr/>
        <a:lstStyle/>
        <a:p>
          <a:endParaRPr lang="en-IN"/>
        </a:p>
      </dgm:t>
    </dgm:pt>
    <dgm:pt modelId="{990F5979-8715-46C9-8AD4-18FC55F6EEED}" type="sibTrans" cxnId="{B46F1799-D641-42DB-AF52-C9AAAE442766}">
      <dgm:prSet/>
      <dgm:spPr/>
      <dgm:t>
        <a:bodyPr/>
        <a:lstStyle/>
        <a:p>
          <a:endParaRPr lang="en-IN"/>
        </a:p>
      </dgm:t>
    </dgm:pt>
    <dgm:pt modelId="{FAF9A32A-EB3B-44FE-98EC-98284AEB12A5}">
      <dgm:prSet custT="1"/>
      <dgm:spPr/>
      <dgm:t>
        <a:bodyPr/>
        <a:lstStyle/>
        <a:p>
          <a:r>
            <a:rPr lang="en-IN" sz="1800" dirty="0">
              <a:solidFill>
                <a:schemeClr val="bg1"/>
              </a:solidFill>
            </a:rPr>
            <a:t>git push origin –delete &lt;tag_name&gt;</a:t>
          </a:r>
        </a:p>
      </dgm:t>
    </dgm:pt>
    <dgm:pt modelId="{8E8E18AC-6574-4475-A047-D08A1EAF038E}" type="parTrans" cxnId="{660EFB94-E63C-4417-AC75-21AC77162255}">
      <dgm:prSet/>
      <dgm:spPr/>
      <dgm:t>
        <a:bodyPr/>
        <a:lstStyle/>
        <a:p>
          <a:endParaRPr lang="en-IN"/>
        </a:p>
      </dgm:t>
    </dgm:pt>
    <dgm:pt modelId="{1C0CA74D-6F91-42A1-879B-AC2AFCE30BC9}" type="sibTrans" cxnId="{660EFB94-E63C-4417-AC75-21AC77162255}">
      <dgm:prSet/>
      <dgm:spPr/>
      <dgm:t>
        <a:bodyPr/>
        <a:lstStyle/>
        <a:p>
          <a:endParaRPr lang="en-IN"/>
        </a:p>
      </dgm:t>
    </dgm:pt>
    <dgm:pt modelId="{9D758E31-44A4-4033-BBC6-DFB71D412025}" type="pres">
      <dgm:prSet presAssocID="{CE3075BD-1118-477D-9D9E-4DA098AA653A}" presName="vert0" presStyleCnt="0">
        <dgm:presLayoutVars>
          <dgm:dir/>
          <dgm:animOne val="branch"/>
          <dgm:animLvl val="lvl"/>
        </dgm:presLayoutVars>
      </dgm:prSet>
      <dgm:spPr/>
    </dgm:pt>
    <dgm:pt modelId="{B7098CAE-3C7F-4E24-BE29-17F0D19F8448}" type="pres">
      <dgm:prSet presAssocID="{965DDEAA-F07B-4AD8-916C-9C47A28FD3B4}" presName="thickLine" presStyleLbl="alignNode1" presStyleIdx="0" presStyleCnt="8"/>
      <dgm:spPr/>
    </dgm:pt>
    <dgm:pt modelId="{FBF1D4D2-C068-404F-B18F-24353EADFE36}" type="pres">
      <dgm:prSet presAssocID="{965DDEAA-F07B-4AD8-916C-9C47A28FD3B4}" presName="horz1" presStyleCnt="0"/>
      <dgm:spPr/>
    </dgm:pt>
    <dgm:pt modelId="{9B3F0910-B10E-4FBB-8FB4-35B79A5FBCC5}" type="pres">
      <dgm:prSet presAssocID="{965DDEAA-F07B-4AD8-916C-9C47A28FD3B4}" presName="tx1" presStyleLbl="revTx" presStyleIdx="0" presStyleCnt="8"/>
      <dgm:spPr/>
    </dgm:pt>
    <dgm:pt modelId="{6DFF43EA-5858-4866-9D79-2D56B0855062}" type="pres">
      <dgm:prSet presAssocID="{965DDEAA-F07B-4AD8-916C-9C47A28FD3B4}" presName="vert1" presStyleCnt="0"/>
      <dgm:spPr/>
    </dgm:pt>
    <dgm:pt modelId="{C84AFDC9-D644-48F0-AF2D-923E233712D2}" type="pres">
      <dgm:prSet presAssocID="{FC2650B6-9399-4511-8FBF-FC82E65BC59D}" presName="thickLine" presStyleLbl="alignNode1" presStyleIdx="1" presStyleCnt="8"/>
      <dgm:spPr/>
    </dgm:pt>
    <dgm:pt modelId="{210840D1-B40D-4391-A2E3-CC03E295E2D3}" type="pres">
      <dgm:prSet presAssocID="{FC2650B6-9399-4511-8FBF-FC82E65BC59D}" presName="horz1" presStyleCnt="0"/>
      <dgm:spPr/>
    </dgm:pt>
    <dgm:pt modelId="{55A5B044-6029-46B0-A3BD-F311B8ABE418}" type="pres">
      <dgm:prSet presAssocID="{FC2650B6-9399-4511-8FBF-FC82E65BC59D}" presName="tx1" presStyleLbl="revTx" presStyleIdx="1" presStyleCnt="8"/>
      <dgm:spPr/>
    </dgm:pt>
    <dgm:pt modelId="{004A020D-6E85-4D76-BA3E-59837F59B848}" type="pres">
      <dgm:prSet presAssocID="{FC2650B6-9399-4511-8FBF-FC82E65BC59D}" presName="vert1" presStyleCnt="0"/>
      <dgm:spPr/>
    </dgm:pt>
    <dgm:pt modelId="{45D722A7-0910-403C-AE3F-097F937513CA}" type="pres">
      <dgm:prSet presAssocID="{84382A8B-6FC7-4509-AAA2-50927F827952}" presName="thickLine" presStyleLbl="alignNode1" presStyleIdx="2" presStyleCnt="8"/>
      <dgm:spPr/>
    </dgm:pt>
    <dgm:pt modelId="{9D6991FA-5AE1-4EAF-B3F4-DC356B58798D}" type="pres">
      <dgm:prSet presAssocID="{84382A8B-6FC7-4509-AAA2-50927F827952}" presName="horz1" presStyleCnt="0"/>
      <dgm:spPr/>
    </dgm:pt>
    <dgm:pt modelId="{687E921C-4D96-410C-877C-5796708BF5FC}" type="pres">
      <dgm:prSet presAssocID="{84382A8B-6FC7-4509-AAA2-50927F827952}" presName="tx1" presStyleLbl="revTx" presStyleIdx="2" presStyleCnt="8"/>
      <dgm:spPr/>
    </dgm:pt>
    <dgm:pt modelId="{567FCAC6-A950-4598-9200-6A31E3E35B9F}" type="pres">
      <dgm:prSet presAssocID="{84382A8B-6FC7-4509-AAA2-50927F827952}" presName="vert1" presStyleCnt="0"/>
      <dgm:spPr/>
    </dgm:pt>
    <dgm:pt modelId="{0E4A17EE-3882-42E5-BB75-0FF7CB19FF88}" type="pres">
      <dgm:prSet presAssocID="{D96B3953-E8B3-4684-9D05-B14708FECFE4}" presName="thickLine" presStyleLbl="alignNode1" presStyleIdx="3" presStyleCnt="8"/>
      <dgm:spPr/>
    </dgm:pt>
    <dgm:pt modelId="{7620396D-8C94-41F3-9D1B-5D4CF217AF61}" type="pres">
      <dgm:prSet presAssocID="{D96B3953-E8B3-4684-9D05-B14708FECFE4}" presName="horz1" presStyleCnt="0"/>
      <dgm:spPr/>
    </dgm:pt>
    <dgm:pt modelId="{20EF7B03-2735-4440-B9A2-79356EDDED2E}" type="pres">
      <dgm:prSet presAssocID="{D96B3953-E8B3-4684-9D05-B14708FECFE4}" presName="tx1" presStyleLbl="revTx" presStyleIdx="3" presStyleCnt="8"/>
      <dgm:spPr/>
    </dgm:pt>
    <dgm:pt modelId="{AC07E802-6532-4E14-86BF-05FDE4B4447B}" type="pres">
      <dgm:prSet presAssocID="{D96B3953-E8B3-4684-9D05-B14708FECFE4}" presName="vert1" presStyleCnt="0"/>
      <dgm:spPr/>
    </dgm:pt>
    <dgm:pt modelId="{A8F62205-624B-4871-BE16-030CED5D74E7}" type="pres">
      <dgm:prSet presAssocID="{76220534-D8CC-4FC1-9F83-D4A8B43E1F3C}" presName="thickLine" presStyleLbl="alignNode1" presStyleIdx="4" presStyleCnt="8"/>
      <dgm:spPr/>
    </dgm:pt>
    <dgm:pt modelId="{6BF50F6C-8D73-4B52-A547-1C26BFF024C8}" type="pres">
      <dgm:prSet presAssocID="{76220534-D8CC-4FC1-9F83-D4A8B43E1F3C}" presName="horz1" presStyleCnt="0"/>
      <dgm:spPr/>
    </dgm:pt>
    <dgm:pt modelId="{0B2BEBF6-E7CE-4834-8F05-EF166A2A51CF}" type="pres">
      <dgm:prSet presAssocID="{76220534-D8CC-4FC1-9F83-D4A8B43E1F3C}" presName="tx1" presStyleLbl="revTx" presStyleIdx="4" presStyleCnt="8"/>
      <dgm:spPr/>
    </dgm:pt>
    <dgm:pt modelId="{A425C900-1787-4167-9DD8-2DBEA89B09BA}" type="pres">
      <dgm:prSet presAssocID="{76220534-D8CC-4FC1-9F83-D4A8B43E1F3C}" presName="vert1" presStyleCnt="0"/>
      <dgm:spPr/>
    </dgm:pt>
    <dgm:pt modelId="{62569D7B-4366-4726-BFBF-5D491F2CEBE4}" type="pres">
      <dgm:prSet presAssocID="{6D17B56B-262D-46A7-8A5D-CD73FD573B02}" presName="thickLine" presStyleLbl="alignNode1" presStyleIdx="5" presStyleCnt="8"/>
      <dgm:spPr/>
    </dgm:pt>
    <dgm:pt modelId="{125B27EF-D2AC-419F-9231-CE22137A291E}" type="pres">
      <dgm:prSet presAssocID="{6D17B56B-262D-46A7-8A5D-CD73FD573B02}" presName="horz1" presStyleCnt="0"/>
      <dgm:spPr/>
    </dgm:pt>
    <dgm:pt modelId="{554F5700-7CA3-4FBC-AAE4-FEC6AF0B833D}" type="pres">
      <dgm:prSet presAssocID="{6D17B56B-262D-46A7-8A5D-CD73FD573B02}" presName="tx1" presStyleLbl="revTx" presStyleIdx="5" presStyleCnt="8"/>
      <dgm:spPr/>
    </dgm:pt>
    <dgm:pt modelId="{E04151D6-E711-402F-A433-3B9692323065}" type="pres">
      <dgm:prSet presAssocID="{6D17B56B-262D-46A7-8A5D-CD73FD573B02}" presName="vert1" presStyleCnt="0"/>
      <dgm:spPr/>
    </dgm:pt>
    <dgm:pt modelId="{A2A569E1-A688-4A91-A5D8-322D70C8D75D}" type="pres">
      <dgm:prSet presAssocID="{55400480-44FB-4918-A3ED-DA4EC524B399}" presName="thickLine" presStyleLbl="alignNode1" presStyleIdx="6" presStyleCnt="8"/>
      <dgm:spPr/>
    </dgm:pt>
    <dgm:pt modelId="{74225668-A032-4B1D-BFCD-2E75E17333E3}" type="pres">
      <dgm:prSet presAssocID="{55400480-44FB-4918-A3ED-DA4EC524B399}" presName="horz1" presStyleCnt="0"/>
      <dgm:spPr/>
    </dgm:pt>
    <dgm:pt modelId="{FE3235C4-6E63-4B9E-8780-031A76D93194}" type="pres">
      <dgm:prSet presAssocID="{55400480-44FB-4918-A3ED-DA4EC524B399}" presName="tx1" presStyleLbl="revTx" presStyleIdx="6" presStyleCnt="8"/>
      <dgm:spPr/>
    </dgm:pt>
    <dgm:pt modelId="{B93A4E0C-1E3D-4878-9330-598F1D4AB7D4}" type="pres">
      <dgm:prSet presAssocID="{55400480-44FB-4918-A3ED-DA4EC524B399}" presName="vert1" presStyleCnt="0"/>
      <dgm:spPr/>
    </dgm:pt>
    <dgm:pt modelId="{E0B02F48-C27F-4B4C-B635-D0708838D627}" type="pres">
      <dgm:prSet presAssocID="{FAF9A32A-EB3B-44FE-98EC-98284AEB12A5}" presName="thickLine" presStyleLbl="alignNode1" presStyleIdx="7" presStyleCnt="8"/>
      <dgm:spPr/>
    </dgm:pt>
    <dgm:pt modelId="{458BABFB-0466-4B7D-9F3B-252838D2C79A}" type="pres">
      <dgm:prSet presAssocID="{FAF9A32A-EB3B-44FE-98EC-98284AEB12A5}" presName="horz1" presStyleCnt="0"/>
      <dgm:spPr/>
    </dgm:pt>
    <dgm:pt modelId="{82EEA569-0F2B-44D1-9707-36207E5A1442}" type="pres">
      <dgm:prSet presAssocID="{FAF9A32A-EB3B-44FE-98EC-98284AEB12A5}" presName="tx1" presStyleLbl="revTx" presStyleIdx="7" presStyleCnt="8"/>
      <dgm:spPr/>
    </dgm:pt>
    <dgm:pt modelId="{2F991A1C-4BC3-49C7-BCAD-395BF2F1760C}" type="pres">
      <dgm:prSet presAssocID="{FAF9A32A-EB3B-44FE-98EC-98284AEB12A5}" presName="vert1" presStyleCnt="0"/>
      <dgm:spPr/>
    </dgm:pt>
  </dgm:ptLst>
  <dgm:cxnLst>
    <dgm:cxn modelId="{BD226028-2375-458E-AF4C-1BE10159A60C}" srcId="{CE3075BD-1118-477D-9D9E-4DA098AA653A}" destId="{76220534-D8CC-4FC1-9F83-D4A8B43E1F3C}" srcOrd="4" destOrd="0" parTransId="{E2EF82E2-4089-497B-97EA-8F787944647D}" sibTransId="{1BDE3EB0-B836-4C75-8298-FB6D76CB0830}"/>
    <dgm:cxn modelId="{25D77B5C-C0E0-4806-B790-2A90776FDA3A}" type="presOf" srcId="{6D17B56B-262D-46A7-8A5D-CD73FD573B02}" destId="{554F5700-7CA3-4FBC-AAE4-FEC6AF0B833D}" srcOrd="0" destOrd="0" presId="urn:microsoft.com/office/officeart/2008/layout/LinedList"/>
    <dgm:cxn modelId="{A0E01748-692E-42CF-9639-408E38502AED}" srcId="{CE3075BD-1118-477D-9D9E-4DA098AA653A}" destId="{FC2650B6-9399-4511-8FBF-FC82E65BC59D}" srcOrd="1" destOrd="0" parTransId="{AA443CF0-EE6D-4E00-8A9D-12A571B74251}" sibTransId="{16C4B933-5DBA-43B6-B368-23A81A159595}"/>
    <dgm:cxn modelId="{E19B4168-9998-4B91-8EC2-04B56E931E9F}" srcId="{CE3075BD-1118-477D-9D9E-4DA098AA653A}" destId="{6D17B56B-262D-46A7-8A5D-CD73FD573B02}" srcOrd="5" destOrd="0" parTransId="{7750CD32-675C-4988-AA13-6AC57F416EA9}" sibTransId="{DD87BDC2-0C9D-4D51-B0AE-3851B1F866F8}"/>
    <dgm:cxn modelId="{0880114D-CE83-41B3-B34B-6EE467F74BC4}" srcId="{CE3075BD-1118-477D-9D9E-4DA098AA653A}" destId="{84382A8B-6FC7-4509-AAA2-50927F827952}" srcOrd="2" destOrd="0" parTransId="{5D7198EE-872B-452E-A42F-3F8020CA3A46}" sibTransId="{451BB027-8B37-46E6-A169-B4F89060C976}"/>
    <dgm:cxn modelId="{3E333A7C-EFDE-4647-B9EC-FE28AE5549FA}" type="presOf" srcId="{CE3075BD-1118-477D-9D9E-4DA098AA653A}" destId="{9D758E31-44A4-4033-BBC6-DFB71D412025}" srcOrd="0" destOrd="0" presId="urn:microsoft.com/office/officeart/2008/layout/LinedList"/>
    <dgm:cxn modelId="{660EFB94-E63C-4417-AC75-21AC77162255}" srcId="{CE3075BD-1118-477D-9D9E-4DA098AA653A}" destId="{FAF9A32A-EB3B-44FE-98EC-98284AEB12A5}" srcOrd="7" destOrd="0" parTransId="{8E8E18AC-6574-4475-A047-D08A1EAF038E}" sibTransId="{1C0CA74D-6F91-42A1-879B-AC2AFCE30BC9}"/>
    <dgm:cxn modelId="{B46F1799-D641-42DB-AF52-C9AAAE442766}" srcId="{CE3075BD-1118-477D-9D9E-4DA098AA653A}" destId="{55400480-44FB-4918-A3ED-DA4EC524B399}" srcOrd="6" destOrd="0" parTransId="{C162FAEB-1EB3-4A53-86AD-7AAB07956D55}" sibTransId="{990F5979-8715-46C9-8AD4-18FC55F6EEED}"/>
    <dgm:cxn modelId="{3788039C-99D3-42CB-8B69-0FF5C4373A7C}" type="presOf" srcId="{55400480-44FB-4918-A3ED-DA4EC524B399}" destId="{FE3235C4-6E63-4B9E-8780-031A76D93194}" srcOrd="0" destOrd="0" presId="urn:microsoft.com/office/officeart/2008/layout/LinedList"/>
    <dgm:cxn modelId="{3E9727A8-9142-48D2-A224-776DF3FAB5F7}" type="presOf" srcId="{D96B3953-E8B3-4684-9D05-B14708FECFE4}" destId="{20EF7B03-2735-4440-B9A2-79356EDDED2E}" srcOrd="0" destOrd="0" presId="urn:microsoft.com/office/officeart/2008/layout/LinedList"/>
    <dgm:cxn modelId="{F6D7B7AB-A88A-4163-A9F0-D3FF9A2C9D73}" type="presOf" srcId="{84382A8B-6FC7-4509-AAA2-50927F827952}" destId="{687E921C-4D96-410C-877C-5796708BF5FC}" srcOrd="0" destOrd="0" presId="urn:microsoft.com/office/officeart/2008/layout/LinedList"/>
    <dgm:cxn modelId="{39E720B3-00A2-40D1-A1E1-26941CA6BADF}" srcId="{CE3075BD-1118-477D-9D9E-4DA098AA653A}" destId="{D96B3953-E8B3-4684-9D05-B14708FECFE4}" srcOrd="3" destOrd="0" parTransId="{AA7B1AD6-EB6D-4D40-98D2-A236B3466D20}" sibTransId="{BCBA2BE5-07BB-4C93-84A1-2C30985DDE72}"/>
    <dgm:cxn modelId="{629E20C2-40E8-4E94-8875-30902A47E868}" type="presOf" srcId="{FC2650B6-9399-4511-8FBF-FC82E65BC59D}" destId="{55A5B044-6029-46B0-A3BD-F311B8ABE418}" srcOrd="0" destOrd="0" presId="urn:microsoft.com/office/officeart/2008/layout/LinedList"/>
    <dgm:cxn modelId="{1AC6EFD7-FB2B-4294-BCC1-4EE16775CE06}" type="presOf" srcId="{76220534-D8CC-4FC1-9F83-D4A8B43E1F3C}" destId="{0B2BEBF6-E7CE-4834-8F05-EF166A2A51CF}" srcOrd="0" destOrd="0" presId="urn:microsoft.com/office/officeart/2008/layout/LinedList"/>
    <dgm:cxn modelId="{CC1787DC-3B62-422B-A8C5-58719501BB73}" srcId="{CE3075BD-1118-477D-9D9E-4DA098AA653A}" destId="{965DDEAA-F07B-4AD8-916C-9C47A28FD3B4}" srcOrd="0" destOrd="0" parTransId="{FA48DD46-F9C1-43D9-82A1-0BB28B4F7940}" sibTransId="{F0EE6CEF-47AB-465E-BCF1-C2B8E004B4A8}"/>
    <dgm:cxn modelId="{6AA915F6-9664-4EA5-B2A2-FD7377796898}" type="presOf" srcId="{FAF9A32A-EB3B-44FE-98EC-98284AEB12A5}" destId="{82EEA569-0F2B-44D1-9707-36207E5A1442}" srcOrd="0" destOrd="0" presId="urn:microsoft.com/office/officeart/2008/layout/LinedList"/>
    <dgm:cxn modelId="{6B2A91F8-AD2A-4024-A9A4-E488A2A792FF}" type="presOf" srcId="{965DDEAA-F07B-4AD8-916C-9C47A28FD3B4}" destId="{9B3F0910-B10E-4FBB-8FB4-35B79A5FBCC5}" srcOrd="0" destOrd="0" presId="urn:microsoft.com/office/officeart/2008/layout/LinedList"/>
    <dgm:cxn modelId="{85BC649E-D707-4B0E-9E63-3B2651505950}" type="presParOf" srcId="{9D758E31-44A4-4033-BBC6-DFB71D412025}" destId="{B7098CAE-3C7F-4E24-BE29-17F0D19F8448}" srcOrd="0" destOrd="0" presId="urn:microsoft.com/office/officeart/2008/layout/LinedList"/>
    <dgm:cxn modelId="{F41D3FBE-98BA-4915-B864-BAEA06DCC8E4}" type="presParOf" srcId="{9D758E31-44A4-4033-BBC6-DFB71D412025}" destId="{FBF1D4D2-C068-404F-B18F-24353EADFE36}" srcOrd="1" destOrd="0" presId="urn:microsoft.com/office/officeart/2008/layout/LinedList"/>
    <dgm:cxn modelId="{5E29244B-F240-4142-9467-6F7C909B0DD0}" type="presParOf" srcId="{FBF1D4D2-C068-404F-B18F-24353EADFE36}" destId="{9B3F0910-B10E-4FBB-8FB4-35B79A5FBCC5}" srcOrd="0" destOrd="0" presId="urn:microsoft.com/office/officeart/2008/layout/LinedList"/>
    <dgm:cxn modelId="{926DDA53-7C98-4792-85E9-7D6F738F4233}" type="presParOf" srcId="{FBF1D4D2-C068-404F-B18F-24353EADFE36}" destId="{6DFF43EA-5858-4866-9D79-2D56B0855062}" srcOrd="1" destOrd="0" presId="urn:microsoft.com/office/officeart/2008/layout/LinedList"/>
    <dgm:cxn modelId="{883E52B2-D35C-4079-9CEE-49A176523CD8}" type="presParOf" srcId="{9D758E31-44A4-4033-BBC6-DFB71D412025}" destId="{C84AFDC9-D644-48F0-AF2D-923E233712D2}" srcOrd="2" destOrd="0" presId="urn:microsoft.com/office/officeart/2008/layout/LinedList"/>
    <dgm:cxn modelId="{EF676F9B-BDCC-4518-84A0-B84D4C3BD1A4}" type="presParOf" srcId="{9D758E31-44A4-4033-BBC6-DFB71D412025}" destId="{210840D1-B40D-4391-A2E3-CC03E295E2D3}" srcOrd="3" destOrd="0" presId="urn:microsoft.com/office/officeart/2008/layout/LinedList"/>
    <dgm:cxn modelId="{EEF51208-9F4A-47C9-8476-6B798CCE49C5}" type="presParOf" srcId="{210840D1-B40D-4391-A2E3-CC03E295E2D3}" destId="{55A5B044-6029-46B0-A3BD-F311B8ABE418}" srcOrd="0" destOrd="0" presId="urn:microsoft.com/office/officeart/2008/layout/LinedList"/>
    <dgm:cxn modelId="{BF20D74D-BFD0-4E1A-8089-21D78780CDEA}" type="presParOf" srcId="{210840D1-B40D-4391-A2E3-CC03E295E2D3}" destId="{004A020D-6E85-4D76-BA3E-59837F59B848}" srcOrd="1" destOrd="0" presId="urn:microsoft.com/office/officeart/2008/layout/LinedList"/>
    <dgm:cxn modelId="{D60AF4B8-6552-4DE6-BC51-0EC1F8BC3C56}" type="presParOf" srcId="{9D758E31-44A4-4033-BBC6-DFB71D412025}" destId="{45D722A7-0910-403C-AE3F-097F937513CA}" srcOrd="4" destOrd="0" presId="urn:microsoft.com/office/officeart/2008/layout/LinedList"/>
    <dgm:cxn modelId="{327D4017-887A-4B1D-A57C-DE2EBE5F41C1}" type="presParOf" srcId="{9D758E31-44A4-4033-BBC6-DFB71D412025}" destId="{9D6991FA-5AE1-4EAF-B3F4-DC356B58798D}" srcOrd="5" destOrd="0" presId="urn:microsoft.com/office/officeart/2008/layout/LinedList"/>
    <dgm:cxn modelId="{B2E1233F-AD0B-4A03-9943-521DAA59ECE0}" type="presParOf" srcId="{9D6991FA-5AE1-4EAF-B3F4-DC356B58798D}" destId="{687E921C-4D96-410C-877C-5796708BF5FC}" srcOrd="0" destOrd="0" presId="urn:microsoft.com/office/officeart/2008/layout/LinedList"/>
    <dgm:cxn modelId="{CB859760-0CD1-48E1-9B7D-01700F32DF1D}" type="presParOf" srcId="{9D6991FA-5AE1-4EAF-B3F4-DC356B58798D}" destId="{567FCAC6-A950-4598-9200-6A31E3E35B9F}" srcOrd="1" destOrd="0" presId="urn:microsoft.com/office/officeart/2008/layout/LinedList"/>
    <dgm:cxn modelId="{388FE1A7-BD05-482F-A05A-307CA28AE734}" type="presParOf" srcId="{9D758E31-44A4-4033-BBC6-DFB71D412025}" destId="{0E4A17EE-3882-42E5-BB75-0FF7CB19FF88}" srcOrd="6" destOrd="0" presId="urn:microsoft.com/office/officeart/2008/layout/LinedList"/>
    <dgm:cxn modelId="{5236A963-5C86-49BE-A2DE-CCEA62ED9C6F}" type="presParOf" srcId="{9D758E31-44A4-4033-BBC6-DFB71D412025}" destId="{7620396D-8C94-41F3-9D1B-5D4CF217AF61}" srcOrd="7" destOrd="0" presId="urn:microsoft.com/office/officeart/2008/layout/LinedList"/>
    <dgm:cxn modelId="{792D1256-81C5-4F1C-A1F7-0A86830BDBE4}" type="presParOf" srcId="{7620396D-8C94-41F3-9D1B-5D4CF217AF61}" destId="{20EF7B03-2735-4440-B9A2-79356EDDED2E}" srcOrd="0" destOrd="0" presId="urn:microsoft.com/office/officeart/2008/layout/LinedList"/>
    <dgm:cxn modelId="{766ACFFD-692D-460A-9AFF-EBD4D001C336}" type="presParOf" srcId="{7620396D-8C94-41F3-9D1B-5D4CF217AF61}" destId="{AC07E802-6532-4E14-86BF-05FDE4B4447B}" srcOrd="1" destOrd="0" presId="urn:microsoft.com/office/officeart/2008/layout/LinedList"/>
    <dgm:cxn modelId="{515CA099-595C-4188-B8B0-9E9CE915EE30}" type="presParOf" srcId="{9D758E31-44A4-4033-BBC6-DFB71D412025}" destId="{A8F62205-624B-4871-BE16-030CED5D74E7}" srcOrd="8" destOrd="0" presId="urn:microsoft.com/office/officeart/2008/layout/LinedList"/>
    <dgm:cxn modelId="{6614E5D3-9079-4FA1-83E2-AE379E36B72B}" type="presParOf" srcId="{9D758E31-44A4-4033-BBC6-DFB71D412025}" destId="{6BF50F6C-8D73-4B52-A547-1C26BFF024C8}" srcOrd="9" destOrd="0" presId="urn:microsoft.com/office/officeart/2008/layout/LinedList"/>
    <dgm:cxn modelId="{537D025F-18FA-41B0-AD4F-1D771E3471EA}" type="presParOf" srcId="{6BF50F6C-8D73-4B52-A547-1C26BFF024C8}" destId="{0B2BEBF6-E7CE-4834-8F05-EF166A2A51CF}" srcOrd="0" destOrd="0" presId="urn:microsoft.com/office/officeart/2008/layout/LinedList"/>
    <dgm:cxn modelId="{568D6407-AF75-408D-8C2A-2DE790BD6D44}" type="presParOf" srcId="{6BF50F6C-8D73-4B52-A547-1C26BFF024C8}" destId="{A425C900-1787-4167-9DD8-2DBEA89B09BA}" srcOrd="1" destOrd="0" presId="urn:microsoft.com/office/officeart/2008/layout/LinedList"/>
    <dgm:cxn modelId="{D3A24859-2447-4D31-83D7-B7841A2115B8}" type="presParOf" srcId="{9D758E31-44A4-4033-BBC6-DFB71D412025}" destId="{62569D7B-4366-4726-BFBF-5D491F2CEBE4}" srcOrd="10" destOrd="0" presId="urn:microsoft.com/office/officeart/2008/layout/LinedList"/>
    <dgm:cxn modelId="{86C7B159-8534-4D1F-8D22-08110F778A14}" type="presParOf" srcId="{9D758E31-44A4-4033-BBC6-DFB71D412025}" destId="{125B27EF-D2AC-419F-9231-CE22137A291E}" srcOrd="11" destOrd="0" presId="urn:microsoft.com/office/officeart/2008/layout/LinedList"/>
    <dgm:cxn modelId="{12FBA855-4496-4A87-B5E1-DE6892F77307}" type="presParOf" srcId="{125B27EF-D2AC-419F-9231-CE22137A291E}" destId="{554F5700-7CA3-4FBC-AAE4-FEC6AF0B833D}" srcOrd="0" destOrd="0" presId="urn:microsoft.com/office/officeart/2008/layout/LinedList"/>
    <dgm:cxn modelId="{9E65E10A-AB0C-45C4-ACA6-50B0B0EAA4FC}" type="presParOf" srcId="{125B27EF-D2AC-419F-9231-CE22137A291E}" destId="{E04151D6-E711-402F-A433-3B9692323065}" srcOrd="1" destOrd="0" presId="urn:microsoft.com/office/officeart/2008/layout/LinedList"/>
    <dgm:cxn modelId="{1FF676AF-A916-45D6-A067-33440DE5EACC}" type="presParOf" srcId="{9D758E31-44A4-4033-BBC6-DFB71D412025}" destId="{A2A569E1-A688-4A91-A5D8-322D70C8D75D}" srcOrd="12" destOrd="0" presId="urn:microsoft.com/office/officeart/2008/layout/LinedList"/>
    <dgm:cxn modelId="{09A9565C-6CD3-49C8-B18D-DBA095F37C72}" type="presParOf" srcId="{9D758E31-44A4-4033-BBC6-DFB71D412025}" destId="{74225668-A032-4B1D-BFCD-2E75E17333E3}" srcOrd="13" destOrd="0" presId="urn:microsoft.com/office/officeart/2008/layout/LinedList"/>
    <dgm:cxn modelId="{862051E9-A1BA-463E-AAA9-E65E54B36EE3}" type="presParOf" srcId="{74225668-A032-4B1D-BFCD-2E75E17333E3}" destId="{FE3235C4-6E63-4B9E-8780-031A76D93194}" srcOrd="0" destOrd="0" presId="urn:microsoft.com/office/officeart/2008/layout/LinedList"/>
    <dgm:cxn modelId="{2388FF3C-F95A-40CA-A230-0F8BAB8FA268}" type="presParOf" srcId="{74225668-A032-4B1D-BFCD-2E75E17333E3}" destId="{B93A4E0C-1E3D-4878-9330-598F1D4AB7D4}" srcOrd="1" destOrd="0" presId="urn:microsoft.com/office/officeart/2008/layout/LinedList"/>
    <dgm:cxn modelId="{B262C5F4-4EA9-49AB-9EE2-7F6F04B650EB}" type="presParOf" srcId="{9D758E31-44A4-4033-BBC6-DFB71D412025}" destId="{E0B02F48-C27F-4B4C-B635-D0708838D627}" srcOrd="14" destOrd="0" presId="urn:microsoft.com/office/officeart/2008/layout/LinedList"/>
    <dgm:cxn modelId="{222165C1-6D38-45A0-8E1F-2874A6369220}" type="presParOf" srcId="{9D758E31-44A4-4033-BBC6-DFB71D412025}" destId="{458BABFB-0466-4B7D-9F3B-252838D2C79A}" srcOrd="15" destOrd="0" presId="urn:microsoft.com/office/officeart/2008/layout/LinedList"/>
    <dgm:cxn modelId="{7E3FA72E-F785-444B-BBE6-543DE7DB7489}" type="presParOf" srcId="{458BABFB-0466-4B7D-9F3B-252838D2C79A}" destId="{82EEA569-0F2B-44D1-9707-36207E5A1442}" srcOrd="0" destOrd="0" presId="urn:microsoft.com/office/officeart/2008/layout/LinedList"/>
    <dgm:cxn modelId="{F1DCF7F6-A580-403A-826A-C57BC0016C3C}" type="presParOf" srcId="{458BABFB-0466-4B7D-9F3B-252838D2C79A}" destId="{2F991A1C-4BC3-49C7-BCAD-395BF2F1760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E3075BD-1118-477D-9D9E-4DA098AA653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52046BD9-95AA-4DA1-AB6F-E513A771EFFD}">
      <dgm:prSet phldrT="[Text]"/>
      <dgm:spPr/>
      <dgm:t>
        <a:bodyPr/>
        <a:lstStyle/>
        <a:p>
          <a:r>
            <a:rPr lang="en-IN" dirty="0">
              <a:solidFill>
                <a:schemeClr val="bg1"/>
              </a:solidFill>
            </a:rPr>
            <a:t>git status : To check status of working directory and staging area.</a:t>
          </a:r>
        </a:p>
      </dgm:t>
    </dgm:pt>
    <dgm:pt modelId="{7747ADB5-7133-4D12-9373-5F5BFFC6A253}" type="parTrans" cxnId="{391E7326-DFEE-4490-BBD3-3A5F62F4F601}">
      <dgm:prSet/>
      <dgm:spPr/>
      <dgm:t>
        <a:bodyPr/>
        <a:lstStyle/>
        <a:p>
          <a:endParaRPr lang="en-IN"/>
        </a:p>
      </dgm:t>
    </dgm:pt>
    <dgm:pt modelId="{6D078515-0564-4FEF-8398-15422677A801}" type="sibTrans" cxnId="{391E7326-DFEE-4490-BBD3-3A5F62F4F601}">
      <dgm:prSet/>
      <dgm:spPr/>
      <dgm:t>
        <a:bodyPr/>
        <a:lstStyle/>
        <a:p>
          <a:endParaRPr lang="en-IN"/>
        </a:p>
      </dgm:t>
    </dgm:pt>
    <dgm:pt modelId="{FA932BCC-A976-4E22-ADC8-647EBA7FD6A3}">
      <dgm:prSet phldrT="[Text]"/>
      <dgm:spPr/>
      <dgm:t>
        <a:bodyPr/>
        <a:lstStyle/>
        <a:p>
          <a:r>
            <a:rPr lang="en-IN" dirty="0">
              <a:solidFill>
                <a:schemeClr val="bg1"/>
              </a:solidFill>
            </a:rPr>
            <a:t>git diff : To check the changes in working directory that haven’t staged.</a:t>
          </a:r>
        </a:p>
      </dgm:t>
    </dgm:pt>
    <dgm:pt modelId="{50A3876F-5DEB-4B83-8511-D65B77DB2AF8}" type="parTrans" cxnId="{0C1264ED-390C-452E-A4EF-CC160654234B}">
      <dgm:prSet/>
      <dgm:spPr/>
      <dgm:t>
        <a:bodyPr/>
        <a:lstStyle/>
        <a:p>
          <a:endParaRPr lang="en-IN"/>
        </a:p>
      </dgm:t>
    </dgm:pt>
    <dgm:pt modelId="{7E96DE4D-B354-4D11-994B-E1100236550E}" type="sibTrans" cxnId="{0C1264ED-390C-452E-A4EF-CC160654234B}">
      <dgm:prSet/>
      <dgm:spPr/>
      <dgm:t>
        <a:bodyPr/>
        <a:lstStyle/>
        <a:p>
          <a:endParaRPr lang="en-IN"/>
        </a:p>
      </dgm:t>
    </dgm:pt>
    <dgm:pt modelId="{2F1F1CF4-C9A1-440A-9958-1FDDBA07EE50}">
      <dgm:prSet phldrT="[Text]"/>
      <dgm:spPr/>
      <dgm:t>
        <a:bodyPr/>
        <a:lstStyle/>
        <a:p>
          <a:r>
            <a:rPr lang="en-IN" dirty="0">
              <a:solidFill>
                <a:schemeClr val="bg1"/>
              </a:solidFill>
            </a:rPr>
            <a:t>git diff –staged : To check the changes between staging area and last commit.</a:t>
          </a:r>
        </a:p>
      </dgm:t>
    </dgm:pt>
    <dgm:pt modelId="{0A64F4B8-3C92-4791-AD84-6953BB4D3FFD}" type="parTrans" cxnId="{8E333F42-F3E7-41E4-B063-7D560B84BB3F}">
      <dgm:prSet/>
      <dgm:spPr/>
      <dgm:t>
        <a:bodyPr/>
        <a:lstStyle/>
        <a:p>
          <a:endParaRPr lang="en-IN"/>
        </a:p>
      </dgm:t>
    </dgm:pt>
    <dgm:pt modelId="{E79D17B9-325E-4E26-9B3B-9A62CAED1518}" type="sibTrans" cxnId="{8E333F42-F3E7-41E4-B063-7D560B84BB3F}">
      <dgm:prSet/>
      <dgm:spPr/>
      <dgm:t>
        <a:bodyPr/>
        <a:lstStyle/>
        <a:p>
          <a:endParaRPr lang="en-IN"/>
        </a:p>
      </dgm:t>
    </dgm:pt>
    <dgm:pt modelId="{C480A9B2-1DDF-4170-8D0E-96E211AEED26}">
      <dgm:prSet phldrT="[Text]"/>
      <dgm:spPr/>
      <dgm:t>
        <a:bodyPr/>
        <a:lstStyle/>
        <a:p>
          <a:r>
            <a:rPr lang="en-IN" dirty="0">
              <a:solidFill>
                <a:schemeClr val="bg1"/>
              </a:solidFill>
            </a:rPr>
            <a:t>git log : To show commit history</a:t>
          </a:r>
        </a:p>
      </dgm:t>
    </dgm:pt>
    <dgm:pt modelId="{1EDBCAEB-463A-4085-A63C-3D35C9F3583D}" type="parTrans" cxnId="{0A749FFF-4C90-436C-B3A5-F70352770B45}">
      <dgm:prSet/>
      <dgm:spPr/>
      <dgm:t>
        <a:bodyPr/>
        <a:lstStyle/>
        <a:p>
          <a:endParaRPr lang="en-IN"/>
        </a:p>
      </dgm:t>
    </dgm:pt>
    <dgm:pt modelId="{B11F09A9-29F1-4CBA-9501-4A10FC56E2BD}" type="sibTrans" cxnId="{0A749FFF-4C90-436C-B3A5-F70352770B45}">
      <dgm:prSet/>
      <dgm:spPr/>
      <dgm:t>
        <a:bodyPr/>
        <a:lstStyle/>
        <a:p>
          <a:endParaRPr lang="en-IN"/>
        </a:p>
      </dgm:t>
    </dgm:pt>
    <dgm:pt modelId="{712E0940-57E6-4F37-BF5F-6BC82F9F3C09}">
      <dgm:prSet phldrT="[Text]"/>
      <dgm:spPr/>
      <dgm:t>
        <a:bodyPr/>
        <a:lstStyle/>
        <a:p>
          <a:r>
            <a:rPr lang="en-IN" dirty="0">
              <a:solidFill>
                <a:schemeClr val="bg1"/>
              </a:solidFill>
            </a:rPr>
            <a:t>git reflog : To check the history of all actions like commits, checkouts, etc.</a:t>
          </a:r>
        </a:p>
      </dgm:t>
    </dgm:pt>
    <dgm:pt modelId="{9A023D4B-BCBF-4CA2-AA5D-062DFE84ADDE}" type="parTrans" cxnId="{724A13C6-4798-430A-B6BB-B26FA8B5B082}">
      <dgm:prSet/>
      <dgm:spPr/>
      <dgm:t>
        <a:bodyPr/>
        <a:lstStyle/>
        <a:p>
          <a:endParaRPr lang="en-IN"/>
        </a:p>
      </dgm:t>
    </dgm:pt>
    <dgm:pt modelId="{4BC6350A-F2D5-4624-AF54-5B6D7DCE038A}" type="sibTrans" cxnId="{724A13C6-4798-430A-B6BB-B26FA8B5B082}">
      <dgm:prSet/>
      <dgm:spPr/>
      <dgm:t>
        <a:bodyPr/>
        <a:lstStyle/>
        <a:p>
          <a:endParaRPr lang="en-IN"/>
        </a:p>
      </dgm:t>
    </dgm:pt>
    <dgm:pt modelId="{39B160F7-0282-4915-A21D-53F0779F84F2}">
      <dgm:prSet phldrT="[Text]"/>
      <dgm:spPr/>
      <dgm:t>
        <a:bodyPr/>
        <a:lstStyle/>
        <a:p>
          <a:r>
            <a:rPr lang="en-IN" dirty="0">
              <a:solidFill>
                <a:schemeClr val="bg1"/>
              </a:solidFill>
            </a:rPr>
            <a:t>git blame &lt;filename&gt; : To check who last modified the file.</a:t>
          </a:r>
        </a:p>
      </dgm:t>
    </dgm:pt>
    <dgm:pt modelId="{D7B11B98-BC1A-41A4-847F-02E3558D356A}" type="parTrans" cxnId="{C033D7A8-0EED-4512-8AE6-2668781E17F9}">
      <dgm:prSet/>
      <dgm:spPr/>
      <dgm:t>
        <a:bodyPr/>
        <a:lstStyle/>
        <a:p>
          <a:endParaRPr lang="en-IN"/>
        </a:p>
      </dgm:t>
    </dgm:pt>
    <dgm:pt modelId="{B7D1A149-585B-4FD1-95C4-82E30504ACCF}" type="sibTrans" cxnId="{C033D7A8-0EED-4512-8AE6-2668781E17F9}">
      <dgm:prSet/>
      <dgm:spPr/>
      <dgm:t>
        <a:bodyPr/>
        <a:lstStyle/>
        <a:p>
          <a:endParaRPr lang="en-IN"/>
        </a:p>
      </dgm:t>
    </dgm:pt>
    <dgm:pt modelId="{0D3F4DCF-0F15-4385-B59D-AC32CB83145A}">
      <dgm:prSet phldrT="[Text]"/>
      <dgm:spPr/>
      <dgm:t>
        <a:bodyPr/>
        <a:lstStyle/>
        <a:p>
          <a:r>
            <a:rPr lang="en-IN" dirty="0">
              <a:solidFill>
                <a:schemeClr val="bg1"/>
              </a:solidFill>
            </a:rPr>
            <a:t>git reset –soft HEAD~1 : Move the head back by one commit but leave the working directory unchanged.</a:t>
          </a:r>
        </a:p>
      </dgm:t>
    </dgm:pt>
    <dgm:pt modelId="{2E81B1FD-8D6A-477A-BA9B-9AB8F93C61B2}" type="parTrans" cxnId="{A0D8D0C5-5B56-41C4-9571-6D8E032C1424}">
      <dgm:prSet/>
      <dgm:spPr/>
      <dgm:t>
        <a:bodyPr/>
        <a:lstStyle/>
        <a:p>
          <a:endParaRPr lang="en-IN"/>
        </a:p>
      </dgm:t>
    </dgm:pt>
    <dgm:pt modelId="{B8D52E43-D312-4B8E-AA7D-F21D35423E47}" type="sibTrans" cxnId="{A0D8D0C5-5B56-41C4-9571-6D8E032C1424}">
      <dgm:prSet/>
      <dgm:spPr/>
      <dgm:t>
        <a:bodyPr/>
        <a:lstStyle/>
        <a:p>
          <a:endParaRPr lang="en-IN"/>
        </a:p>
      </dgm:t>
    </dgm:pt>
    <dgm:pt modelId="{25792CD3-CB58-44B5-8DDE-30BE633FE747}">
      <dgm:prSet phldrT="[Text]"/>
      <dgm:spPr/>
      <dgm:t>
        <a:bodyPr/>
        <a:lstStyle/>
        <a:p>
          <a:r>
            <a:rPr lang="en-IN" dirty="0">
              <a:solidFill>
                <a:schemeClr val="bg1"/>
              </a:solidFill>
            </a:rPr>
            <a:t>git reset –hard HEAD~1 : Move the head back by one commit but discard all changes from the working directory.</a:t>
          </a:r>
        </a:p>
      </dgm:t>
    </dgm:pt>
    <dgm:pt modelId="{39D0C9BB-5962-4A86-962D-AEB13BD711D2}" type="parTrans" cxnId="{70AAE3F3-8B07-4221-AB36-5ED7D8C78AD0}">
      <dgm:prSet/>
      <dgm:spPr/>
      <dgm:t>
        <a:bodyPr/>
        <a:lstStyle/>
        <a:p>
          <a:endParaRPr lang="en-IN"/>
        </a:p>
      </dgm:t>
    </dgm:pt>
    <dgm:pt modelId="{30AF5AFB-1A5E-42D6-973E-11D8C47F4985}" type="sibTrans" cxnId="{70AAE3F3-8B07-4221-AB36-5ED7D8C78AD0}">
      <dgm:prSet/>
      <dgm:spPr/>
      <dgm:t>
        <a:bodyPr/>
        <a:lstStyle/>
        <a:p>
          <a:endParaRPr lang="en-IN"/>
        </a:p>
      </dgm:t>
    </dgm:pt>
    <dgm:pt modelId="{9D758E31-44A4-4033-BBC6-DFB71D412025}" type="pres">
      <dgm:prSet presAssocID="{CE3075BD-1118-477D-9D9E-4DA098AA653A}" presName="vert0" presStyleCnt="0">
        <dgm:presLayoutVars>
          <dgm:dir/>
          <dgm:animOne val="branch"/>
          <dgm:animLvl val="lvl"/>
        </dgm:presLayoutVars>
      </dgm:prSet>
      <dgm:spPr/>
    </dgm:pt>
    <dgm:pt modelId="{1087B24C-6420-4684-BE8B-1E530A1CF086}" type="pres">
      <dgm:prSet presAssocID="{52046BD9-95AA-4DA1-AB6F-E513A771EFFD}" presName="thickLine" presStyleLbl="alignNode1" presStyleIdx="0" presStyleCnt="8"/>
      <dgm:spPr/>
    </dgm:pt>
    <dgm:pt modelId="{D0614823-B133-4A93-AEDC-2F5291D1547A}" type="pres">
      <dgm:prSet presAssocID="{52046BD9-95AA-4DA1-AB6F-E513A771EFFD}" presName="horz1" presStyleCnt="0"/>
      <dgm:spPr/>
    </dgm:pt>
    <dgm:pt modelId="{FB4F9527-8B69-4CF0-A092-32776D520C3F}" type="pres">
      <dgm:prSet presAssocID="{52046BD9-95AA-4DA1-AB6F-E513A771EFFD}" presName="tx1" presStyleLbl="revTx" presStyleIdx="0" presStyleCnt="8"/>
      <dgm:spPr/>
    </dgm:pt>
    <dgm:pt modelId="{5210B693-54AF-451A-BCD8-474D79AA9398}" type="pres">
      <dgm:prSet presAssocID="{52046BD9-95AA-4DA1-AB6F-E513A771EFFD}" presName="vert1" presStyleCnt="0"/>
      <dgm:spPr/>
    </dgm:pt>
    <dgm:pt modelId="{1019D6EE-5547-451B-965F-409771173D2A}" type="pres">
      <dgm:prSet presAssocID="{FA932BCC-A976-4E22-ADC8-647EBA7FD6A3}" presName="thickLine" presStyleLbl="alignNode1" presStyleIdx="1" presStyleCnt="8"/>
      <dgm:spPr/>
    </dgm:pt>
    <dgm:pt modelId="{8511369D-0103-4A11-8CCF-7910C24AA1A2}" type="pres">
      <dgm:prSet presAssocID="{FA932BCC-A976-4E22-ADC8-647EBA7FD6A3}" presName="horz1" presStyleCnt="0"/>
      <dgm:spPr/>
    </dgm:pt>
    <dgm:pt modelId="{B941FE23-06FF-436D-8794-B43F852EA74C}" type="pres">
      <dgm:prSet presAssocID="{FA932BCC-A976-4E22-ADC8-647EBA7FD6A3}" presName="tx1" presStyleLbl="revTx" presStyleIdx="1" presStyleCnt="8"/>
      <dgm:spPr/>
    </dgm:pt>
    <dgm:pt modelId="{D75B710C-E5CF-4E8E-9AF4-9003A665CE50}" type="pres">
      <dgm:prSet presAssocID="{FA932BCC-A976-4E22-ADC8-647EBA7FD6A3}" presName="vert1" presStyleCnt="0"/>
      <dgm:spPr/>
    </dgm:pt>
    <dgm:pt modelId="{E675C7A5-24C4-421E-BD2C-FEED1A96A098}" type="pres">
      <dgm:prSet presAssocID="{2F1F1CF4-C9A1-440A-9958-1FDDBA07EE50}" presName="thickLine" presStyleLbl="alignNode1" presStyleIdx="2" presStyleCnt="8"/>
      <dgm:spPr/>
    </dgm:pt>
    <dgm:pt modelId="{FD5DE01E-0616-4C9C-9A12-6CD70D784C34}" type="pres">
      <dgm:prSet presAssocID="{2F1F1CF4-C9A1-440A-9958-1FDDBA07EE50}" presName="horz1" presStyleCnt="0"/>
      <dgm:spPr/>
    </dgm:pt>
    <dgm:pt modelId="{4CE022D6-0A54-4E5D-9E51-659F56755BE6}" type="pres">
      <dgm:prSet presAssocID="{2F1F1CF4-C9A1-440A-9958-1FDDBA07EE50}" presName="tx1" presStyleLbl="revTx" presStyleIdx="2" presStyleCnt="8"/>
      <dgm:spPr/>
    </dgm:pt>
    <dgm:pt modelId="{97E4D4BF-F467-4481-80AC-D9081628E9C1}" type="pres">
      <dgm:prSet presAssocID="{2F1F1CF4-C9A1-440A-9958-1FDDBA07EE50}" presName="vert1" presStyleCnt="0"/>
      <dgm:spPr/>
    </dgm:pt>
    <dgm:pt modelId="{95FEB00A-361F-4691-AD0F-BF6348723386}" type="pres">
      <dgm:prSet presAssocID="{C480A9B2-1DDF-4170-8D0E-96E211AEED26}" presName="thickLine" presStyleLbl="alignNode1" presStyleIdx="3" presStyleCnt="8"/>
      <dgm:spPr/>
    </dgm:pt>
    <dgm:pt modelId="{96F1A2FA-4D03-4F16-9425-38DC4A6458F8}" type="pres">
      <dgm:prSet presAssocID="{C480A9B2-1DDF-4170-8D0E-96E211AEED26}" presName="horz1" presStyleCnt="0"/>
      <dgm:spPr/>
    </dgm:pt>
    <dgm:pt modelId="{B3BEF4F7-B792-46D4-8AF4-3E233D889E3E}" type="pres">
      <dgm:prSet presAssocID="{C480A9B2-1DDF-4170-8D0E-96E211AEED26}" presName="tx1" presStyleLbl="revTx" presStyleIdx="3" presStyleCnt="8"/>
      <dgm:spPr/>
    </dgm:pt>
    <dgm:pt modelId="{E08D5028-782B-48D2-9F81-E91CC68E8831}" type="pres">
      <dgm:prSet presAssocID="{C480A9B2-1DDF-4170-8D0E-96E211AEED26}" presName="vert1" presStyleCnt="0"/>
      <dgm:spPr/>
    </dgm:pt>
    <dgm:pt modelId="{481B6155-C312-4B52-BB8A-191115E4885B}" type="pres">
      <dgm:prSet presAssocID="{39B160F7-0282-4915-A21D-53F0779F84F2}" presName="thickLine" presStyleLbl="alignNode1" presStyleIdx="4" presStyleCnt="8"/>
      <dgm:spPr/>
    </dgm:pt>
    <dgm:pt modelId="{D3A4A5AD-7C7A-4572-87A8-64BED5FFD847}" type="pres">
      <dgm:prSet presAssocID="{39B160F7-0282-4915-A21D-53F0779F84F2}" presName="horz1" presStyleCnt="0"/>
      <dgm:spPr/>
    </dgm:pt>
    <dgm:pt modelId="{504194D2-3AB6-43C7-86D8-40FB1D4E3DEB}" type="pres">
      <dgm:prSet presAssocID="{39B160F7-0282-4915-A21D-53F0779F84F2}" presName="tx1" presStyleLbl="revTx" presStyleIdx="4" presStyleCnt="8"/>
      <dgm:spPr/>
    </dgm:pt>
    <dgm:pt modelId="{85EFDB26-59A8-459F-9EC3-6988E37B9183}" type="pres">
      <dgm:prSet presAssocID="{39B160F7-0282-4915-A21D-53F0779F84F2}" presName="vert1" presStyleCnt="0"/>
      <dgm:spPr/>
    </dgm:pt>
    <dgm:pt modelId="{7DC2AF18-3F52-429F-AE33-F04701310349}" type="pres">
      <dgm:prSet presAssocID="{712E0940-57E6-4F37-BF5F-6BC82F9F3C09}" presName="thickLine" presStyleLbl="alignNode1" presStyleIdx="5" presStyleCnt="8"/>
      <dgm:spPr/>
    </dgm:pt>
    <dgm:pt modelId="{C093967F-E27E-498F-B4C9-652299D937CB}" type="pres">
      <dgm:prSet presAssocID="{712E0940-57E6-4F37-BF5F-6BC82F9F3C09}" presName="horz1" presStyleCnt="0"/>
      <dgm:spPr/>
    </dgm:pt>
    <dgm:pt modelId="{C6C1E048-D400-44C3-9CBA-4A0BEBE277AB}" type="pres">
      <dgm:prSet presAssocID="{712E0940-57E6-4F37-BF5F-6BC82F9F3C09}" presName="tx1" presStyleLbl="revTx" presStyleIdx="5" presStyleCnt="8"/>
      <dgm:spPr/>
    </dgm:pt>
    <dgm:pt modelId="{6EA2EF3E-3EC1-49A0-BA7D-B41E37898F91}" type="pres">
      <dgm:prSet presAssocID="{712E0940-57E6-4F37-BF5F-6BC82F9F3C09}" presName="vert1" presStyleCnt="0"/>
      <dgm:spPr/>
    </dgm:pt>
    <dgm:pt modelId="{6EEE4E49-3588-4D63-A855-925EB0DB1D83}" type="pres">
      <dgm:prSet presAssocID="{0D3F4DCF-0F15-4385-B59D-AC32CB83145A}" presName="thickLine" presStyleLbl="alignNode1" presStyleIdx="6" presStyleCnt="8"/>
      <dgm:spPr/>
    </dgm:pt>
    <dgm:pt modelId="{2A58FD08-80E6-4366-BAE3-09B447F4D05C}" type="pres">
      <dgm:prSet presAssocID="{0D3F4DCF-0F15-4385-B59D-AC32CB83145A}" presName="horz1" presStyleCnt="0"/>
      <dgm:spPr/>
    </dgm:pt>
    <dgm:pt modelId="{C24D5D04-C2D3-4CBA-8F09-1506C7ECA795}" type="pres">
      <dgm:prSet presAssocID="{0D3F4DCF-0F15-4385-B59D-AC32CB83145A}" presName="tx1" presStyleLbl="revTx" presStyleIdx="6" presStyleCnt="8"/>
      <dgm:spPr/>
    </dgm:pt>
    <dgm:pt modelId="{1163AC9C-700D-468D-A810-1BA14FDD29FB}" type="pres">
      <dgm:prSet presAssocID="{0D3F4DCF-0F15-4385-B59D-AC32CB83145A}" presName="vert1" presStyleCnt="0"/>
      <dgm:spPr/>
    </dgm:pt>
    <dgm:pt modelId="{41AA19C7-12B8-4B6F-92CD-D620AE83B39E}" type="pres">
      <dgm:prSet presAssocID="{25792CD3-CB58-44B5-8DDE-30BE633FE747}" presName="thickLine" presStyleLbl="alignNode1" presStyleIdx="7" presStyleCnt="8"/>
      <dgm:spPr/>
    </dgm:pt>
    <dgm:pt modelId="{9CFF190C-8B14-4D35-9301-B0B74F8160A8}" type="pres">
      <dgm:prSet presAssocID="{25792CD3-CB58-44B5-8DDE-30BE633FE747}" presName="horz1" presStyleCnt="0"/>
      <dgm:spPr/>
    </dgm:pt>
    <dgm:pt modelId="{C781F20D-BB82-4D8B-A234-53C8C4714C6B}" type="pres">
      <dgm:prSet presAssocID="{25792CD3-CB58-44B5-8DDE-30BE633FE747}" presName="tx1" presStyleLbl="revTx" presStyleIdx="7" presStyleCnt="8"/>
      <dgm:spPr/>
    </dgm:pt>
    <dgm:pt modelId="{068F0429-6437-4207-97E1-DA813DA965D7}" type="pres">
      <dgm:prSet presAssocID="{25792CD3-CB58-44B5-8DDE-30BE633FE747}" presName="vert1" presStyleCnt="0"/>
      <dgm:spPr/>
    </dgm:pt>
  </dgm:ptLst>
  <dgm:cxnLst>
    <dgm:cxn modelId="{AEE48903-92C5-4BAE-A489-CDD70770EECF}" type="presOf" srcId="{712E0940-57E6-4F37-BF5F-6BC82F9F3C09}" destId="{C6C1E048-D400-44C3-9CBA-4A0BEBE277AB}" srcOrd="0" destOrd="0" presId="urn:microsoft.com/office/officeart/2008/layout/LinedList"/>
    <dgm:cxn modelId="{391E7326-DFEE-4490-BBD3-3A5F62F4F601}" srcId="{CE3075BD-1118-477D-9D9E-4DA098AA653A}" destId="{52046BD9-95AA-4DA1-AB6F-E513A771EFFD}" srcOrd="0" destOrd="0" parTransId="{7747ADB5-7133-4D12-9373-5F5BFFC6A253}" sibTransId="{6D078515-0564-4FEF-8398-15422677A801}"/>
    <dgm:cxn modelId="{16BAE529-8777-4E1E-842B-CC28600E994A}" type="presOf" srcId="{25792CD3-CB58-44B5-8DDE-30BE633FE747}" destId="{C781F20D-BB82-4D8B-A234-53C8C4714C6B}" srcOrd="0" destOrd="0" presId="urn:microsoft.com/office/officeart/2008/layout/LinedList"/>
    <dgm:cxn modelId="{B86A6A2C-995A-4DAB-9543-BA18A358237E}" type="presOf" srcId="{0D3F4DCF-0F15-4385-B59D-AC32CB83145A}" destId="{C24D5D04-C2D3-4CBA-8F09-1506C7ECA795}" srcOrd="0" destOrd="0" presId="urn:microsoft.com/office/officeart/2008/layout/LinedList"/>
    <dgm:cxn modelId="{8E333F42-F3E7-41E4-B063-7D560B84BB3F}" srcId="{CE3075BD-1118-477D-9D9E-4DA098AA653A}" destId="{2F1F1CF4-C9A1-440A-9958-1FDDBA07EE50}" srcOrd="2" destOrd="0" parTransId="{0A64F4B8-3C92-4791-AD84-6953BB4D3FFD}" sibTransId="{E79D17B9-325E-4E26-9B3B-9A62CAED1518}"/>
    <dgm:cxn modelId="{2FE33344-2A25-4555-91FE-79E2CB7E0935}" type="presOf" srcId="{C480A9B2-1DDF-4170-8D0E-96E211AEED26}" destId="{B3BEF4F7-B792-46D4-8AF4-3E233D889E3E}" srcOrd="0" destOrd="0" presId="urn:microsoft.com/office/officeart/2008/layout/LinedList"/>
    <dgm:cxn modelId="{91EB6870-4AF8-4865-829E-FB17F43F8CB6}" type="presOf" srcId="{FA932BCC-A976-4E22-ADC8-647EBA7FD6A3}" destId="{B941FE23-06FF-436D-8794-B43F852EA74C}" srcOrd="0" destOrd="0" presId="urn:microsoft.com/office/officeart/2008/layout/LinedList"/>
    <dgm:cxn modelId="{B16A6A7B-EAC8-4275-81AE-9BC3E5041C42}" type="presOf" srcId="{39B160F7-0282-4915-A21D-53F0779F84F2}" destId="{504194D2-3AB6-43C7-86D8-40FB1D4E3DEB}" srcOrd="0" destOrd="0" presId="urn:microsoft.com/office/officeart/2008/layout/LinedList"/>
    <dgm:cxn modelId="{3E333A7C-EFDE-4647-B9EC-FE28AE5549FA}" type="presOf" srcId="{CE3075BD-1118-477D-9D9E-4DA098AA653A}" destId="{9D758E31-44A4-4033-BBC6-DFB71D412025}" srcOrd="0" destOrd="0" presId="urn:microsoft.com/office/officeart/2008/layout/LinedList"/>
    <dgm:cxn modelId="{C033D7A8-0EED-4512-8AE6-2668781E17F9}" srcId="{CE3075BD-1118-477D-9D9E-4DA098AA653A}" destId="{39B160F7-0282-4915-A21D-53F0779F84F2}" srcOrd="4" destOrd="0" parTransId="{D7B11B98-BC1A-41A4-847F-02E3558D356A}" sibTransId="{B7D1A149-585B-4FD1-95C4-82E30504ACCF}"/>
    <dgm:cxn modelId="{A0D8D0C5-5B56-41C4-9571-6D8E032C1424}" srcId="{CE3075BD-1118-477D-9D9E-4DA098AA653A}" destId="{0D3F4DCF-0F15-4385-B59D-AC32CB83145A}" srcOrd="6" destOrd="0" parTransId="{2E81B1FD-8D6A-477A-BA9B-9AB8F93C61B2}" sibTransId="{B8D52E43-D312-4B8E-AA7D-F21D35423E47}"/>
    <dgm:cxn modelId="{724A13C6-4798-430A-B6BB-B26FA8B5B082}" srcId="{CE3075BD-1118-477D-9D9E-4DA098AA653A}" destId="{712E0940-57E6-4F37-BF5F-6BC82F9F3C09}" srcOrd="5" destOrd="0" parTransId="{9A023D4B-BCBF-4CA2-AA5D-062DFE84ADDE}" sibTransId="{4BC6350A-F2D5-4624-AF54-5B6D7DCE038A}"/>
    <dgm:cxn modelId="{94A020CB-A5B9-479B-B892-52F4009FE518}" type="presOf" srcId="{52046BD9-95AA-4DA1-AB6F-E513A771EFFD}" destId="{FB4F9527-8B69-4CF0-A092-32776D520C3F}" srcOrd="0" destOrd="0" presId="urn:microsoft.com/office/officeart/2008/layout/LinedList"/>
    <dgm:cxn modelId="{5BDD4EE5-3226-4280-BCE8-9DD3AE88A096}" type="presOf" srcId="{2F1F1CF4-C9A1-440A-9958-1FDDBA07EE50}" destId="{4CE022D6-0A54-4E5D-9E51-659F56755BE6}" srcOrd="0" destOrd="0" presId="urn:microsoft.com/office/officeart/2008/layout/LinedList"/>
    <dgm:cxn modelId="{0C1264ED-390C-452E-A4EF-CC160654234B}" srcId="{CE3075BD-1118-477D-9D9E-4DA098AA653A}" destId="{FA932BCC-A976-4E22-ADC8-647EBA7FD6A3}" srcOrd="1" destOrd="0" parTransId="{50A3876F-5DEB-4B83-8511-D65B77DB2AF8}" sibTransId="{7E96DE4D-B354-4D11-994B-E1100236550E}"/>
    <dgm:cxn modelId="{70AAE3F3-8B07-4221-AB36-5ED7D8C78AD0}" srcId="{CE3075BD-1118-477D-9D9E-4DA098AA653A}" destId="{25792CD3-CB58-44B5-8DDE-30BE633FE747}" srcOrd="7" destOrd="0" parTransId="{39D0C9BB-5962-4A86-962D-AEB13BD711D2}" sibTransId="{30AF5AFB-1A5E-42D6-973E-11D8C47F4985}"/>
    <dgm:cxn modelId="{0A749FFF-4C90-436C-B3A5-F70352770B45}" srcId="{CE3075BD-1118-477D-9D9E-4DA098AA653A}" destId="{C480A9B2-1DDF-4170-8D0E-96E211AEED26}" srcOrd="3" destOrd="0" parTransId="{1EDBCAEB-463A-4085-A63C-3D35C9F3583D}" sibTransId="{B11F09A9-29F1-4CBA-9501-4A10FC56E2BD}"/>
    <dgm:cxn modelId="{FEF2F478-C374-4716-AA67-1E79C521434F}" type="presParOf" srcId="{9D758E31-44A4-4033-BBC6-DFB71D412025}" destId="{1087B24C-6420-4684-BE8B-1E530A1CF086}" srcOrd="0" destOrd="0" presId="urn:microsoft.com/office/officeart/2008/layout/LinedList"/>
    <dgm:cxn modelId="{7D0B8207-09B2-416A-8F18-DE32A435AE60}" type="presParOf" srcId="{9D758E31-44A4-4033-BBC6-DFB71D412025}" destId="{D0614823-B133-4A93-AEDC-2F5291D1547A}" srcOrd="1" destOrd="0" presId="urn:microsoft.com/office/officeart/2008/layout/LinedList"/>
    <dgm:cxn modelId="{46878008-636D-4CB3-B610-77B969E5EE8B}" type="presParOf" srcId="{D0614823-B133-4A93-AEDC-2F5291D1547A}" destId="{FB4F9527-8B69-4CF0-A092-32776D520C3F}" srcOrd="0" destOrd="0" presId="urn:microsoft.com/office/officeart/2008/layout/LinedList"/>
    <dgm:cxn modelId="{72464BAE-E138-4C7E-B411-4DAC20752A88}" type="presParOf" srcId="{D0614823-B133-4A93-AEDC-2F5291D1547A}" destId="{5210B693-54AF-451A-BCD8-474D79AA9398}" srcOrd="1" destOrd="0" presId="urn:microsoft.com/office/officeart/2008/layout/LinedList"/>
    <dgm:cxn modelId="{8F6BB631-89D0-4FA6-8425-7B0988D66D4F}" type="presParOf" srcId="{9D758E31-44A4-4033-BBC6-DFB71D412025}" destId="{1019D6EE-5547-451B-965F-409771173D2A}" srcOrd="2" destOrd="0" presId="urn:microsoft.com/office/officeart/2008/layout/LinedList"/>
    <dgm:cxn modelId="{7EDA4475-63AC-4148-B100-2D5C93ECA20B}" type="presParOf" srcId="{9D758E31-44A4-4033-BBC6-DFB71D412025}" destId="{8511369D-0103-4A11-8CCF-7910C24AA1A2}" srcOrd="3" destOrd="0" presId="urn:microsoft.com/office/officeart/2008/layout/LinedList"/>
    <dgm:cxn modelId="{1606D944-FA7E-4F1C-8904-1C50B1B044C6}" type="presParOf" srcId="{8511369D-0103-4A11-8CCF-7910C24AA1A2}" destId="{B941FE23-06FF-436D-8794-B43F852EA74C}" srcOrd="0" destOrd="0" presId="urn:microsoft.com/office/officeart/2008/layout/LinedList"/>
    <dgm:cxn modelId="{CCBDC1F4-EE58-4C72-9CEB-A7A3182162EF}" type="presParOf" srcId="{8511369D-0103-4A11-8CCF-7910C24AA1A2}" destId="{D75B710C-E5CF-4E8E-9AF4-9003A665CE50}" srcOrd="1" destOrd="0" presId="urn:microsoft.com/office/officeart/2008/layout/LinedList"/>
    <dgm:cxn modelId="{325C59B8-1747-4C50-965D-CEDE3B557EF5}" type="presParOf" srcId="{9D758E31-44A4-4033-BBC6-DFB71D412025}" destId="{E675C7A5-24C4-421E-BD2C-FEED1A96A098}" srcOrd="4" destOrd="0" presId="urn:microsoft.com/office/officeart/2008/layout/LinedList"/>
    <dgm:cxn modelId="{534552F9-5B1A-4BCC-A8B5-32AAA46DDB67}" type="presParOf" srcId="{9D758E31-44A4-4033-BBC6-DFB71D412025}" destId="{FD5DE01E-0616-4C9C-9A12-6CD70D784C34}" srcOrd="5" destOrd="0" presId="urn:microsoft.com/office/officeart/2008/layout/LinedList"/>
    <dgm:cxn modelId="{3AB59A68-D72A-4547-ACA0-D9DAC8AD0BB8}" type="presParOf" srcId="{FD5DE01E-0616-4C9C-9A12-6CD70D784C34}" destId="{4CE022D6-0A54-4E5D-9E51-659F56755BE6}" srcOrd="0" destOrd="0" presId="urn:microsoft.com/office/officeart/2008/layout/LinedList"/>
    <dgm:cxn modelId="{AC856009-0BFB-4AE7-9610-DEDEE609CAD8}" type="presParOf" srcId="{FD5DE01E-0616-4C9C-9A12-6CD70D784C34}" destId="{97E4D4BF-F467-4481-80AC-D9081628E9C1}" srcOrd="1" destOrd="0" presId="urn:microsoft.com/office/officeart/2008/layout/LinedList"/>
    <dgm:cxn modelId="{E39BEC66-4C0C-4D5E-99AE-45107F8DC13A}" type="presParOf" srcId="{9D758E31-44A4-4033-BBC6-DFB71D412025}" destId="{95FEB00A-361F-4691-AD0F-BF6348723386}" srcOrd="6" destOrd="0" presId="urn:microsoft.com/office/officeart/2008/layout/LinedList"/>
    <dgm:cxn modelId="{2BCE4477-E4E8-4885-A90E-A41C89D6DE3D}" type="presParOf" srcId="{9D758E31-44A4-4033-BBC6-DFB71D412025}" destId="{96F1A2FA-4D03-4F16-9425-38DC4A6458F8}" srcOrd="7" destOrd="0" presId="urn:microsoft.com/office/officeart/2008/layout/LinedList"/>
    <dgm:cxn modelId="{FA57BDD9-7D2B-4177-B3BA-E0240517E301}" type="presParOf" srcId="{96F1A2FA-4D03-4F16-9425-38DC4A6458F8}" destId="{B3BEF4F7-B792-46D4-8AF4-3E233D889E3E}" srcOrd="0" destOrd="0" presId="urn:microsoft.com/office/officeart/2008/layout/LinedList"/>
    <dgm:cxn modelId="{7359996B-69B7-452E-910F-E3AE375E840D}" type="presParOf" srcId="{96F1A2FA-4D03-4F16-9425-38DC4A6458F8}" destId="{E08D5028-782B-48D2-9F81-E91CC68E8831}" srcOrd="1" destOrd="0" presId="urn:microsoft.com/office/officeart/2008/layout/LinedList"/>
    <dgm:cxn modelId="{E7F929BD-6352-4F4B-99F2-168F2F1AD19D}" type="presParOf" srcId="{9D758E31-44A4-4033-BBC6-DFB71D412025}" destId="{481B6155-C312-4B52-BB8A-191115E4885B}" srcOrd="8" destOrd="0" presId="urn:microsoft.com/office/officeart/2008/layout/LinedList"/>
    <dgm:cxn modelId="{EC286D85-CE18-4A0F-8EDD-89FE98E95E89}" type="presParOf" srcId="{9D758E31-44A4-4033-BBC6-DFB71D412025}" destId="{D3A4A5AD-7C7A-4572-87A8-64BED5FFD847}" srcOrd="9" destOrd="0" presId="urn:microsoft.com/office/officeart/2008/layout/LinedList"/>
    <dgm:cxn modelId="{BAA14313-45E5-4FA2-A3E7-A55720BF7B58}" type="presParOf" srcId="{D3A4A5AD-7C7A-4572-87A8-64BED5FFD847}" destId="{504194D2-3AB6-43C7-86D8-40FB1D4E3DEB}" srcOrd="0" destOrd="0" presId="urn:microsoft.com/office/officeart/2008/layout/LinedList"/>
    <dgm:cxn modelId="{8D23FB64-2EBF-4778-A7F6-8A2C71FC915D}" type="presParOf" srcId="{D3A4A5AD-7C7A-4572-87A8-64BED5FFD847}" destId="{85EFDB26-59A8-459F-9EC3-6988E37B9183}" srcOrd="1" destOrd="0" presId="urn:microsoft.com/office/officeart/2008/layout/LinedList"/>
    <dgm:cxn modelId="{8666C503-015C-435E-99CB-F4ED796C2AEC}" type="presParOf" srcId="{9D758E31-44A4-4033-BBC6-DFB71D412025}" destId="{7DC2AF18-3F52-429F-AE33-F04701310349}" srcOrd="10" destOrd="0" presId="urn:microsoft.com/office/officeart/2008/layout/LinedList"/>
    <dgm:cxn modelId="{37744261-ADDC-4EB9-A913-670B489F4457}" type="presParOf" srcId="{9D758E31-44A4-4033-BBC6-DFB71D412025}" destId="{C093967F-E27E-498F-B4C9-652299D937CB}" srcOrd="11" destOrd="0" presId="urn:microsoft.com/office/officeart/2008/layout/LinedList"/>
    <dgm:cxn modelId="{306FC590-2FC3-4DB8-8F22-8642D366FA63}" type="presParOf" srcId="{C093967F-E27E-498F-B4C9-652299D937CB}" destId="{C6C1E048-D400-44C3-9CBA-4A0BEBE277AB}" srcOrd="0" destOrd="0" presId="urn:microsoft.com/office/officeart/2008/layout/LinedList"/>
    <dgm:cxn modelId="{B3514EFF-3FB0-42F6-B23B-B98E763113BF}" type="presParOf" srcId="{C093967F-E27E-498F-B4C9-652299D937CB}" destId="{6EA2EF3E-3EC1-49A0-BA7D-B41E37898F91}" srcOrd="1" destOrd="0" presId="urn:microsoft.com/office/officeart/2008/layout/LinedList"/>
    <dgm:cxn modelId="{FFD4638A-4A88-4702-A3A5-01DE51AC7309}" type="presParOf" srcId="{9D758E31-44A4-4033-BBC6-DFB71D412025}" destId="{6EEE4E49-3588-4D63-A855-925EB0DB1D83}" srcOrd="12" destOrd="0" presId="urn:microsoft.com/office/officeart/2008/layout/LinedList"/>
    <dgm:cxn modelId="{6AD1AA83-C60B-4EEC-892E-1C358C2D5EDF}" type="presParOf" srcId="{9D758E31-44A4-4033-BBC6-DFB71D412025}" destId="{2A58FD08-80E6-4366-BAE3-09B447F4D05C}" srcOrd="13" destOrd="0" presId="urn:microsoft.com/office/officeart/2008/layout/LinedList"/>
    <dgm:cxn modelId="{567EAD81-FC74-4A3E-A673-7AB5B4512F11}" type="presParOf" srcId="{2A58FD08-80E6-4366-BAE3-09B447F4D05C}" destId="{C24D5D04-C2D3-4CBA-8F09-1506C7ECA795}" srcOrd="0" destOrd="0" presId="urn:microsoft.com/office/officeart/2008/layout/LinedList"/>
    <dgm:cxn modelId="{BCA47EA1-4204-4291-86FE-3B75ED10AA20}" type="presParOf" srcId="{2A58FD08-80E6-4366-BAE3-09B447F4D05C}" destId="{1163AC9C-700D-468D-A810-1BA14FDD29FB}" srcOrd="1" destOrd="0" presId="urn:microsoft.com/office/officeart/2008/layout/LinedList"/>
    <dgm:cxn modelId="{7C290AF8-39A7-4040-B064-DB4ED79331F1}" type="presParOf" srcId="{9D758E31-44A4-4033-BBC6-DFB71D412025}" destId="{41AA19C7-12B8-4B6F-92CD-D620AE83B39E}" srcOrd="14" destOrd="0" presId="urn:microsoft.com/office/officeart/2008/layout/LinedList"/>
    <dgm:cxn modelId="{07EA0C31-192D-4E9E-B30D-9F6AEF8AACF3}" type="presParOf" srcId="{9D758E31-44A4-4033-BBC6-DFB71D412025}" destId="{9CFF190C-8B14-4D35-9301-B0B74F8160A8}" srcOrd="15" destOrd="0" presId="urn:microsoft.com/office/officeart/2008/layout/LinedList"/>
    <dgm:cxn modelId="{E8244D62-0BA6-4A95-844F-E87B2D927B2E}" type="presParOf" srcId="{9CFF190C-8B14-4D35-9301-B0B74F8160A8}" destId="{C781F20D-BB82-4D8B-A234-53C8C4714C6B}" srcOrd="0" destOrd="0" presId="urn:microsoft.com/office/officeart/2008/layout/LinedList"/>
    <dgm:cxn modelId="{9BFBFE71-A396-4DA3-8D31-0500BE40F6A7}" type="presParOf" srcId="{9CFF190C-8B14-4D35-9301-B0B74F8160A8}" destId="{068F0429-6437-4207-97E1-DA813DA965D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B59B59-BECD-4D34-AF30-CD6CB81C44B5}">
      <dsp:nvSpPr>
        <dsp:cNvPr id="0" name=""/>
        <dsp:cNvSpPr/>
      </dsp:nvSpPr>
      <dsp:spPr>
        <a:xfrm>
          <a:off x="0" y="0"/>
          <a:ext cx="81280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5EB56E-5773-47A4-AAB4-81F171ABE558}">
      <dsp:nvSpPr>
        <dsp:cNvPr id="0" name=""/>
        <dsp:cNvSpPr/>
      </dsp:nvSpPr>
      <dsp:spPr>
        <a:xfrm>
          <a:off x="0" y="0"/>
          <a:ext cx="1625600" cy="2239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IN" sz="4800" kern="1200" dirty="0">
              <a:solidFill>
                <a:schemeClr val="bg1"/>
              </a:solidFill>
            </a:rPr>
            <a:t>Why use Git?</a:t>
          </a:r>
        </a:p>
      </dsp:txBody>
      <dsp:txXfrm>
        <a:off x="0" y="0"/>
        <a:ext cx="1625600" cy="2239439"/>
      </dsp:txXfrm>
    </dsp:sp>
    <dsp:sp modelId="{5AE0C2EB-30DA-4267-934E-7E204BAF0031}">
      <dsp:nvSpPr>
        <dsp:cNvPr id="0" name=""/>
        <dsp:cNvSpPr/>
      </dsp:nvSpPr>
      <dsp:spPr>
        <a:xfrm>
          <a:off x="1747520" y="34991"/>
          <a:ext cx="6380480" cy="699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dirty="0">
              <a:solidFill>
                <a:schemeClr val="bg1"/>
              </a:solidFill>
            </a:rPr>
            <a:t>Tracks changes in source code during software development.  </a:t>
          </a:r>
        </a:p>
      </dsp:txBody>
      <dsp:txXfrm>
        <a:off x="1747520" y="34991"/>
        <a:ext cx="6380480" cy="699824"/>
      </dsp:txXfrm>
    </dsp:sp>
    <dsp:sp modelId="{226C7BD9-5086-4435-A075-1A1CB9652056}">
      <dsp:nvSpPr>
        <dsp:cNvPr id="0" name=""/>
        <dsp:cNvSpPr/>
      </dsp:nvSpPr>
      <dsp:spPr>
        <a:xfrm>
          <a:off x="1625599" y="734815"/>
          <a:ext cx="650240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5E255A-4555-48F0-80F6-20B941204872}">
      <dsp:nvSpPr>
        <dsp:cNvPr id="0" name=""/>
        <dsp:cNvSpPr/>
      </dsp:nvSpPr>
      <dsp:spPr>
        <a:xfrm>
          <a:off x="1747520" y="769807"/>
          <a:ext cx="6380480" cy="699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dirty="0">
              <a:solidFill>
                <a:schemeClr val="bg1"/>
              </a:solidFill>
            </a:rPr>
            <a:t>Enable multiple developers to work on a project simultaneously.	 </a:t>
          </a:r>
        </a:p>
      </dsp:txBody>
      <dsp:txXfrm>
        <a:off x="1747520" y="769807"/>
        <a:ext cx="6380480" cy="699824"/>
      </dsp:txXfrm>
    </dsp:sp>
    <dsp:sp modelId="{18953179-FA52-4C61-8F4E-71D5BB52CF6D}">
      <dsp:nvSpPr>
        <dsp:cNvPr id="0" name=""/>
        <dsp:cNvSpPr/>
      </dsp:nvSpPr>
      <dsp:spPr>
        <a:xfrm>
          <a:off x="1625599" y="1469631"/>
          <a:ext cx="650240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D1AB9E-7117-40E2-B604-C8156166F7D9}">
      <dsp:nvSpPr>
        <dsp:cNvPr id="0" name=""/>
        <dsp:cNvSpPr/>
      </dsp:nvSpPr>
      <dsp:spPr>
        <a:xfrm>
          <a:off x="1747520" y="1504623"/>
          <a:ext cx="6380480" cy="699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dirty="0">
              <a:solidFill>
                <a:schemeClr val="bg1"/>
              </a:solidFill>
            </a:rPr>
            <a:t>Provide tools for collaboration and backup.</a:t>
          </a:r>
        </a:p>
      </dsp:txBody>
      <dsp:txXfrm>
        <a:off x="1747520" y="1504623"/>
        <a:ext cx="6380480" cy="699824"/>
      </dsp:txXfrm>
    </dsp:sp>
    <dsp:sp modelId="{709FD736-D7C5-4E45-8837-827EC634C217}">
      <dsp:nvSpPr>
        <dsp:cNvPr id="0" name=""/>
        <dsp:cNvSpPr/>
      </dsp:nvSpPr>
      <dsp:spPr>
        <a:xfrm>
          <a:off x="1625599" y="2204447"/>
          <a:ext cx="650240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DC0E01-C165-4AF6-9DE5-0BAA5DD50178}">
      <dsp:nvSpPr>
        <dsp:cNvPr id="0" name=""/>
        <dsp:cNvSpPr/>
      </dsp:nvSpPr>
      <dsp:spPr>
        <a:xfrm>
          <a:off x="3840478" y="3058"/>
          <a:ext cx="5760717" cy="457063"/>
        </a:xfrm>
        <a:prstGeom prst="rightArrow">
          <a:avLst>
            <a:gd name="adj1" fmla="val 75000"/>
            <a:gd name="adj2" fmla="val 50000"/>
          </a:avLst>
        </a:prstGeom>
        <a:solidFill>
          <a:schemeClr val="accent3">
            <a:alpha val="90000"/>
            <a:tint val="55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IN" sz="1500" kern="1200" dirty="0"/>
            <a:t>A directory containing your project and the full history of all changes.</a:t>
          </a:r>
        </a:p>
      </dsp:txBody>
      <dsp:txXfrm>
        <a:off x="3840478" y="60191"/>
        <a:ext cx="5589318" cy="342797"/>
      </dsp:txXfrm>
    </dsp:sp>
    <dsp:sp modelId="{EAEF525F-1C3B-4FDC-8AFE-3553FE0CA1A6}">
      <dsp:nvSpPr>
        <dsp:cNvPr id="0" name=""/>
        <dsp:cNvSpPr/>
      </dsp:nvSpPr>
      <dsp:spPr>
        <a:xfrm>
          <a:off x="0" y="3058"/>
          <a:ext cx="3840478" cy="457063"/>
        </a:xfrm>
        <a:prstGeom prst="roundRect">
          <a:avLst/>
        </a:prstGeom>
        <a:solidFill>
          <a:schemeClr val="accent3">
            <a:shade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kern="1200" dirty="0"/>
            <a:t>Repository</a:t>
          </a:r>
        </a:p>
      </dsp:txBody>
      <dsp:txXfrm>
        <a:off x="22312" y="25370"/>
        <a:ext cx="3795854" cy="412439"/>
      </dsp:txXfrm>
    </dsp:sp>
    <dsp:sp modelId="{FB5BC426-F9E0-4A96-8960-BD81418F7935}">
      <dsp:nvSpPr>
        <dsp:cNvPr id="0" name=""/>
        <dsp:cNvSpPr/>
      </dsp:nvSpPr>
      <dsp:spPr>
        <a:xfrm>
          <a:off x="3840478" y="505828"/>
          <a:ext cx="5760717" cy="457063"/>
        </a:xfrm>
        <a:prstGeom prst="rightArrow">
          <a:avLst>
            <a:gd name="adj1" fmla="val 75000"/>
            <a:gd name="adj2" fmla="val 50000"/>
          </a:avLst>
        </a:prstGeom>
        <a:solidFill>
          <a:schemeClr val="accent3">
            <a:alpha val="90000"/>
            <a:tint val="55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IN" sz="1500" kern="1200" dirty="0"/>
            <a:t>A snapshot of your project at a point in time.</a:t>
          </a:r>
        </a:p>
      </dsp:txBody>
      <dsp:txXfrm>
        <a:off x="3840478" y="562961"/>
        <a:ext cx="5589318" cy="342797"/>
      </dsp:txXfrm>
    </dsp:sp>
    <dsp:sp modelId="{5DAB2466-9184-4FD3-9BED-18A494F0DC58}">
      <dsp:nvSpPr>
        <dsp:cNvPr id="0" name=""/>
        <dsp:cNvSpPr/>
      </dsp:nvSpPr>
      <dsp:spPr>
        <a:xfrm>
          <a:off x="0" y="505828"/>
          <a:ext cx="3840478" cy="457063"/>
        </a:xfrm>
        <a:prstGeom prst="roundRect">
          <a:avLst/>
        </a:prstGeom>
        <a:solidFill>
          <a:schemeClr val="accent3">
            <a:shade val="50000"/>
            <a:hueOff val="104954"/>
            <a:satOff val="-5863"/>
            <a:lumOff val="1297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kern="1200" dirty="0"/>
            <a:t>Commit</a:t>
          </a:r>
        </a:p>
      </dsp:txBody>
      <dsp:txXfrm>
        <a:off x="22312" y="528140"/>
        <a:ext cx="3795854" cy="412439"/>
      </dsp:txXfrm>
    </dsp:sp>
    <dsp:sp modelId="{C1989884-3DE1-4253-9EC6-DD621B8A6154}">
      <dsp:nvSpPr>
        <dsp:cNvPr id="0" name=""/>
        <dsp:cNvSpPr/>
      </dsp:nvSpPr>
      <dsp:spPr>
        <a:xfrm>
          <a:off x="3840478" y="1008598"/>
          <a:ext cx="5760717" cy="457063"/>
        </a:xfrm>
        <a:prstGeom prst="rightArrow">
          <a:avLst>
            <a:gd name="adj1" fmla="val 75000"/>
            <a:gd name="adj2" fmla="val 50000"/>
          </a:avLst>
        </a:prstGeom>
        <a:solidFill>
          <a:schemeClr val="accent3">
            <a:alpha val="90000"/>
            <a:tint val="55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IN" sz="1500" kern="1200" dirty="0"/>
            <a:t>A parallel version of a repository, allowing multiple lines of development.</a:t>
          </a:r>
        </a:p>
      </dsp:txBody>
      <dsp:txXfrm>
        <a:off x="3840478" y="1065731"/>
        <a:ext cx="5589318" cy="342797"/>
      </dsp:txXfrm>
    </dsp:sp>
    <dsp:sp modelId="{99D4E551-54F1-4A9C-B36B-EF9C4B4AC686}">
      <dsp:nvSpPr>
        <dsp:cNvPr id="0" name=""/>
        <dsp:cNvSpPr/>
      </dsp:nvSpPr>
      <dsp:spPr>
        <a:xfrm>
          <a:off x="0" y="1008598"/>
          <a:ext cx="3840478" cy="457063"/>
        </a:xfrm>
        <a:prstGeom prst="roundRect">
          <a:avLst/>
        </a:prstGeom>
        <a:solidFill>
          <a:schemeClr val="accent3">
            <a:shade val="50000"/>
            <a:hueOff val="209907"/>
            <a:satOff val="-11725"/>
            <a:lumOff val="2594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kern="1200" dirty="0"/>
            <a:t>Branch</a:t>
          </a:r>
        </a:p>
      </dsp:txBody>
      <dsp:txXfrm>
        <a:off x="22312" y="1030910"/>
        <a:ext cx="3795854" cy="412439"/>
      </dsp:txXfrm>
    </dsp:sp>
    <dsp:sp modelId="{7E48860A-6584-4284-8948-D7606B9C8906}">
      <dsp:nvSpPr>
        <dsp:cNvPr id="0" name=""/>
        <dsp:cNvSpPr/>
      </dsp:nvSpPr>
      <dsp:spPr>
        <a:xfrm>
          <a:off x="3840478" y="1511369"/>
          <a:ext cx="5760717" cy="457063"/>
        </a:xfrm>
        <a:prstGeom prst="rightArrow">
          <a:avLst>
            <a:gd name="adj1" fmla="val 75000"/>
            <a:gd name="adj2" fmla="val 50000"/>
          </a:avLst>
        </a:prstGeom>
        <a:solidFill>
          <a:schemeClr val="accent3">
            <a:alpha val="90000"/>
            <a:tint val="55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IN" sz="1500" kern="1200" dirty="0"/>
            <a:t>Combining changes from different branches.</a:t>
          </a:r>
        </a:p>
      </dsp:txBody>
      <dsp:txXfrm>
        <a:off x="3840478" y="1568502"/>
        <a:ext cx="5589318" cy="342797"/>
      </dsp:txXfrm>
    </dsp:sp>
    <dsp:sp modelId="{67BFCB61-A363-4C2C-A47A-5B15D1A93FBC}">
      <dsp:nvSpPr>
        <dsp:cNvPr id="0" name=""/>
        <dsp:cNvSpPr/>
      </dsp:nvSpPr>
      <dsp:spPr>
        <a:xfrm>
          <a:off x="0" y="1511369"/>
          <a:ext cx="3840478" cy="457063"/>
        </a:xfrm>
        <a:prstGeom prst="roundRect">
          <a:avLst/>
        </a:prstGeom>
        <a:solidFill>
          <a:schemeClr val="accent3">
            <a:shade val="50000"/>
            <a:hueOff val="314861"/>
            <a:satOff val="-17588"/>
            <a:lumOff val="3892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kern="1200" dirty="0"/>
            <a:t>Merge</a:t>
          </a:r>
        </a:p>
      </dsp:txBody>
      <dsp:txXfrm>
        <a:off x="22312" y="1533681"/>
        <a:ext cx="3795854" cy="412439"/>
      </dsp:txXfrm>
    </dsp:sp>
    <dsp:sp modelId="{8B06E3BE-E521-40B7-953E-4FE876648DEA}">
      <dsp:nvSpPr>
        <dsp:cNvPr id="0" name=""/>
        <dsp:cNvSpPr/>
      </dsp:nvSpPr>
      <dsp:spPr>
        <a:xfrm>
          <a:off x="3840478" y="2014139"/>
          <a:ext cx="5760717" cy="457063"/>
        </a:xfrm>
        <a:prstGeom prst="rightArrow">
          <a:avLst>
            <a:gd name="adj1" fmla="val 75000"/>
            <a:gd name="adj2" fmla="val 50000"/>
          </a:avLst>
        </a:prstGeom>
        <a:solidFill>
          <a:schemeClr val="accent3">
            <a:alpha val="90000"/>
            <a:tint val="55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IN" sz="1500" kern="1200" dirty="0"/>
            <a:t>Creating a copy of an existing repository.</a:t>
          </a:r>
        </a:p>
      </dsp:txBody>
      <dsp:txXfrm>
        <a:off x="3840478" y="2071272"/>
        <a:ext cx="5589318" cy="342797"/>
      </dsp:txXfrm>
    </dsp:sp>
    <dsp:sp modelId="{41C74EF9-F282-412F-9C19-FFD648124F39}">
      <dsp:nvSpPr>
        <dsp:cNvPr id="0" name=""/>
        <dsp:cNvSpPr/>
      </dsp:nvSpPr>
      <dsp:spPr>
        <a:xfrm>
          <a:off x="0" y="2014139"/>
          <a:ext cx="3840478" cy="457063"/>
        </a:xfrm>
        <a:prstGeom prst="roundRect">
          <a:avLst/>
        </a:prstGeom>
        <a:solidFill>
          <a:schemeClr val="accent3">
            <a:shade val="50000"/>
            <a:hueOff val="314861"/>
            <a:satOff val="-17588"/>
            <a:lumOff val="3892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kern="1200" dirty="0"/>
            <a:t>Clone</a:t>
          </a:r>
        </a:p>
      </dsp:txBody>
      <dsp:txXfrm>
        <a:off x="22312" y="2036451"/>
        <a:ext cx="3795854" cy="412439"/>
      </dsp:txXfrm>
    </dsp:sp>
    <dsp:sp modelId="{832F0107-F096-43A3-A3F9-ADC34E13CD2C}">
      <dsp:nvSpPr>
        <dsp:cNvPr id="0" name=""/>
        <dsp:cNvSpPr/>
      </dsp:nvSpPr>
      <dsp:spPr>
        <a:xfrm>
          <a:off x="3840478" y="2516909"/>
          <a:ext cx="5760717" cy="457063"/>
        </a:xfrm>
        <a:prstGeom prst="rightArrow">
          <a:avLst>
            <a:gd name="adj1" fmla="val 75000"/>
            <a:gd name="adj2" fmla="val 50000"/>
          </a:avLst>
        </a:prstGeom>
        <a:solidFill>
          <a:schemeClr val="accent3">
            <a:alpha val="90000"/>
            <a:tint val="55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IN" sz="1500" kern="1200" dirty="0"/>
            <a:t>Fetching and integrating changes from a remote repository.</a:t>
          </a:r>
        </a:p>
      </dsp:txBody>
      <dsp:txXfrm>
        <a:off x="3840478" y="2574042"/>
        <a:ext cx="5589318" cy="342797"/>
      </dsp:txXfrm>
    </dsp:sp>
    <dsp:sp modelId="{11779C81-3A52-404F-9C5F-D1694F8321F9}">
      <dsp:nvSpPr>
        <dsp:cNvPr id="0" name=""/>
        <dsp:cNvSpPr/>
      </dsp:nvSpPr>
      <dsp:spPr>
        <a:xfrm>
          <a:off x="0" y="2516909"/>
          <a:ext cx="3840478" cy="457063"/>
        </a:xfrm>
        <a:prstGeom prst="roundRect">
          <a:avLst/>
        </a:prstGeom>
        <a:solidFill>
          <a:schemeClr val="accent3">
            <a:shade val="50000"/>
            <a:hueOff val="209907"/>
            <a:satOff val="-11725"/>
            <a:lumOff val="2594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kern="1200" dirty="0"/>
            <a:t>Pull</a:t>
          </a:r>
        </a:p>
      </dsp:txBody>
      <dsp:txXfrm>
        <a:off x="22312" y="2539221"/>
        <a:ext cx="3795854" cy="412439"/>
      </dsp:txXfrm>
    </dsp:sp>
    <dsp:sp modelId="{306677D2-7411-47FC-9833-54453312224B}">
      <dsp:nvSpPr>
        <dsp:cNvPr id="0" name=""/>
        <dsp:cNvSpPr/>
      </dsp:nvSpPr>
      <dsp:spPr>
        <a:xfrm>
          <a:off x="3840478" y="3019679"/>
          <a:ext cx="5760717" cy="457063"/>
        </a:xfrm>
        <a:prstGeom prst="rightArrow">
          <a:avLst>
            <a:gd name="adj1" fmla="val 75000"/>
            <a:gd name="adj2" fmla="val 50000"/>
          </a:avLst>
        </a:prstGeom>
        <a:solidFill>
          <a:schemeClr val="accent3">
            <a:alpha val="90000"/>
            <a:tint val="55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IN" sz="1500" kern="1200" dirty="0"/>
            <a:t>Sending changes to a remote repository.</a:t>
          </a:r>
        </a:p>
      </dsp:txBody>
      <dsp:txXfrm>
        <a:off x="3840478" y="3076812"/>
        <a:ext cx="5589318" cy="342797"/>
      </dsp:txXfrm>
    </dsp:sp>
    <dsp:sp modelId="{42DD71B8-8D8F-48D7-939A-6DEC7B4AC01E}">
      <dsp:nvSpPr>
        <dsp:cNvPr id="0" name=""/>
        <dsp:cNvSpPr/>
      </dsp:nvSpPr>
      <dsp:spPr>
        <a:xfrm>
          <a:off x="0" y="3019679"/>
          <a:ext cx="3840478" cy="457063"/>
        </a:xfrm>
        <a:prstGeom prst="roundRect">
          <a:avLst/>
        </a:prstGeom>
        <a:solidFill>
          <a:schemeClr val="accent3">
            <a:shade val="50000"/>
            <a:hueOff val="104954"/>
            <a:satOff val="-5863"/>
            <a:lumOff val="1297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kern="1200" dirty="0"/>
            <a:t>Push</a:t>
          </a:r>
        </a:p>
      </dsp:txBody>
      <dsp:txXfrm>
        <a:off x="22312" y="3041991"/>
        <a:ext cx="3795854" cy="4124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8FE334-839A-41C2-9E89-A84952B3BEF8}">
      <dsp:nvSpPr>
        <dsp:cNvPr id="0" name=""/>
        <dsp:cNvSpPr/>
      </dsp:nvSpPr>
      <dsp:spPr>
        <a:xfrm>
          <a:off x="5028" y="444081"/>
          <a:ext cx="1558919" cy="935351"/>
        </a:xfrm>
        <a:prstGeom prst="roundRect">
          <a:avLst>
            <a:gd name="adj" fmla="val 10000"/>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Set your user name and email for Git commits</a:t>
          </a:r>
        </a:p>
      </dsp:txBody>
      <dsp:txXfrm>
        <a:off x="32423" y="471476"/>
        <a:ext cx="1504129" cy="880561"/>
      </dsp:txXfrm>
    </dsp:sp>
    <dsp:sp modelId="{842C3826-DFE0-4613-867C-9ED0A5E320AE}">
      <dsp:nvSpPr>
        <dsp:cNvPr id="0" name=""/>
        <dsp:cNvSpPr/>
      </dsp:nvSpPr>
      <dsp:spPr>
        <a:xfrm>
          <a:off x="1701133" y="718450"/>
          <a:ext cx="330491" cy="386612"/>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1701133" y="795772"/>
        <a:ext cx="231344" cy="231968"/>
      </dsp:txXfrm>
    </dsp:sp>
    <dsp:sp modelId="{3E25A9AD-12DE-441E-BA75-F7274F4BEA2A}">
      <dsp:nvSpPr>
        <dsp:cNvPr id="0" name=""/>
        <dsp:cNvSpPr/>
      </dsp:nvSpPr>
      <dsp:spPr>
        <a:xfrm>
          <a:off x="2187516" y="444081"/>
          <a:ext cx="1558919" cy="935351"/>
        </a:xfrm>
        <a:prstGeom prst="roundRect">
          <a:avLst>
            <a:gd name="adj" fmla="val 10000"/>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Create a new directory and navigate into it.</a:t>
          </a:r>
        </a:p>
      </dsp:txBody>
      <dsp:txXfrm>
        <a:off x="2214911" y="471476"/>
        <a:ext cx="1504129" cy="880561"/>
      </dsp:txXfrm>
    </dsp:sp>
    <dsp:sp modelId="{31CB247E-1F2F-4954-B425-0F1EAA2E4D74}">
      <dsp:nvSpPr>
        <dsp:cNvPr id="0" name=""/>
        <dsp:cNvSpPr/>
      </dsp:nvSpPr>
      <dsp:spPr>
        <a:xfrm>
          <a:off x="3883621" y="718450"/>
          <a:ext cx="330491" cy="386612"/>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3883621" y="795772"/>
        <a:ext cx="231344" cy="231968"/>
      </dsp:txXfrm>
    </dsp:sp>
    <dsp:sp modelId="{046D04C9-2B63-43BA-954A-F34EA3718D57}">
      <dsp:nvSpPr>
        <dsp:cNvPr id="0" name=""/>
        <dsp:cNvSpPr/>
      </dsp:nvSpPr>
      <dsp:spPr>
        <a:xfrm>
          <a:off x="4370004" y="444081"/>
          <a:ext cx="1558919" cy="935351"/>
        </a:xfrm>
        <a:prstGeom prst="roundRect">
          <a:avLst>
            <a:gd name="adj" fmla="val 10000"/>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Initialize Git in the directory.</a:t>
          </a:r>
        </a:p>
      </dsp:txBody>
      <dsp:txXfrm>
        <a:off x="4397399" y="471476"/>
        <a:ext cx="1504129" cy="880561"/>
      </dsp:txXfrm>
    </dsp:sp>
    <dsp:sp modelId="{727FB3B8-D8E2-49BA-878F-733FF6139B9B}">
      <dsp:nvSpPr>
        <dsp:cNvPr id="0" name=""/>
        <dsp:cNvSpPr/>
      </dsp:nvSpPr>
      <dsp:spPr>
        <a:xfrm>
          <a:off x="6066109" y="718450"/>
          <a:ext cx="330491" cy="386612"/>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6066109" y="795772"/>
        <a:ext cx="231344" cy="231968"/>
      </dsp:txXfrm>
    </dsp:sp>
    <dsp:sp modelId="{820C2618-54B7-4126-95F4-A0E2043BE101}">
      <dsp:nvSpPr>
        <dsp:cNvPr id="0" name=""/>
        <dsp:cNvSpPr/>
      </dsp:nvSpPr>
      <dsp:spPr>
        <a:xfrm>
          <a:off x="6552492" y="444081"/>
          <a:ext cx="1558919" cy="935351"/>
        </a:xfrm>
        <a:prstGeom prst="roundRect">
          <a:avLst>
            <a:gd name="adj" fmla="val 10000"/>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Create a files to your project directory.</a:t>
          </a:r>
        </a:p>
      </dsp:txBody>
      <dsp:txXfrm>
        <a:off x="6579887" y="471476"/>
        <a:ext cx="1504129" cy="880561"/>
      </dsp:txXfrm>
    </dsp:sp>
    <dsp:sp modelId="{FC97A2AA-0413-475D-A7D5-E5DECB47BFEA}">
      <dsp:nvSpPr>
        <dsp:cNvPr id="0" name=""/>
        <dsp:cNvSpPr/>
      </dsp:nvSpPr>
      <dsp:spPr>
        <a:xfrm>
          <a:off x="8248597" y="718450"/>
          <a:ext cx="330491" cy="386612"/>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8248597" y="795772"/>
        <a:ext cx="231344" cy="231968"/>
      </dsp:txXfrm>
    </dsp:sp>
    <dsp:sp modelId="{CD37D9C5-5974-4E68-80BB-34E115702F82}">
      <dsp:nvSpPr>
        <dsp:cNvPr id="0" name=""/>
        <dsp:cNvSpPr/>
      </dsp:nvSpPr>
      <dsp:spPr>
        <a:xfrm>
          <a:off x="8734980" y="444081"/>
          <a:ext cx="1558919" cy="935351"/>
        </a:xfrm>
        <a:prstGeom prst="roundRect">
          <a:avLst>
            <a:gd name="adj" fmla="val 10000"/>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Add files to staging area.</a:t>
          </a:r>
        </a:p>
      </dsp:txBody>
      <dsp:txXfrm>
        <a:off x="8762375" y="471476"/>
        <a:ext cx="1504129" cy="880561"/>
      </dsp:txXfrm>
    </dsp:sp>
    <dsp:sp modelId="{34D8C78B-6862-4CDB-B603-0E19A5737378}">
      <dsp:nvSpPr>
        <dsp:cNvPr id="0" name=""/>
        <dsp:cNvSpPr/>
      </dsp:nvSpPr>
      <dsp:spPr>
        <a:xfrm rot="5400000">
          <a:off x="9349194" y="1488557"/>
          <a:ext cx="330491" cy="386612"/>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5400000">
        <a:off x="9398456" y="1516618"/>
        <a:ext cx="231968" cy="231344"/>
      </dsp:txXfrm>
    </dsp:sp>
    <dsp:sp modelId="{0F7F7244-0E52-4D79-B0DE-8D79DBB9F6C8}">
      <dsp:nvSpPr>
        <dsp:cNvPr id="0" name=""/>
        <dsp:cNvSpPr/>
      </dsp:nvSpPr>
      <dsp:spPr>
        <a:xfrm>
          <a:off x="8734980" y="2003000"/>
          <a:ext cx="1558919" cy="935351"/>
        </a:xfrm>
        <a:prstGeom prst="roundRect">
          <a:avLst>
            <a:gd name="adj" fmla="val 10000"/>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Create a commit with a message describing your changes.</a:t>
          </a:r>
        </a:p>
      </dsp:txBody>
      <dsp:txXfrm>
        <a:off x="8762375" y="2030395"/>
        <a:ext cx="1504129" cy="880561"/>
      </dsp:txXfrm>
    </dsp:sp>
    <dsp:sp modelId="{36B9E733-A9D7-4A9A-B9D5-89B6A4522A76}">
      <dsp:nvSpPr>
        <dsp:cNvPr id="0" name=""/>
        <dsp:cNvSpPr/>
      </dsp:nvSpPr>
      <dsp:spPr>
        <a:xfrm rot="10800000">
          <a:off x="8267304" y="2277370"/>
          <a:ext cx="330491" cy="386612"/>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10800000">
        <a:off x="8366451" y="2354692"/>
        <a:ext cx="231344" cy="231968"/>
      </dsp:txXfrm>
    </dsp:sp>
    <dsp:sp modelId="{64A2F004-6A82-4F79-A064-0CF5F1538DE5}">
      <dsp:nvSpPr>
        <dsp:cNvPr id="0" name=""/>
        <dsp:cNvSpPr/>
      </dsp:nvSpPr>
      <dsp:spPr>
        <a:xfrm>
          <a:off x="6552492" y="2003000"/>
          <a:ext cx="1558919" cy="935351"/>
        </a:xfrm>
        <a:prstGeom prst="roundRect">
          <a:avLst>
            <a:gd name="adj" fmla="val 10000"/>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Create a repository on a platform like GitHub.</a:t>
          </a:r>
        </a:p>
      </dsp:txBody>
      <dsp:txXfrm>
        <a:off x="6579887" y="2030395"/>
        <a:ext cx="1504129" cy="880561"/>
      </dsp:txXfrm>
    </dsp:sp>
    <dsp:sp modelId="{7B54B055-598B-4C53-BF11-2B97A4D1226F}">
      <dsp:nvSpPr>
        <dsp:cNvPr id="0" name=""/>
        <dsp:cNvSpPr/>
      </dsp:nvSpPr>
      <dsp:spPr>
        <a:xfrm rot="10800000">
          <a:off x="6084816" y="2277370"/>
          <a:ext cx="330491" cy="386612"/>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10800000">
        <a:off x="6183963" y="2354692"/>
        <a:ext cx="231344" cy="231968"/>
      </dsp:txXfrm>
    </dsp:sp>
    <dsp:sp modelId="{F4240FF8-0DA9-43B2-8079-074B05A7864C}">
      <dsp:nvSpPr>
        <dsp:cNvPr id="0" name=""/>
        <dsp:cNvSpPr/>
      </dsp:nvSpPr>
      <dsp:spPr>
        <a:xfrm>
          <a:off x="4370004" y="2003000"/>
          <a:ext cx="1558919" cy="935351"/>
        </a:xfrm>
        <a:prstGeom prst="roundRect">
          <a:avLst>
            <a:gd name="adj" fmla="val 10000"/>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Add the remote repository URL.</a:t>
          </a:r>
        </a:p>
      </dsp:txBody>
      <dsp:txXfrm>
        <a:off x="4397399" y="2030395"/>
        <a:ext cx="1504129" cy="880561"/>
      </dsp:txXfrm>
    </dsp:sp>
    <dsp:sp modelId="{57C08557-8DFA-4EDA-B205-EB666CF052D0}">
      <dsp:nvSpPr>
        <dsp:cNvPr id="0" name=""/>
        <dsp:cNvSpPr/>
      </dsp:nvSpPr>
      <dsp:spPr>
        <a:xfrm rot="10800000">
          <a:off x="3902328" y="2277370"/>
          <a:ext cx="330491" cy="386612"/>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10800000">
        <a:off x="4001475" y="2354692"/>
        <a:ext cx="231344" cy="231968"/>
      </dsp:txXfrm>
    </dsp:sp>
    <dsp:sp modelId="{CBB6C56D-AADD-45AC-A472-6F0BACF6888C}">
      <dsp:nvSpPr>
        <dsp:cNvPr id="0" name=""/>
        <dsp:cNvSpPr/>
      </dsp:nvSpPr>
      <dsp:spPr>
        <a:xfrm>
          <a:off x="2187516" y="2003000"/>
          <a:ext cx="1558919" cy="935351"/>
        </a:xfrm>
        <a:prstGeom prst="roundRect">
          <a:avLst>
            <a:gd name="adj" fmla="val 10000"/>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Push your commits to remote repository.</a:t>
          </a:r>
        </a:p>
      </dsp:txBody>
      <dsp:txXfrm>
        <a:off x="2214911" y="2030395"/>
        <a:ext cx="1504129" cy="880561"/>
      </dsp:txXfrm>
    </dsp:sp>
    <dsp:sp modelId="{664D41FD-C825-4867-8F9D-2DD929530798}">
      <dsp:nvSpPr>
        <dsp:cNvPr id="0" name=""/>
        <dsp:cNvSpPr/>
      </dsp:nvSpPr>
      <dsp:spPr>
        <a:xfrm rot="10800000">
          <a:off x="1719840" y="2277370"/>
          <a:ext cx="330491" cy="386612"/>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10800000">
        <a:off x="1818987" y="2354692"/>
        <a:ext cx="231344" cy="231968"/>
      </dsp:txXfrm>
    </dsp:sp>
    <dsp:sp modelId="{F1AADF6A-47E4-445A-83A6-2F58442C27FC}">
      <dsp:nvSpPr>
        <dsp:cNvPr id="0" name=""/>
        <dsp:cNvSpPr/>
      </dsp:nvSpPr>
      <dsp:spPr>
        <a:xfrm>
          <a:off x="5028" y="2003000"/>
          <a:ext cx="1558919" cy="935351"/>
        </a:xfrm>
        <a:prstGeom prst="roundRect">
          <a:avLst>
            <a:gd name="adj" fmla="val 10000"/>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Fetch and merge changes from the remote repository to local repository.</a:t>
          </a:r>
        </a:p>
      </dsp:txBody>
      <dsp:txXfrm>
        <a:off x="32423" y="2030395"/>
        <a:ext cx="1504129" cy="8805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AF7B3-00A3-4B9A-AC60-47501111C926}">
      <dsp:nvSpPr>
        <dsp:cNvPr id="0" name=""/>
        <dsp:cNvSpPr/>
      </dsp:nvSpPr>
      <dsp:spPr>
        <a:xfrm>
          <a:off x="0" y="0"/>
          <a:ext cx="87249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82F341-380D-4672-8CC3-6C1282DEC4FD}">
      <dsp:nvSpPr>
        <dsp:cNvPr id="0" name=""/>
        <dsp:cNvSpPr/>
      </dsp:nvSpPr>
      <dsp:spPr>
        <a:xfrm>
          <a:off x="0" y="0"/>
          <a:ext cx="1744980" cy="3479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IN" sz="6500" kern="1200" dirty="0">
              <a:solidFill>
                <a:schemeClr val="bg1"/>
              </a:solidFill>
            </a:rPr>
            <a:t> </a:t>
          </a:r>
        </a:p>
      </dsp:txBody>
      <dsp:txXfrm>
        <a:off x="0" y="0"/>
        <a:ext cx="1744980" cy="3479802"/>
      </dsp:txXfrm>
    </dsp:sp>
    <dsp:sp modelId="{D4212220-0953-46B0-8CF3-39D3F8956BDA}">
      <dsp:nvSpPr>
        <dsp:cNvPr id="0" name=""/>
        <dsp:cNvSpPr/>
      </dsp:nvSpPr>
      <dsp:spPr>
        <a:xfrm>
          <a:off x="1875853" y="14994"/>
          <a:ext cx="6849046" cy="299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solidFill>
                <a:schemeClr val="bg1"/>
              </a:solidFill>
            </a:rPr>
            <a:t>git config --global user.name "username"</a:t>
          </a:r>
        </a:p>
      </dsp:txBody>
      <dsp:txXfrm>
        <a:off x="1875853" y="14994"/>
        <a:ext cx="6849046" cy="299895"/>
      </dsp:txXfrm>
    </dsp:sp>
    <dsp:sp modelId="{02EE8151-58E6-4A46-8857-7E000129295A}">
      <dsp:nvSpPr>
        <dsp:cNvPr id="0" name=""/>
        <dsp:cNvSpPr/>
      </dsp:nvSpPr>
      <dsp:spPr>
        <a:xfrm>
          <a:off x="1744980" y="314889"/>
          <a:ext cx="697992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E33D4E-1287-4854-B3CE-C53342AC01D7}">
      <dsp:nvSpPr>
        <dsp:cNvPr id="0" name=""/>
        <dsp:cNvSpPr/>
      </dsp:nvSpPr>
      <dsp:spPr>
        <a:xfrm>
          <a:off x="1875853" y="329884"/>
          <a:ext cx="6849046" cy="299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solidFill>
                <a:schemeClr val="bg1"/>
              </a:solidFill>
            </a:rPr>
            <a:t>git config --global </a:t>
          </a:r>
          <a:r>
            <a:rPr lang="en-US" sz="1400" kern="1200" dirty="0" err="1">
              <a:solidFill>
                <a:schemeClr val="bg1"/>
              </a:solidFill>
            </a:rPr>
            <a:t>user.email</a:t>
          </a:r>
          <a:r>
            <a:rPr lang="en-US" sz="1400" kern="1200" dirty="0">
              <a:solidFill>
                <a:schemeClr val="bg1"/>
              </a:solidFill>
            </a:rPr>
            <a:t> "register </a:t>
          </a:r>
          <a:r>
            <a:rPr lang="en-US" sz="1400" kern="1200" dirty="0" err="1">
              <a:solidFill>
                <a:schemeClr val="bg1"/>
              </a:solidFill>
            </a:rPr>
            <a:t>emailid</a:t>
          </a:r>
          <a:r>
            <a:rPr lang="en-US" sz="1400" kern="1200" dirty="0">
              <a:solidFill>
                <a:schemeClr val="bg1"/>
              </a:solidFill>
            </a:rPr>
            <a:t>"</a:t>
          </a:r>
        </a:p>
      </dsp:txBody>
      <dsp:txXfrm>
        <a:off x="1875853" y="329884"/>
        <a:ext cx="6849046" cy="299895"/>
      </dsp:txXfrm>
    </dsp:sp>
    <dsp:sp modelId="{89963400-0037-4556-BB34-BFEE9E1BB2C2}">
      <dsp:nvSpPr>
        <dsp:cNvPr id="0" name=""/>
        <dsp:cNvSpPr/>
      </dsp:nvSpPr>
      <dsp:spPr>
        <a:xfrm>
          <a:off x="1744980" y="629779"/>
          <a:ext cx="697992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478A26-3BA1-4E07-B331-CE463E34BD29}">
      <dsp:nvSpPr>
        <dsp:cNvPr id="0" name=""/>
        <dsp:cNvSpPr/>
      </dsp:nvSpPr>
      <dsp:spPr>
        <a:xfrm>
          <a:off x="1875853" y="644774"/>
          <a:ext cx="6849046" cy="299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solidFill>
                <a:schemeClr val="bg1"/>
              </a:solidFill>
            </a:rPr>
            <a:t>mkdir directory_name</a:t>
          </a:r>
        </a:p>
      </dsp:txBody>
      <dsp:txXfrm>
        <a:off x="1875853" y="644774"/>
        <a:ext cx="6849046" cy="299895"/>
      </dsp:txXfrm>
    </dsp:sp>
    <dsp:sp modelId="{7629A3CC-A49E-4FE6-81A5-DA7E20A2A879}">
      <dsp:nvSpPr>
        <dsp:cNvPr id="0" name=""/>
        <dsp:cNvSpPr/>
      </dsp:nvSpPr>
      <dsp:spPr>
        <a:xfrm>
          <a:off x="1744980" y="944669"/>
          <a:ext cx="697992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CF14BF-476D-4B64-BCA4-98143D715802}">
      <dsp:nvSpPr>
        <dsp:cNvPr id="0" name=""/>
        <dsp:cNvSpPr/>
      </dsp:nvSpPr>
      <dsp:spPr>
        <a:xfrm>
          <a:off x="1875853" y="959664"/>
          <a:ext cx="6849046" cy="299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solidFill>
                <a:schemeClr val="bg1"/>
              </a:solidFill>
            </a:rPr>
            <a:t>cd directory_name</a:t>
          </a:r>
        </a:p>
      </dsp:txBody>
      <dsp:txXfrm>
        <a:off x="1875853" y="959664"/>
        <a:ext cx="6849046" cy="299895"/>
      </dsp:txXfrm>
    </dsp:sp>
    <dsp:sp modelId="{F8BBBCAE-E9CB-4773-9D07-AF6994CBEE66}">
      <dsp:nvSpPr>
        <dsp:cNvPr id="0" name=""/>
        <dsp:cNvSpPr/>
      </dsp:nvSpPr>
      <dsp:spPr>
        <a:xfrm>
          <a:off x="1744980" y="1259559"/>
          <a:ext cx="697992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7E1BEF8-C548-4019-9221-A0DBD4F836E2}">
      <dsp:nvSpPr>
        <dsp:cNvPr id="0" name=""/>
        <dsp:cNvSpPr/>
      </dsp:nvSpPr>
      <dsp:spPr>
        <a:xfrm>
          <a:off x="1875853" y="1274553"/>
          <a:ext cx="6849046" cy="299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solidFill>
                <a:schemeClr val="bg1"/>
              </a:solidFill>
            </a:rPr>
            <a:t>git init</a:t>
          </a:r>
        </a:p>
      </dsp:txBody>
      <dsp:txXfrm>
        <a:off x="1875853" y="1274553"/>
        <a:ext cx="6849046" cy="299895"/>
      </dsp:txXfrm>
    </dsp:sp>
    <dsp:sp modelId="{44C6F199-1FA3-4B02-A352-C647C47B1E1C}">
      <dsp:nvSpPr>
        <dsp:cNvPr id="0" name=""/>
        <dsp:cNvSpPr/>
      </dsp:nvSpPr>
      <dsp:spPr>
        <a:xfrm>
          <a:off x="1744980" y="1574448"/>
          <a:ext cx="697992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FA3BCE-13ED-480F-A887-B021A831B993}">
      <dsp:nvSpPr>
        <dsp:cNvPr id="0" name=""/>
        <dsp:cNvSpPr/>
      </dsp:nvSpPr>
      <dsp:spPr>
        <a:xfrm>
          <a:off x="1875853" y="1589443"/>
          <a:ext cx="6849046" cy="299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solidFill>
                <a:schemeClr val="bg1"/>
              </a:solidFill>
            </a:rPr>
            <a:t>git add &lt;file_name_1&gt; &lt;file_name_2&gt;… or git add *</a:t>
          </a:r>
        </a:p>
      </dsp:txBody>
      <dsp:txXfrm>
        <a:off x="1875853" y="1589443"/>
        <a:ext cx="6849046" cy="299895"/>
      </dsp:txXfrm>
    </dsp:sp>
    <dsp:sp modelId="{4BFDF86A-D8B4-49B4-B4B0-4E4C28C072CA}">
      <dsp:nvSpPr>
        <dsp:cNvPr id="0" name=""/>
        <dsp:cNvSpPr/>
      </dsp:nvSpPr>
      <dsp:spPr>
        <a:xfrm>
          <a:off x="1744980" y="1889338"/>
          <a:ext cx="697992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5721EA-05D4-4181-A7A8-575EA1033D8C}">
      <dsp:nvSpPr>
        <dsp:cNvPr id="0" name=""/>
        <dsp:cNvSpPr/>
      </dsp:nvSpPr>
      <dsp:spPr>
        <a:xfrm>
          <a:off x="1875853" y="1904333"/>
          <a:ext cx="6849046" cy="299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solidFill>
                <a:schemeClr val="bg1"/>
              </a:solidFill>
            </a:rPr>
            <a:t>git commit –m “write commit message”</a:t>
          </a:r>
        </a:p>
      </dsp:txBody>
      <dsp:txXfrm>
        <a:off x="1875853" y="1904333"/>
        <a:ext cx="6849046" cy="299895"/>
      </dsp:txXfrm>
    </dsp:sp>
    <dsp:sp modelId="{CE279928-C192-4158-ABA1-A4E0F8BEC6C6}">
      <dsp:nvSpPr>
        <dsp:cNvPr id="0" name=""/>
        <dsp:cNvSpPr/>
      </dsp:nvSpPr>
      <dsp:spPr>
        <a:xfrm>
          <a:off x="1744980" y="2204228"/>
          <a:ext cx="697992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0C4874-B511-4004-AEFB-A96603EAE0DF}">
      <dsp:nvSpPr>
        <dsp:cNvPr id="0" name=""/>
        <dsp:cNvSpPr/>
      </dsp:nvSpPr>
      <dsp:spPr>
        <a:xfrm>
          <a:off x="1875853" y="2219223"/>
          <a:ext cx="6849046" cy="299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solidFill>
                <a:schemeClr val="bg1"/>
              </a:solidFill>
            </a:rPr>
            <a:t>git remote add origin “Path of your git repository”</a:t>
          </a:r>
        </a:p>
      </dsp:txBody>
      <dsp:txXfrm>
        <a:off x="1875853" y="2219223"/>
        <a:ext cx="6849046" cy="299895"/>
      </dsp:txXfrm>
    </dsp:sp>
    <dsp:sp modelId="{8BF7E283-AF7A-42AC-8784-26712ED1B1BA}">
      <dsp:nvSpPr>
        <dsp:cNvPr id="0" name=""/>
        <dsp:cNvSpPr/>
      </dsp:nvSpPr>
      <dsp:spPr>
        <a:xfrm>
          <a:off x="1744980" y="2519118"/>
          <a:ext cx="697992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9579E7-C298-45BA-BEAD-ED13562E5326}">
      <dsp:nvSpPr>
        <dsp:cNvPr id="0" name=""/>
        <dsp:cNvSpPr/>
      </dsp:nvSpPr>
      <dsp:spPr>
        <a:xfrm>
          <a:off x="1875853" y="2534113"/>
          <a:ext cx="6849046" cy="299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solidFill>
                <a:schemeClr val="bg1"/>
              </a:solidFill>
            </a:rPr>
            <a:t>git push –u origin &lt;name of main branch&gt;</a:t>
          </a:r>
        </a:p>
      </dsp:txBody>
      <dsp:txXfrm>
        <a:off x="1875853" y="2534113"/>
        <a:ext cx="6849046" cy="299895"/>
      </dsp:txXfrm>
    </dsp:sp>
    <dsp:sp modelId="{BE9E01D3-0694-4603-8272-D8E984BE126E}">
      <dsp:nvSpPr>
        <dsp:cNvPr id="0" name=""/>
        <dsp:cNvSpPr/>
      </dsp:nvSpPr>
      <dsp:spPr>
        <a:xfrm>
          <a:off x="1744980" y="2834008"/>
          <a:ext cx="697992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8FBF135-F41F-4DF1-81D5-4DE340C184A0}">
      <dsp:nvSpPr>
        <dsp:cNvPr id="0" name=""/>
        <dsp:cNvSpPr/>
      </dsp:nvSpPr>
      <dsp:spPr>
        <a:xfrm>
          <a:off x="1875853" y="2849002"/>
          <a:ext cx="6849046" cy="299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solidFill>
                <a:schemeClr val="bg1"/>
              </a:solidFill>
            </a:rPr>
            <a:t>git pull origin &lt;name of main branch&gt;</a:t>
          </a:r>
        </a:p>
      </dsp:txBody>
      <dsp:txXfrm>
        <a:off x="1875853" y="2849002"/>
        <a:ext cx="6849046" cy="299895"/>
      </dsp:txXfrm>
    </dsp:sp>
    <dsp:sp modelId="{C93B0A57-3415-454F-AD4A-37F820F014DF}">
      <dsp:nvSpPr>
        <dsp:cNvPr id="0" name=""/>
        <dsp:cNvSpPr/>
      </dsp:nvSpPr>
      <dsp:spPr>
        <a:xfrm>
          <a:off x="1744980" y="3148897"/>
          <a:ext cx="697992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AD2BC5-E4BC-4715-97DD-8F9737B50DA3}">
      <dsp:nvSpPr>
        <dsp:cNvPr id="0" name=""/>
        <dsp:cNvSpPr/>
      </dsp:nvSpPr>
      <dsp:spPr>
        <a:xfrm>
          <a:off x="1875853" y="3163892"/>
          <a:ext cx="6849046" cy="299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solidFill>
                <a:schemeClr val="bg1"/>
              </a:solidFill>
            </a:rPr>
            <a:t>git clone “path of remote repository”</a:t>
          </a:r>
        </a:p>
      </dsp:txBody>
      <dsp:txXfrm>
        <a:off x="1875853" y="3163892"/>
        <a:ext cx="6849046" cy="299895"/>
      </dsp:txXfrm>
    </dsp:sp>
    <dsp:sp modelId="{0D11EDD4-F050-441B-9C89-F0611D9404A3}">
      <dsp:nvSpPr>
        <dsp:cNvPr id="0" name=""/>
        <dsp:cNvSpPr/>
      </dsp:nvSpPr>
      <dsp:spPr>
        <a:xfrm>
          <a:off x="1744980" y="3463787"/>
          <a:ext cx="697992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3CAA2A-B933-4412-97D7-D67AA1B8750D}">
      <dsp:nvSpPr>
        <dsp:cNvPr id="0" name=""/>
        <dsp:cNvSpPr/>
      </dsp:nvSpPr>
      <dsp:spPr>
        <a:xfrm>
          <a:off x="0" y="8296"/>
          <a:ext cx="8128000" cy="3251199"/>
        </a:xfrm>
        <a:prstGeom prst="leftRightRibbon">
          <a:avLst/>
        </a:prstGeom>
        <a:solidFill>
          <a:schemeClr val="accent3">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7F1156-F7F3-4F4C-8646-170144802F44}">
      <dsp:nvSpPr>
        <dsp:cNvPr id="0" name=""/>
        <dsp:cNvSpPr/>
      </dsp:nvSpPr>
      <dsp:spPr>
        <a:xfrm>
          <a:off x="975360" y="577256"/>
          <a:ext cx="2682239" cy="1593088"/>
        </a:xfrm>
        <a:prstGeom prst="rect">
          <a:avLst/>
        </a:prstGeom>
        <a:solidFill>
          <a:schemeClr val="accent3">
            <a:lumMod val="50000"/>
          </a:schemeClr>
        </a:solid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4008" rIns="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Merging in Git combines changes from one branch into another. It integrates the work done in different branches, ensuring that all changes are included in the final version.</a:t>
          </a:r>
          <a:endParaRPr lang="en-IN" sz="1800" kern="1200" dirty="0"/>
        </a:p>
      </dsp:txBody>
      <dsp:txXfrm>
        <a:off x="975360" y="577256"/>
        <a:ext cx="2682239" cy="1593088"/>
      </dsp:txXfrm>
    </dsp:sp>
    <dsp:sp modelId="{9AC3688C-12D8-40FE-8E2E-07F82444DFE4}">
      <dsp:nvSpPr>
        <dsp:cNvPr id="0" name=""/>
        <dsp:cNvSpPr/>
      </dsp:nvSpPr>
      <dsp:spPr>
        <a:xfrm>
          <a:off x="4064000" y="1097448"/>
          <a:ext cx="3169920" cy="1593088"/>
        </a:xfrm>
        <a:prstGeom prst="rect">
          <a:avLst/>
        </a:prstGeom>
        <a:solidFill>
          <a:schemeClr val="accent3">
            <a:lumMod val="50000"/>
          </a:schemeClr>
        </a:solid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4008" rIns="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Checkout in Git allows you to switch between branches. It updates the working directory to reflect the contents of the branch you want to work on.</a:t>
          </a:r>
          <a:endParaRPr lang="en-IN" sz="1800" kern="1200" dirty="0"/>
        </a:p>
      </dsp:txBody>
      <dsp:txXfrm>
        <a:off x="4064000" y="1097448"/>
        <a:ext cx="3169920" cy="15930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AB8F9A-AE63-4278-B483-9C790C39E008}">
      <dsp:nvSpPr>
        <dsp:cNvPr id="0" name=""/>
        <dsp:cNvSpPr/>
      </dsp:nvSpPr>
      <dsp:spPr>
        <a:xfrm>
          <a:off x="0" y="0"/>
          <a:ext cx="8797471" cy="0"/>
        </a:xfrm>
        <a:prstGeom prst="line">
          <a:avLst/>
        </a:prstGeom>
        <a:solidFill>
          <a:schemeClr val="accent1">
            <a:hueOff val="0"/>
            <a:satOff val="0"/>
            <a:lumOff val="0"/>
            <a:alphaOff val="0"/>
          </a:schemeClr>
        </a:solidFill>
        <a:ln w="15875" cap="flat" cmpd="sng" algn="ctr">
          <a:solidFill>
            <a:schemeClr val="accent3">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sp>
    <dsp:sp modelId="{A3491F97-17A5-4150-9271-EC42779E7995}">
      <dsp:nvSpPr>
        <dsp:cNvPr id="0" name=""/>
        <dsp:cNvSpPr/>
      </dsp:nvSpPr>
      <dsp:spPr>
        <a:xfrm>
          <a:off x="0" y="0"/>
          <a:ext cx="8797471" cy="234435"/>
        </a:xfrm>
        <a:prstGeom prst="rect">
          <a:avLst/>
        </a:prstGeom>
        <a:noFill/>
        <a:ln>
          <a:solidFill>
            <a:schemeClr val="accent3">
              <a:lumMod val="60000"/>
              <a:lumOff val="40000"/>
            </a:schemeClr>
          </a:solid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IN" sz="1100" kern="1200" dirty="0">
              <a:solidFill>
                <a:schemeClr val="bg1"/>
              </a:solidFill>
            </a:rPr>
            <a:t>git branch &lt;branch_name&gt;</a:t>
          </a:r>
        </a:p>
      </dsp:txBody>
      <dsp:txXfrm>
        <a:off x="0" y="0"/>
        <a:ext cx="8797471" cy="234435"/>
      </dsp:txXfrm>
    </dsp:sp>
    <dsp:sp modelId="{DE8B0522-0876-4989-B8BB-116A6732714E}">
      <dsp:nvSpPr>
        <dsp:cNvPr id="0" name=""/>
        <dsp:cNvSpPr/>
      </dsp:nvSpPr>
      <dsp:spPr>
        <a:xfrm>
          <a:off x="0" y="234435"/>
          <a:ext cx="8797471" cy="0"/>
        </a:xfrm>
        <a:prstGeom prst="line">
          <a:avLst/>
        </a:prstGeom>
        <a:solidFill>
          <a:schemeClr val="accent1">
            <a:hueOff val="0"/>
            <a:satOff val="0"/>
            <a:lumOff val="0"/>
            <a:alphaOff val="0"/>
          </a:schemeClr>
        </a:solidFill>
        <a:ln w="15875" cap="flat" cmpd="sng" algn="ctr">
          <a:solidFill>
            <a:schemeClr val="accent3">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sp>
    <dsp:sp modelId="{E9ABE595-C199-4C73-B632-8C27F648A534}">
      <dsp:nvSpPr>
        <dsp:cNvPr id="0" name=""/>
        <dsp:cNvSpPr/>
      </dsp:nvSpPr>
      <dsp:spPr>
        <a:xfrm>
          <a:off x="0" y="234435"/>
          <a:ext cx="8797471" cy="234435"/>
        </a:xfrm>
        <a:prstGeom prst="rect">
          <a:avLst/>
        </a:prstGeom>
        <a:noFill/>
        <a:ln>
          <a:solidFill>
            <a:schemeClr val="accent3">
              <a:lumMod val="60000"/>
              <a:lumOff val="40000"/>
            </a:schemeClr>
          </a:solid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IN" sz="1100" kern="1200" dirty="0">
              <a:solidFill>
                <a:schemeClr val="bg1"/>
              </a:solidFill>
            </a:rPr>
            <a:t>git checkout –b &lt;branch_name&gt; </a:t>
          </a:r>
        </a:p>
      </dsp:txBody>
      <dsp:txXfrm>
        <a:off x="0" y="234435"/>
        <a:ext cx="8797471" cy="234435"/>
      </dsp:txXfrm>
    </dsp:sp>
    <dsp:sp modelId="{A1FAB0C3-3A7D-438F-9DC8-835334A6B756}">
      <dsp:nvSpPr>
        <dsp:cNvPr id="0" name=""/>
        <dsp:cNvSpPr/>
      </dsp:nvSpPr>
      <dsp:spPr>
        <a:xfrm>
          <a:off x="0" y="468871"/>
          <a:ext cx="8797471" cy="0"/>
        </a:xfrm>
        <a:prstGeom prst="line">
          <a:avLst/>
        </a:prstGeom>
        <a:solidFill>
          <a:schemeClr val="accent1">
            <a:hueOff val="0"/>
            <a:satOff val="0"/>
            <a:lumOff val="0"/>
            <a:alphaOff val="0"/>
          </a:schemeClr>
        </a:solidFill>
        <a:ln w="15875" cap="flat" cmpd="sng" algn="ctr">
          <a:solidFill>
            <a:schemeClr val="accent3">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sp>
    <dsp:sp modelId="{1523F349-7242-4A18-AAFE-6815AE631FAB}">
      <dsp:nvSpPr>
        <dsp:cNvPr id="0" name=""/>
        <dsp:cNvSpPr/>
      </dsp:nvSpPr>
      <dsp:spPr>
        <a:xfrm>
          <a:off x="0" y="468871"/>
          <a:ext cx="8797471" cy="234435"/>
        </a:xfrm>
        <a:prstGeom prst="rect">
          <a:avLst/>
        </a:prstGeom>
        <a:noFill/>
        <a:ln>
          <a:solidFill>
            <a:schemeClr val="accent3">
              <a:lumMod val="60000"/>
              <a:lumOff val="40000"/>
            </a:schemeClr>
          </a:solid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IN" sz="1100" kern="1200" dirty="0">
              <a:solidFill>
                <a:schemeClr val="bg1"/>
              </a:solidFill>
            </a:rPr>
            <a:t>git checkout &lt;branch_name&gt;</a:t>
          </a:r>
        </a:p>
      </dsp:txBody>
      <dsp:txXfrm>
        <a:off x="0" y="468871"/>
        <a:ext cx="8797471" cy="234435"/>
      </dsp:txXfrm>
    </dsp:sp>
    <dsp:sp modelId="{02DE4A47-31BE-4515-9D52-752767043DE9}">
      <dsp:nvSpPr>
        <dsp:cNvPr id="0" name=""/>
        <dsp:cNvSpPr/>
      </dsp:nvSpPr>
      <dsp:spPr>
        <a:xfrm>
          <a:off x="0" y="703307"/>
          <a:ext cx="8797471" cy="0"/>
        </a:xfrm>
        <a:prstGeom prst="line">
          <a:avLst/>
        </a:prstGeom>
        <a:solidFill>
          <a:schemeClr val="accent1">
            <a:hueOff val="0"/>
            <a:satOff val="0"/>
            <a:lumOff val="0"/>
            <a:alphaOff val="0"/>
          </a:schemeClr>
        </a:solidFill>
        <a:ln w="15875" cap="flat" cmpd="sng" algn="ctr">
          <a:solidFill>
            <a:schemeClr val="accent3">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sp>
    <dsp:sp modelId="{FA0D0FE0-3DD5-4F95-B140-9FDD9AD34323}">
      <dsp:nvSpPr>
        <dsp:cNvPr id="0" name=""/>
        <dsp:cNvSpPr/>
      </dsp:nvSpPr>
      <dsp:spPr>
        <a:xfrm>
          <a:off x="0" y="703307"/>
          <a:ext cx="8797471" cy="234435"/>
        </a:xfrm>
        <a:prstGeom prst="rect">
          <a:avLst/>
        </a:prstGeom>
        <a:noFill/>
        <a:ln>
          <a:solidFill>
            <a:schemeClr val="accent3">
              <a:lumMod val="60000"/>
              <a:lumOff val="40000"/>
            </a:schemeClr>
          </a:solid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IN" sz="1100" kern="1200" dirty="0">
              <a:solidFill>
                <a:schemeClr val="bg1"/>
              </a:solidFill>
            </a:rPr>
            <a:t>git branch</a:t>
          </a:r>
        </a:p>
      </dsp:txBody>
      <dsp:txXfrm>
        <a:off x="0" y="703307"/>
        <a:ext cx="8797471" cy="234435"/>
      </dsp:txXfrm>
    </dsp:sp>
    <dsp:sp modelId="{F9E63E07-9D00-4B22-8146-DCCF16C8131E}">
      <dsp:nvSpPr>
        <dsp:cNvPr id="0" name=""/>
        <dsp:cNvSpPr/>
      </dsp:nvSpPr>
      <dsp:spPr>
        <a:xfrm>
          <a:off x="0" y="937743"/>
          <a:ext cx="8797471" cy="0"/>
        </a:xfrm>
        <a:prstGeom prst="line">
          <a:avLst/>
        </a:prstGeom>
        <a:solidFill>
          <a:schemeClr val="accent1">
            <a:hueOff val="0"/>
            <a:satOff val="0"/>
            <a:lumOff val="0"/>
            <a:alphaOff val="0"/>
          </a:schemeClr>
        </a:solidFill>
        <a:ln w="15875" cap="flat" cmpd="sng" algn="ctr">
          <a:solidFill>
            <a:schemeClr val="accent3">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sp>
    <dsp:sp modelId="{A3ED39B0-02F4-4530-A75E-D1BD1D47F95A}">
      <dsp:nvSpPr>
        <dsp:cNvPr id="0" name=""/>
        <dsp:cNvSpPr/>
      </dsp:nvSpPr>
      <dsp:spPr>
        <a:xfrm>
          <a:off x="0" y="937743"/>
          <a:ext cx="8797471" cy="234435"/>
        </a:xfrm>
        <a:prstGeom prst="rect">
          <a:avLst/>
        </a:prstGeom>
        <a:noFill/>
        <a:ln>
          <a:solidFill>
            <a:schemeClr val="accent3">
              <a:lumMod val="60000"/>
              <a:lumOff val="40000"/>
            </a:schemeClr>
          </a:solid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IN" sz="1100" kern="1200" dirty="0">
              <a:solidFill>
                <a:schemeClr val="bg1"/>
              </a:solidFill>
            </a:rPr>
            <a:t>git merge &lt;branch name&gt;</a:t>
          </a:r>
        </a:p>
      </dsp:txBody>
      <dsp:txXfrm>
        <a:off x="0" y="937743"/>
        <a:ext cx="8797471" cy="234435"/>
      </dsp:txXfrm>
    </dsp:sp>
    <dsp:sp modelId="{6BDED8B9-8FC3-4CD2-8C43-57ADDFCB0569}">
      <dsp:nvSpPr>
        <dsp:cNvPr id="0" name=""/>
        <dsp:cNvSpPr/>
      </dsp:nvSpPr>
      <dsp:spPr>
        <a:xfrm>
          <a:off x="0" y="1172179"/>
          <a:ext cx="8797471" cy="0"/>
        </a:xfrm>
        <a:prstGeom prst="line">
          <a:avLst/>
        </a:prstGeom>
        <a:solidFill>
          <a:schemeClr val="accent1">
            <a:hueOff val="0"/>
            <a:satOff val="0"/>
            <a:lumOff val="0"/>
            <a:alphaOff val="0"/>
          </a:schemeClr>
        </a:solidFill>
        <a:ln w="15875" cap="flat" cmpd="sng" algn="ctr">
          <a:solidFill>
            <a:schemeClr val="accent3">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sp>
    <dsp:sp modelId="{9F0E5DD5-B846-40A1-B8D9-15978367A794}">
      <dsp:nvSpPr>
        <dsp:cNvPr id="0" name=""/>
        <dsp:cNvSpPr/>
      </dsp:nvSpPr>
      <dsp:spPr>
        <a:xfrm>
          <a:off x="0" y="1172179"/>
          <a:ext cx="8797471" cy="234435"/>
        </a:xfrm>
        <a:prstGeom prst="rect">
          <a:avLst/>
        </a:prstGeom>
        <a:noFill/>
        <a:ln>
          <a:solidFill>
            <a:schemeClr val="accent3">
              <a:lumMod val="60000"/>
              <a:lumOff val="40000"/>
            </a:schemeClr>
          </a:solid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IN" sz="1100" kern="1200" dirty="0">
              <a:solidFill>
                <a:schemeClr val="bg1"/>
              </a:solidFill>
            </a:rPr>
            <a:t>git branch –d &lt;branch_name&gt;</a:t>
          </a:r>
        </a:p>
      </dsp:txBody>
      <dsp:txXfrm>
        <a:off x="0" y="1172179"/>
        <a:ext cx="8797471" cy="234435"/>
      </dsp:txXfrm>
    </dsp:sp>
    <dsp:sp modelId="{5B5D7CAB-0848-4DE7-B68E-7B0F4B62F222}">
      <dsp:nvSpPr>
        <dsp:cNvPr id="0" name=""/>
        <dsp:cNvSpPr/>
      </dsp:nvSpPr>
      <dsp:spPr>
        <a:xfrm>
          <a:off x="0" y="1406615"/>
          <a:ext cx="8797471" cy="0"/>
        </a:xfrm>
        <a:prstGeom prst="line">
          <a:avLst/>
        </a:prstGeom>
        <a:solidFill>
          <a:schemeClr val="accent1">
            <a:hueOff val="0"/>
            <a:satOff val="0"/>
            <a:lumOff val="0"/>
            <a:alphaOff val="0"/>
          </a:schemeClr>
        </a:solidFill>
        <a:ln w="15875" cap="flat" cmpd="sng" algn="ctr">
          <a:solidFill>
            <a:schemeClr val="accent3">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sp>
    <dsp:sp modelId="{1AB6E03A-6471-471B-9EB1-4AC18C1D78F4}">
      <dsp:nvSpPr>
        <dsp:cNvPr id="0" name=""/>
        <dsp:cNvSpPr/>
      </dsp:nvSpPr>
      <dsp:spPr>
        <a:xfrm>
          <a:off x="0" y="1406615"/>
          <a:ext cx="8797471" cy="234435"/>
        </a:xfrm>
        <a:prstGeom prst="rect">
          <a:avLst/>
        </a:prstGeom>
        <a:noFill/>
        <a:ln>
          <a:solidFill>
            <a:schemeClr val="accent3">
              <a:lumMod val="60000"/>
              <a:lumOff val="40000"/>
            </a:schemeClr>
          </a:solid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IN" sz="1100" kern="1200" dirty="0">
              <a:solidFill>
                <a:schemeClr val="bg1"/>
              </a:solidFill>
            </a:rPr>
            <a:t>git branch –d &lt;branch_name&gt;</a:t>
          </a:r>
        </a:p>
      </dsp:txBody>
      <dsp:txXfrm>
        <a:off x="0" y="1406615"/>
        <a:ext cx="8797471" cy="234435"/>
      </dsp:txXfrm>
    </dsp:sp>
    <dsp:sp modelId="{52A5FEE3-2490-4B49-88C5-EA6D90406B0A}">
      <dsp:nvSpPr>
        <dsp:cNvPr id="0" name=""/>
        <dsp:cNvSpPr/>
      </dsp:nvSpPr>
      <dsp:spPr>
        <a:xfrm>
          <a:off x="0" y="1641051"/>
          <a:ext cx="8797471" cy="0"/>
        </a:xfrm>
        <a:prstGeom prst="line">
          <a:avLst/>
        </a:prstGeom>
        <a:solidFill>
          <a:schemeClr val="accent1">
            <a:hueOff val="0"/>
            <a:satOff val="0"/>
            <a:lumOff val="0"/>
            <a:alphaOff val="0"/>
          </a:schemeClr>
        </a:solidFill>
        <a:ln w="15875" cap="flat" cmpd="sng" algn="ctr">
          <a:solidFill>
            <a:schemeClr val="accent3">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sp>
    <dsp:sp modelId="{37E04E0C-2FC3-4925-9D97-364CBCA47198}">
      <dsp:nvSpPr>
        <dsp:cNvPr id="0" name=""/>
        <dsp:cNvSpPr/>
      </dsp:nvSpPr>
      <dsp:spPr>
        <a:xfrm>
          <a:off x="0" y="1641051"/>
          <a:ext cx="8797471" cy="234435"/>
        </a:xfrm>
        <a:prstGeom prst="rect">
          <a:avLst/>
        </a:prstGeom>
        <a:noFill/>
        <a:ln>
          <a:solidFill>
            <a:schemeClr val="accent3">
              <a:lumMod val="60000"/>
              <a:lumOff val="40000"/>
            </a:schemeClr>
          </a:solid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IN" sz="1100" kern="1200" dirty="0">
              <a:solidFill>
                <a:schemeClr val="bg1"/>
              </a:solidFill>
            </a:rPr>
            <a:t>git branch –m &lt;new_branch_name&gt;</a:t>
          </a:r>
        </a:p>
      </dsp:txBody>
      <dsp:txXfrm>
        <a:off x="0" y="1641051"/>
        <a:ext cx="8797471" cy="234435"/>
      </dsp:txXfrm>
    </dsp:sp>
    <dsp:sp modelId="{C0A38556-9D65-4F94-84A0-9C81D6A8BB36}">
      <dsp:nvSpPr>
        <dsp:cNvPr id="0" name=""/>
        <dsp:cNvSpPr/>
      </dsp:nvSpPr>
      <dsp:spPr>
        <a:xfrm>
          <a:off x="0" y="1875487"/>
          <a:ext cx="8797471" cy="0"/>
        </a:xfrm>
        <a:prstGeom prst="line">
          <a:avLst/>
        </a:prstGeom>
        <a:solidFill>
          <a:schemeClr val="accent1">
            <a:hueOff val="0"/>
            <a:satOff val="0"/>
            <a:lumOff val="0"/>
            <a:alphaOff val="0"/>
          </a:schemeClr>
        </a:solidFill>
        <a:ln w="15875" cap="flat" cmpd="sng" algn="ctr">
          <a:solidFill>
            <a:schemeClr val="accent3">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sp>
    <dsp:sp modelId="{AA3C3896-F2F9-4AFD-A274-0EA9FA3B93E4}">
      <dsp:nvSpPr>
        <dsp:cNvPr id="0" name=""/>
        <dsp:cNvSpPr/>
      </dsp:nvSpPr>
      <dsp:spPr>
        <a:xfrm>
          <a:off x="0" y="1875487"/>
          <a:ext cx="8797471" cy="234435"/>
        </a:xfrm>
        <a:prstGeom prst="rect">
          <a:avLst/>
        </a:prstGeom>
        <a:noFill/>
        <a:ln>
          <a:solidFill>
            <a:schemeClr val="accent3">
              <a:lumMod val="60000"/>
              <a:lumOff val="40000"/>
            </a:schemeClr>
          </a:solid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IN" sz="1100" kern="1200" dirty="0">
              <a:solidFill>
                <a:schemeClr val="bg1"/>
              </a:solidFill>
            </a:rPr>
            <a:t>git log &lt;branch_name&gt;</a:t>
          </a:r>
        </a:p>
      </dsp:txBody>
      <dsp:txXfrm>
        <a:off x="0" y="1875487"/>
        <a:ext cx="8797471" cy="234435"/>
      </dsp:txXfrm>
    </dsp:sp>
    <dsp:sp modelId="{DB44FB8A-D867-4BA6-9D6B-22CE3EF0C55D}">
      <dsp:nvSpPr>
        <dsp:cNvPr id="0" name=""/>
        <dsp:cNvSpPr/>
      </dsp:nvSpPr>
      <dsp:spPr>
        <a:xfrm>
          <a:off x="0" y="2109922"/>
          <a:ext cx="8797471" cy="0"/>
        </a:xfrm>
        <a:prstGeom prst="line">
          <a:avLst/>
        </a:prstGeom>
        <a:solidFill>
          <a:schemeClr val="accent1">
            <a:hueOff val="0"/>
            <a:satOff val="0"/>
            <a:lumOff val="0"/>
            <a:alphaOff val="0"/>
          </a:schemeClr>
        </a:solidFill>
        <a:ln w="15875" cap="flat" cmpd="sng" algn="ctr">
          <a:solidFill>
            <a:schemeClr val="accent3">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sp>
    <dsp:sp modelId="{7DDE5A7A-6752-4740-A9B8-869E875FB1A2}">
      <dsp:nvSpPr>
        <dsp:cNvPr id="0" name=""/>
        <dsp:cNvSpPr/>
      </dsp:nvSpPr>
      <dsp:spPr>
        <a:xfrm>
          <a:off x="0" y="2109922"/>
          <a:ext cx="8797471" cy="234435"/>
        </a:xfrm>
        <a:prstGeom prst="rect">
          <a:avLst/>
        </a:prstGeom>
        <a:noFill/>
        <a:ln>
          <a:solidFill>
            <a:schemeClr val="accent3">
              <a:lumMod val="60000"/>
              <a:lumOff val="40000"/>
            </a:schemeClr>
          </a:solid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IN" sz="1100" kern="1200" dirty="0">
              <a:solidFill>
                <a:schemeClr val="bg1"/>
              </a:solidFill>
            </a:rPr>
            <a:t>git diff &lt;source_branch&gt; &lt;target_branch&gt;</a:t>
          </a:r>
        </a:p>
      </dsp:txBody>
      <dsp:txXfrm>
        <a:off x="0" y="2109922"/>
        <a:ext cx="8797471" cy="234435"/>
      </dsp:txXfrm>
    </dsp:sp>
    <dsp:sp modelId="{4FB24A62-A679-481D-A1C8-C4E8E1021409}">
      <dsp:nvSpPr>
        <dsp:cNvPr id="0" name=""/>
        <dsp:cNvSpPr/>
      </dsp:nvSpPr>
      <dsp:spPr>
        <a:xfrm>
          <a:off x="0" y="2344358"/>
          <a:ext cx="8797471" cy="0"/>
        </a:xfrm>
        <a:prstGeom prst="line">
          <a:avLst/>
        </a:prstGeom>
        <a:solidFill>
          <a:schemeClr val="accent1">
            <a:hueOff val="0"/>
            <a:satOff val="0"/>
            <a:lumOff val="0"/>
            <a:alphaOff val="0"/>
          </a:schemeClr>
        </a:solidFill>
        <a:ln w="15875" cap="flat" cmpd="sng" algn="ctr">
          <a:solidFill>
            <a:schemeClr val="accent3">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sp>
    <dsp:sp modelId="{9A8A6FD6-81EA-4F19-AED5-DF4A5E92254C}">
      <dsp:nvSpPr>
        <dsp:cNvPr id="0" name=""/>
        <dsp:cNvSpPr/>
      </dsp:nvSpPr>
      <dsp:spPr>
        <a:xfrm>
          <a:off x="0" y="2344358"/>
          <a:ext cx="8797471" cy="234435"/>
        </a:xfrm>
        <a:prstGeom prst="rect">
          <a:avLst/>
        </a:prstGeom>
        <a:noFill/>
        <a:ln>
          <a:solidFill>
            <a:schemeClr val="accent3">
              <a:lumMod val="60000"/>
              <a:lumOff val="40000"/>
            </a:schemeClr>
          </a:solid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IN" sz="1100" kern="1200" dirty="0">
              <a:solidFill>
                <a:schemeClr val="bg1"/>
              </a:solidFill>
            </a:rPr>
            <a:t>git branch --merged</a:t>
          </a:r>
        </a:p>
      </dsp:txBody>
      <dsp:txXfrm>
        <a:off x="0" y="2344358"/>
        <a:ext cx="8797471" cy="234435"/>
      </dsp:txXfrm>
    </dsp:sp>
    <dsp:sp modelId="{0250EB85-C1AA-4944-B410-2596042BAB51}">
      <dsp:nvSpPr>
        <dsp:cNvPr id="0" name=""/>
        <dsp:cNvSpPr/>
      </dsp:nvSpPr>
      <dsp:spPr>
        <a:xfrm>
          <a:off x="0" y="2578794"/>
          <a:ext cx="8797471" cy="0"/>
        </a:xfrm>
        <a:prstGeom prst="line">
          <a:avLst/>
        </a:prstGeom>
        <a:solidFill>
          <a:schemeClr val="accent1">
            <a:hueOff val="0"/>
            <a:satOff val="0"/>
            <a:lumOff val="0"/>
            <a:alphaOff val="0"/>
          </a:schemeClr>
        </a:solidFill>
        <a:ln w="15875" cap="flat" cmpd="sng" algn="ctr">
          <a:solidFill>
            <a:schemeClr val="accent3">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sp>
    <dsp:sp modelId="{A14BB450-69A1-4AEB-A659-AA4F2FAA14F4}">
      <dsp:nvSpPr>
        <dsp:cNvPr id="0" name=""/>
        <dsp:cNvSpPr/>
      </dsp:nvSpPr>
      <dsp:spPr>
        <a:xfrm>
          <a:off x="0" y="2578794"/>
          <a:ext cx="8797471" cy="234435"/>
        </a:xfrm>
        <a:prstGeom prst="rect">
          <a:avLst/>
        </a:prstGeom>
        <a:noFill/>
        <a:ln>
          <a:solidFill>
            <a:schemeClr val="accent3">
              <a:lumMod val="60000"/>
              <a:lumOff val="40000"/>
            </a:schemeClr>
          </a:solid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IN" sz="1100" kern="1200" dirty="0">
              <a:solidFill>
                <a:schemeClr val="bg1"/>
              </a:solidFill>
            </a:rPr>
            <a:t>git branch --no-merged</a:t>
          </a:r>
        </a:p>
      </dsp:txBody>
      <dsp:txXfrm>
        <a:off x="0" y="2578794"/>
        <a:ext cx="8797471" cy="234435"/>
      </dsp:txXfrm>
    </dsp:sp>
    <dsp:sp modelId="{FEF2CF41-1D91-46B7-8A37-861EDEEEC6A8}">
      <dsp:nvSpPr>
        <dsp:cNvPr id="0" name=""/>
        <dsp:cNvSpPr/>
      </dsp:nvSpPr>
      <dsp:spPr>
        <a:xfrm>
          <a:off x="0" y="2813230"/>
          <a:ext cx="8797471" cy="0"/>
        </a:xfrm>
        <a:prstGeom prst="line">
          <a:avLst/>
        </a:prstGeom>
        <a:solidFill>
          <a:schemeClr val="accent1">
            <a:hueOff val="0"/>
            <a:satOff val="0"/>
            <a:lumOff val="0"/>
            <a:alphaOff val="0"/>
          </a:schemeClr>
        </a:solidFill>
        <a:ln w="15875" cap="flat" cmpd="sng" algn="ctr">
          <a:solidFill>
            <a:schemeClr val="accent3">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sp>
    <dsp:sp modelId="{66A65136-5EB8-4A4F-B073-D01E0308DF35}">
      <dsp:nvSpPr>
        <dsp:cNvPr id="0" name=""/>
        <dsp:cNvSpPr/>
      </dsp:nvSpPr>
      <dsp:spPr>
        <a:xfrm>
          <a:off x="0" y="2813230"/>
          <a:ext cx="8797471" cy="234435"/>
        </a:xfrm>
        <a:prstGeom prst="rect">
          <a:avLst/>
        </a:prstGeom>
        <a:noFill/>
        <a:ln>
          <a:solidFill>
            <a:schemeClr val="accent3">
              <a:lumMod val="60000"/>
              <a:lumOff val="40000"/>
            </a:schemeClr>
          </a:solid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IN" sz="1100" kern="1200" dirty="0">
              <a:solidFill>
                <a:schemeClr val="bg1"/>
              </a:solidFill>
            </a:rPr>
            <a:t>git push origin &lt;branch_name&gt;</a:t>
          </a:r>
        </a:p>
      </dsp:txBody>
      <dsp:txXfrm>
        <a:off x="0" y="2813230"/>
        <a:ext cx="8797471" cy="234435"/>
      </dsp:txXfrm>
    </dsp:sp>
    <dsp:sp modelId="{C5A0E41B-5275-4A8F-B059-94E5E63CC773}">
      <dsp:nvSpPr>
        <dsp:cNvPr id="0" name=""/>
        <dsp:cNvSpPr/>
      </dsp:nvSpPr>
      <dsp:spPr>
        <a:xfrm>
          <a:off x="0" y="3047666"/>
          <a:ext cx="8797471" cy="0"/>
        </a:xfrm>
        <a:prstGeom prst="line">
          <a:avLst/>
        </a:prstGeom>
        <a:solidFill>
          <a:schemeClr val="accent1">
            <a:hueOff val="0"/>
            <a:satOff val="0"/>
            <a:lumOff val="0"/>
            <a:alphaOff val="0"/>
          </a:schemeClr>
        </a:solidFill>
        <a:ln w="15875" cap="flat" cmpd="sng" algn="ctr">
          <a:solidFill>
            <a:schemeClr val="accent3">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sp>
    <dsp:sp modelId="{B047E4F3-3CE4-4570-AB3E-790CB147D163}">
      <dsp:nvSpPr>
        <dsp:cNvPr id="0" name=""/>
        <dsp:cNvSpPr/>
      </dsp:nvSpPr>
      <dsp:spPr>
        <a:xfrm>
          <a:off x="0" y="3047666"/>
          <a:ext cx="8797471" cy="234435"/>
        </a:xfrm>
        <a:prstGeom prst="rect">
          <a:avLst/>
        </a:prstGeom>
        <a:noFill/>
        <a:ln>
          <a:solidFill>
            <a:schemeClr val="accent3">
              <a:lumMod val="60000"/>
              <a:lumOff val="40000"/>
            </a:schemeClr>
          </a:solid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IN" sz="1100" kern="1200" dirty="0">
              <a:solidFill>
                <a:schemeClr val="bg1"/>
              </a:solidFill>
            </a:rPr>
            <a:t>git push origin --delete &lt;branch_name&gt;</a:t>
          </a:r>
        </a:p>
      </dsp:txBody>
      <dsp:txXfrm>
        <a:off x="0" y="3047666"/>
        <a:ext cx="8797471" cy="234435"/>
      </dsp:txXfrm>
    </dsp:sp>
    <dsp:sp modelId="{A273893D-5F8F-4643-B489-9D20609866D5}">
      <dsp:nvSpPr>
        <dsp:cNvPr id="0" name=""/>
        <dsp:cNvSpPr/>
      </dsp:nvSpPr>
      <dsp:spPr>
        <a:xfrm>
          <a:off x="0" y="3282102"/>
          <a:ext cx="8797471" cy="0"/>
        </a:xfrm>
        <a:prstGeom prst="line">
          <a:avLst/>
        </a:prstGeom>
        <a:solidFill>
          <a:schemeClr val="accent1">
            <a:hueOff val="0"/>
            <a:satOff val="0"/>
            <a:lumOff val="0"/>
            <a:alphaOff val="0"/>
          </a:schemeClr>
        </a:solidFill>
        <a:ln w="15875" cap="flat" cmpd="sng" algn="ctr">
          <a:solidFill>
            <a:schemeClr val="accent3">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sp>
    <dsp:sp modelId="{E7402135-2808-4A56-9FCB-0841FC68591A}">
      <dsp:nvSpPr>
        <dsp:cNvPr id="0" name=""/>
        <dsp:cNvSpPr/>
      </dsp:nvSpPr>
      <dsp:spPr>
        <a:xfrm>
          <a:off x="0" y="3282102"/>
          <a:ext cx="8797471" cy="234435"/>
        </a:xfrm>
        <a:prstGeom prst="rect">
          <a:avLst/>
        </a:prstGeom>
        <a:noFill/>
        <a:ln>
          <a:solidFill>
            <a:schemeClr val="accent3">
              <a:lumMod val="60000"/>
              <a:lumOff val="40000"/>
            </a:schemeClr>
          </a:solid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IN" sz="1100" kern="1200" dirty="0">
              <a:solidFill>
                <a:schemeClr val="bg1"/>
              </a:solidFill>
            </a:rPr>
            <a:t>git fetch</a:t>
          </a:r>
        </a:p>
      </dsp:txBody>
      <dsp:txXfrm>
        <a:off x="0" y="3282102"/>
        <a:ext cx="8797471" cy="234435"/>
      </dsp:txXfrm>
    </dsp:sp>
    <dsp:sp modelId="{83779DE1-DFF8-434D-B470-E94A99337BB8}">
      <dsp:nvSpPr>
        <dsp:cNvPr id="0" name=""/>
        <dsp:cNvSpPr/>
      </dsp:nvSpPr>
      <dsp:spPr>
        <a:xfrm>
          <a:off x="0" y="3516538"/>
          <a:ext cx="8797471" cy="0"/>
        </a:xfrm>
        <a:prstGeom prst="line">
          <a:avLst/>
        </a:prstGeom>
        <a:solidFill>
          <a:schemeClr val="accent1">
            <a:hueOff val="0"/>
            <a:satOff val="0"/>
            <a:lumOff val="0"/>
            <a:alphaOff val="0"/>
          </a:schemeClr>
        </a:solidFill>
        <a:ln w="15875" cap="flat" cmpd="sng" algn="ctr">
          <a:solidFill>
            <a:schemeClr val="accent3">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sp>
    <dsp:sp modelId="{73F81E55-93E1-4468-A2A1-ED03BBE92B19}">
      <dsp:nvSpPr>
        <dsp:cNvPr id="0" name=""/>
        <dsp:cNvSpPr/>
      </dsp:nvSpPr>
      <dsp:spPr>
        <a:xfrm>
          <a:off x="0" y="3516538"/>
          <a:ext cx="8797471" cy="234435"/>
        </a:xfrm>
        <a:prstGeom prst="rect">
          <a:avLst/>
        </a:prstGeom>
        <a:noFill/>
        <a:ln>
          <a:solidFill>
            <a:schemeClr val="accent3">
              <a:lumMod val="60000"/>
              <a:lumOff val="40000"/>
            </a:schemeClr>
          </a:solid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IN" sz="1100" kern="1200" dirty="0">
              <a:solidFill>
                <a:schemeClr val="bg1"/>
              </a:solidFill>
            </a:rPr>
            <a:t>git pull origin &lt;branch_name&gt;</a:t>
          </a:r>
        </a:p>
      </dsp:txBody>
      <dsp:txXfrm>
        <a:off x="0" y="3516538"/>
        <a:ext cx="8797471" cy="2344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87B24C-6420-4684-BE8B-1E530A1CF086}">
      <dsp:nvSpPr>
        <dsp:cNvPr id="0" name=""/>
        <dsp:cNvSpPr/>
      </dsp:nvSpPr>
      <dsp:spPr>
        <a:xfrm>
          <a:off x="0" y="412"/>
          <a:ext cx="81280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4F9527-8B69-4CF0-A092-32776D520C3F}">
      <dsp:nvSpPr>
        <dsp:cNvPr id="0" name=""/>
        <dsp:cNvSpPr/>
      </dsp:nvSpPr>
      <dsp:spPr>
        <a:xfrm>
          <a:off x="0" y="412"/>
          <a:ext cx="8128000" cy="483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dirty="0">
              <a:solidFill>
                <a:schemeClr val="bg1"/>
              </a:solidFill>
            </a:rPr>
            <a:t>git stash OR git stash save “your message”</a:t>
          </a:r>
        </a:p>
      </dsp:txBody>
      <dsp:txXfrm>
        <a:off x="0" y="412"/>
        <a:ext cx="8128000" cy="483086"/>
      </dsp:txXfrm>
    </dsp:sp>
    <dsp:sp modelId="{1019D6EE-5547-451B-965F-409771173D2A}">
      <dsp:nvSpPr>
        <dsp:cNvPr id="0" name=""/>
        <dsp:cNvSpPr/>
      </dsp:nvSpPr>
      <dsp:spPr>
        <a:xfrm>
          <a:off x="0" y="483499"/>
          <a:ext cx="81280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41FE23-06FF-436D-8794-B43F852EA74C}">
      <dsp:nvSpPr>
        <dsp:cNvPr id="0" name=""/>
        <dsp:cNvSpPr/>
      </dsp:nvSpPr>
      <dsp:spPr>
        <a:xfrm>
          <a:off x="0" y="483499"/>
          <a:ext cx="8128000" cy="483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dirty="0">
              <a:solidFill>
                <a:schemeClr val="bg1"/>
              </a:solidFill>
            </a:rPr>
            <a:t>git stash list</a:t>
          </a:r>
        </a:p>
      </dsp:txBody>
      <dsp:txXfrm>
        <a:off x="0" y="483499"/>
        <a:ext cx="8128000" cy="483086"/>
      </dsp:txXfrm>
    </dsp:sp>
    <dsp:sp modelId="{E675C7A5-24C4-421E-BD2C-FEED1A96A098}">
      <dsp:nvSpPr>
        <dsp:cNvPr id="0" name=""/>
        <dsp:cNvSpPr/>
      </dsp:nvSpPr>
      <dsp:spPr>
        <a:xfrm>
          <a:off x="0" y="966586"/>
          <a:ext cx="81280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E022D6-0A54-4E5D-9E51-659F56755BE6}">
      <dsp:nvSpPr>
        <dsp:cNvPr id="0" name=""/>
        <dsp:cNvSpPr/>
      </dsp:nvSpPr>
      <dsp:spPr>
        <a:xfrm>
          <a:off x="0" y="966586"/>
          <a:ext cx="8128000" cy="483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dirty="0">
              <a:solidFill>
                <a:schemeClr val="bg1"/>
              </a:solidFill>
            </a:rPr>
            <a:t>git stash apply</a:t>
          </a:r>
        </a:p>
      </dsp:txBody>
      <dsp:txXfrm>
        <a:off x="0" y="966586"/>
        <a:ext cx="8128000" cy="483086"/>
      </dsp:txXfrm>
    </dsp:sp>
    <dsp:sp modelId="{95FEB00A-361F-4691-AD0F-BF6348723386}">
      <dsp:nvSpPr>
        <dsp:cNvPr id="0" name=""/>
        <dsp:cNvSpPr/>
      </dsp:nvSpPr>
      <dsp:spPr>
        <a:xfrm>
          <a:off x="0" y="1449673"/>
          <a:ext cx="81280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BEF4F7-B792-46D4-8AF4-3E233D889E3E}">
      <dsp:nvSpPr>
        <dsp:cNvPr id="0" name=""/>
        <dsp:cNvSpPr/>
      </dsp:nvSpPr>
      <dsp:spPr>
        <a:xfrm>
          <a:off x="0" y="1449673"/>
          <a:ext cx="8128000" cy="483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dirty="0">
              <a:solidFill>
                <a:schemeClr val="bg1"/>
              </a:solidFill>
            </a:rPr>
            <a:t>git stash pop</a:t>
          </a:r>
        </a:p>
      </dsp:txBody>
      <dsp:txXfrm>
        <a:off x="0" y="1449673"/>
        <a:ext cx="8128000" cy="483086"/>
      </dsp:txXfrm>
    </dsp:sp>
    <dsp:sp modelId="{481B6155-C312-4B52-BB8A-191115E4885B}">
      <dsp:nvSpPr>
        <dsp:cNvPr id="0" name=""/>
        <dsp:cNvSpPr/>
      </dsp:nvSpPr>
      <dsp:spPr>
        <a:xfrm>
          <a:off x="0" y="1932760"/>
          <a:ext cx="81280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4194D2-3AB6-43C7-86D8-40FB1D4E3DEB}">
      <dsp:nvSpPr>
        <dsp:cNvPr id="0" name=""/>
        <dsp:cNvSpPr/>
      </dsp:nvSpPr>
      <dsp:spPr>
        <a:xfrm>
          <a:off x="0" y="1932760"/>
          <a:ext cx="8128000" cy="483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dirty="0">
              <a:solidFill>
                <a:schemeClr val="bg1"/>
              </a:solidFill>
            </a:rPr>
            <a:t>git stash show stash@{index}</a:t>
          </a:r>
        </a:p>
      </dsp:txBody>
      <dsp:txXfrm>
        <a:off x="0" y="1932760"/>
        <a:ext cx="8128000" cy="483086"/>
      </dsp:txXfrm>
    </dsp:sp>
    <dsp:sp modelId="{7DC2AF18-3F52-429F-AE33-F04701310349}">
      <dsp:nvSpPr>
        <dsp:cNvPr id="0" name=""/>
        <dsp:cNvSpPr/>
      </dsp:nvSpPr>
      <dsp:spPr>
        <a:xfrm>
          <a:off x="0" y="2415847"/>
          <a:ext cx="81280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C1E048-D400-44C3-9CBA-4A0BEBE277AB}">
      <dsp:nvSpPr>
        <dsp:cNvPr id="0" name=""/>
        <dsp:cNvSpPr/>
      </dsp:nvSpPr>
      <dsp:spPr>
        <a:xfrm>
          <a:off x="0" y="2415847"/>
          <a:ext cx="8128000" cy="483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dirty="0">
              <a:solidFill>
                <a:schemeClr val="bg1"/>
              </a:solidFill>
            </a:rPr>
            <a:t>git stash clear</a:t>
          </a:r>
        </a:p>
      </dsp:txBody>
      <dsp:txXfrm>
        <a:off x="0" y="2415847"/>
        <a:ext cx="8128000" cy="483086"/>
      </dsp:txXfrm>
    </dsp:sp>
    <dsp:sp modelId="{63FB1EE0-83E6-47AC-AAAA-8441600BF89E}">
      <dsp:nvSpPr>
        <dsp:cNvPr id="0" name=""/>
        <dsp:cNvSpPr/>
      </dsp:nvSpPr>
      <dsp:spPr>
        <a:xfrm>
          <a:off x="0" y="2898934"/>
          <a:ext cx="81280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C60BD7-D641-46B9-A8DC-CFD8289624F0}">
      <dsp:nvSpPr>
        <dsp:cNvPr id="0" name=""/>
        <dsp:cNvSpPr/>
      </dsp:nvSpPr>
      <dsp:spPr>
        <a:xfrm>
          <a:off x="0" y="2898934"/>
          <a:ext cx="8128000" cy="483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dirty="0">
              <a:solidFill>
                <a:schemeClr val="bg1"/>
              </a:solidFill>
            </a:rPr>
            <a:t>git stash drop</a:t>
          </a:r>
        </a:p>
      </dsp:txBody>
      <dsp:txXfrm>
        <a:off x="0" y="2898934"/>
        <a:ext cx="8128000" cy="48308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098CAE-3C7F-4E24-BE29-17F0D19F8448}">
      <dsp:nvSpPr>
        <dsp:cNvPr id="0" name=""/>
        <dsp:cNvSpPr/>
      </dsp:nvSpPr>
      <dsp:spPr>
        <a:xfrm>
          <a:off x="0" y="0"/>
          <a:ext cx="40640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3F0910-B10E-4FBB-8FB4-35B79A5FBCC5}">
      <dsp:nvSpPr>
        <dsp:cNvPr id="0" name=""/>
        <dsp:cNvSpPr/>
      </dsp:nvSpPr>
      <dsp:spPr>
        <a:xfrm>
          <a:off x="0" y="0"/>
          <a:ext cx="4064000" cy="422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solidFill>
                <a:schemeClr val="bg1"/>
              </a:solidFill>
            </a:rPr>
            <a:t>git tag &lt;tag_name&gt;</a:t>
          </a:r>
        </a:p>
      </dsp:txBody>
      <dsp:txXfrm>
        <a:off x="0" y="0"/>
        <a:ext cx="4064000" cy="422804"/>
      </dsp:txXfrm>
    </dsp:sp>
    <dsp:sp modelId="{C84AFDC9-D644-48F0-AF2D-923E233712D2}">
      <dsp:nvSpPr>
        <dsp:cNvPr id="0" name=""/>
        <dsp:cNvSpPr/>
      </dsp:nvSpPr>
      <dsp:spPr>
        <a:xfrm>
          <a:off x="0" y="422804"/>
          <a:ext cx="40640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A5B044-6029-46B0-A3BD-F311B8ABE418}">
      <dsp:nvSpPr>
        <dsp:cNvPr id="0" name=""/>
        <dsp:cNvSpPr/>
      </dsp:nvSpPr>
      <dsp:spPr>
        <a:xfrm>
          <a:off x="0" y="422804"/>
          <a:ext cx="4064000" cy="422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solidFill>
                <a:schemeClr val="bg1"/>
              </a:solidFill>
            </a:rPr>
            <a:t>git tag –a &lt;tag_name&gt; -m “tag message”</a:t>
          </a:r>
        </a:p>
      </dsp:txBody>
      <dsp:txXfrm>
        <a:off x="0" y="422804"/>
        <a:ext cx="4064000" cy="422804"/>
      </dsp:txXfrm>
    </dsp:sp>
    <dsp:sp modelId="{45D722A7-0910-403C-AE3F-097F937513CA}">
      <dsp:nvSpPr>
        <dsp:cNvPr id="0" name=""/>
        <dsp:cNvSpPr/>
      </dsp:nvSpPr>
      <dsp:spPr>
        <a:xfrm>
          <a:off x="0" y="845608"/>
          <a:ext cx="40640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7E921C-4D96-410C-877C-5796708BF5FC}">
      <dsp:nvSpPr>
        <dsp:cNvPr id="0" name=""/>
        <dsp:cNvSpPr/>
      </dsp:nvSpPr>
      <dsp:spPr>
        <a:xfrm>
          <a:off x="0" y="845608"/>
          <a:ext cx="4064000" cy="422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solidFill>
                <a:schemeClr val="bg1"/>
              </a:solidFill>
            </a:rPr>
            <a:t>git tag</a:t>
          </a:r>
        </a:p>
      </dsp:txBody>
      <dsp:txXfrm>
        <a:off x="0" y="845608"/>
        <a:ext cx="4064000" cy="422804"/>
      </dsp:txXfrm>
    </dsp:sp>
    <dsp:sp modelId="{0E4A17EE-3882-42E5-BB75-0FF7CB19FF88}">
      <dsp:nvSpPr>
        <dsp:cNvPr id="0" name=""/>
        <dsp:cNvSpPr/>
      </dsp:nvSpPr>
      <dsp:spPr>
        <a:xfrm>
          <a:off x="0" y="1268412"/>
          <a:ext cx="40640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EF7B03-2735-4440-B9A2-79356EDDED2E}">
      <dsp:nvSpPr>
        <dsp:cNvPr id="0" name=""/>
        <dsp:cNvSpPr/>
      </dsp:nvSpPr>
      <dsp:spPr>
        <a:xfrm>
          <a:off x="0" y="1268412"/>
          <a:ext cx="4064000" cy="422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solidFill>
                <a:schemeClr val="bg1"/>
              </a:solidFill>
            </a:rPr>
            <a:t>git show &lt;tag_name&gt;</a:t>
          </a:r>
        </a:p>
      </dsp:txBody>
      <dsp:txXfrm>
        <a:off x="0" y="1268412"/>
        <a:ext cx="4064000" cy="422804"/>
      </dsp:txXfrm>
    </dsp:sp>
    <dsp:sp modelId="{A8F62205-624B-4871-BE16-030CED5D74E7}">
      <dsp:nvSpPr>
        <dsp:cNvPr id="0" name=""/>
        <dsp:cNvSpPr/>
      </dsp:nvSpPr>
      <dsp:spPr>
        <a:xfrm>
          <a:off x="0" y="1691217"/>
          <a:ext cx="40640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2BEBF6-E7CE-4834-8F05-EF166A2A51CF}">
      <dsp:nvSpPr>
        <dsp:cNvPr id="0" name=""/>
        <dsp:cNvSpPr/>
      </dsp:nvSpPr>
      <dsp:spPr>
        <a:xfrm>
          <a:off x="0" y="1691217"/>
          <a:ext cx="4064000" cy="422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solidFill>
                <a:schemeClr val="bg1"/>
              </a:solidFill>
            </a:rPr>
            <a:t>git push origin &lt;tag_name&gt;</a:t>
          </a:r>
        </a:p>
      </dsp:txBody>
      <dsp:txXfrm>
        <a:off x="0" y="1691217"/>
        <a:ext cx="4064000" cy="422804"/>
      </dsp:txXfrm>
    </dsp:sp>
    <dsp:sp modelId="{62569D7B-4366-4726-BFBF-5D491F2CEBE4}">
      <dsp:nvSpPr>
        <dsp:cNvPr id="0" name=""/>
        <dsp:cNvSpPr/>
      </dsp:nvSpPr>
      <dsp:spPr>
        <a:xfrm>
          <a:off x="0" y="2114021"/>
          <a:ext cx="40640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4F5700-7CA3-4FBC-AAE4-FEC6AF0B833D}">
      <dsp:nvSpPr>
        <dsp:cNvPr id="0" name=""/>
        <dsp:cNvSpPr/>
      </dsp:nvSpPr>
      <dsp:spPr>
        <a:xfrm>
          <a:off x="0" y="2114021"/>
          <a:ext cx="4064000" cy="422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solidFill>
                <a:schemeClr val="bg1"/>
              </a:solidFill>
            </a:rPr>
            <a:t>git push origin –tags</a:t>
          </a:r>
        </a:p>
      </dsp:txBody>
      <dsp:txXfrm>
        <a:off x="0" y="2114021"/>
        <a:ext cx="4064000" cy="422804"/>
      </dsp:txXfrm>
    </dsp:sp>
    <dsp:sp modelId="{A2A569E1-A688-4A91-A5D8-322D70C8D75D}">
      <dsp:nvSpPr>
        <dsp:cNvPr id="0" name=""/>
        <dsp:cNvSpPr/>
      </dsp:nvSpPr>
      <dsp:spPr>
        <a:xfrm>
          <a:off x="0" y="2536825"/>
          <a:ext cx="40640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3235C4-6E63-4B9E-8780-031A76D93194}">
      <dsp:nvSpPr>
        <dsp:cNvPr id="0" name=""/>
        <dsp:cNvSpPr/>
      </dsp:nvSpPr>
      <dsp:spPr>
        <a:xfrm>
          <a:off x="0" y="2536825"/>
          <a:ext cx="4064000" cy="422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solidFill>
                <a:schemeClr val="bg1"/>
              </a:solidFill>
            </a:rPr>
            <a:t>git tag –d &lt;tag_name&gt;</a:t>
          </a:r>
        </a:p>
      </dsp:txBody>
      <dsp:txXfrm>
        <a:off x="0" y="2536825"/>
        <a:ext cx="4064000" cy="422804"/>
      </dsp:txXfrm>
    </dsp:sp>
    <dsp:sp modelId="{E0B02F48-C27F-4B4C-B635-D0708838D627}">
      <dsp:nvSpPr>
        <dsp:cNvPr id="0" name=""/>
        <dsp:cNvSpPr/>
      </dsp:nvSpPr>
      <dsp:spPr>
        <a:xfrm>
          <a:off x="0" y="2959629"/>
          <a:ext cx="40640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EEA569-0F2B-44D1-9707-36207E5A1442}">
      <dsp:nvSpPr>
        <dsp:cNvPr id="0" name=""/>
        <dsp:cNvSpPr/>
      </dsp:nvSpPr>
      <dsp:spPr>
        <a:xfrm>
          <a:off x="0" y="2959629"/>
          <a:ext cx="4064000" cy="422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solidFill>
                <a:schemeClr val="bg1"/>
              </a:solidFill>
            </a:rPr>
            <a:t>git push origin –delete &lt;tag_name&gt;</a:t>
          </a:r>
        </a:p>
      </dsp:txBody>
      <dsp:txXfrm>
        <a:off x="0" y="2959629"/>
        <a:ext cx="4064000" cy="42280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87B24C-6420-4684-BE8B-1E530A1CF086}">
      <dsp:nvSpPr>
        <dsp:cNvPr id="0" name=""/>
        <dsp:cNvSpPr/>
      </dsp:nvSpPr>
      <dsp:spPr>
        <a:xfrm>
          <a:off x="0" y="0"/>
          <a:ext cx="81280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4F9527-8B69-4CF0-A092-32776D520C3F}">
      <dsp:nvSpPr>
        <dsp:cNvPr id="0" name=""/>
        <dsp:cNvSpPr/>
      </dsp:nvSpPr>
      <dsp:spPr>
        <a:xfrm>
          <a:off x="0" y="0"/>
          <a:ext cx="8128000" cy="422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solidFill>
                <a:schemeClr val="bg1"/>
              </a:solidFill>
            </a:rPr>
            <a:t>git status : To check status of working directory and staging area.</a:t>
          </a:r>
        </a:p>
      </dsp:txBody>
      <dsp:txXfrm>
        <a:off x="0" y="0"/>
        <a:ext cx="8128000" cy="422804"/>
      </dsp:txXfrm>
    </dsp:sp>
    <dsp:sp modelId="{1019D6EE-5547-451B-965F-409771173D2A}">
      <dsp:nvSpPr>
        <dsp:cNvPr id="0" name=""/>
        <dsp:cNvSpPr/>
      </dsp:nvSpPr>
      <dsp:spPr>
        <a:xfrm>
          <a:off x="0" y="422804"/>
          <a:ext cx="81280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41FE23-06FF-436D-8794-B43F852EA74C}">
      <dsp:nvSpPr>
        <dsp:cNvPr id="0" name=""/>
        <dsp:cNvSpPr/>
      </dsp:nvSpPr>
      <dsp:spPr>
        <a:xfrm>
          <a:off x="0" y="422804"/>
          <a:ext cx="8128000" cy="422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solidFill>
                <a:schemeClr val="bg1"/>
              </a:solidFill>
            </a:rPr>
            <a:t>git diff : To check the changes in working directory that haven’t staged.</a:t>
          </a:r>
        </a:p>
      </dsp:txBody>
      <dsp:txXfrm>
        <a:off x="0" y="422804"/>
        <a:ext cx="8128000" cy="422804"/>
      </dsp:txXfrm>
    </dsp:sp>
    <dsp:sp modelId="{E675C7A5-24C4-421E-BD2C-FEED1A96A098}">
      <dsp:nvSpPr>
        <dsp:cNvPr id="0" name=""/>
        <dsp:cNvSpPr/>
      </dsp:nvSpPr>
      <dsp:spPr>
        <a:xfrm>
          <a:off x="0" y="845608"/>
          <a:ext cx="81280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E022D6-0A54-4E5D-9E51-659F56755BE6}">
      <dsp:nvSpPr>
        <dsp:cNvPr id="0" name=""/>
        <dsp:cNvSpPr/>
      </dsp:nvSpPr>
      <dsp:spPr>
        <a:xfrm>
          <a:off x="0" y="845608"/>
          <a:ext cx="8128000" cy="422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solidFill>
                <a:schemeClr val="bg1"/>
              </a:solidFill>
            </a:rPr>
            <a:t>git diff –staged : To check the changes between staging area and last commit.</a:t>
          </a:r>
        </a:p>
      </dsp:txBody>
      <dsp:txXfrm>
        <a:off x="0" y="845608"/>
        <a:ext cx="8128000" cy="422804"/>
      </dsp:txXfrm>
    </dsp:sp>
    <dsp:sp modelId="{95FEB00A-361F-4691-AD0F-BF6348723386}">
      <dsp:nvSpPr>
        <dsp:cNvPr id="0" name=""/>
        <dsp:cNvSpPr/>
      </dsp:nvSpPr>
      <dsp:spPr>
        <a:xfrm>
          <a:off x="0" y="1268412"/>
          <a:ext cx="81280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BEF4F7-B792-46D4-8AF4-3E233D889E3E}">
      <dsp:nvSpPr>
        <dsp:cNvPr id="0" name=""/>
        <dsp:cNvSpPr/>
      </dsp:nvSpPr>
      <dsp:spPr>
        <a:xfrm>
          <a:off x="0" y="1268412"/>
          <a:ext cx="8128000" cy="422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solidFill>
                <a:schemeClr val="bg1"/>
              </a:solidFill>
            </a:rPr>
            <a:t>git log : To show commit history</a:t>
          </a:r>
        </a:p>
      </dsp:txBody>
      <dsp:txXfrm>
        <a:off x="0" y="1268412"/>
        <a:ext cx="8128000" cy="422804"/>
      </dsp:txXfrm>
    </dsp:sp>
    <dsp:sp modelId="{481B6155-C312-4B52-BB8A-191115E4885B}">
      <dsp:nvSpPr>
        <dsp:cNvPr id="0" name=""/>
        <dsp:cNvSpPr/>
      </dsp:nvSpPr>
      <dsp:spPr>
        <a:xfrm>
          <a:off x="0" y="1691217"/>
          <a:ext cx="81280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4194D2-3AB6-43C7-86D8-40FB1D4E3DEB}">
      <dsp:nvSpPr>
        <dsp:cNvPr id="0" name=""/>
        <dsp:cNvSpPr/>
      </dsp:nvSpPr>
      <dsp:spPr>
        <a:xfrm>
          <a:off x="0" y="1691217"/>
          <a:ext cx="8128000" cy="422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solidFill>
                <a:schemeClr val="bg1"/>
              </a:solidFill>
            </a:rPr>
            <a:t>git blame &lt;filename&gt; : To check who last modified the file.</a:t>
          </a:r>
        </a:p>
      </dsp:txBody>
      <dsp:txXfrm>
        <a:off x="0" y="1691217"/>
        <a:ext cx="8128000" cy="422804"/>
      </dsp:txXfrm>
    </dsp:sp>
    <dsp:sp modelId="{7DC2AF18-3F52-429F-AE33-F04701310349}">
      <dsp:nvSpPr>
        <dsp:cNvPr id="0" name=""/>
        <dsp:cNvSpPr/>
      </dsp:nvSpPr>
      <dsp:spPr>
        <a:xfrm>
          <a:off x="0" y="2114021"/>
          <a:ext cx="81280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C1E048-D400-44C3-9CBA-4A0BEBE277AB}">
      <dsp:nvSpPr>
        <dsp:cNvPr id="0" name=""/>
        <dsp:cNvSpPr/>
      </dsp:nvSpPr>
      <dsp:spPr>
        <a:xfrm>
          <a:off x="0" y="2114021"/>
          <a:ext cx="8128000" cy="422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solidFill>
                <a:schemeClr val="bg1"/>
              </a:solidFill>
            </a:rPr>
            <a:t>git reflog : To check the history of all actions like commits, checkouts, etc.</a:t>
          </a:r>
        </a:p>
      </dsp:txBody>
      <dsp:txXfrm>
        <a:off x="0" y="2114021"/>
        <a:ext cx="8128000" cy="422804"/>
      </dsp:txXfrm>
    </dsp:sp>
    <dsp:sp modelId="{6EEE4E49-3588-4D63-A855-925EB0DB1D83}">
      <dsp:nvSpPr>
        <dsp:cNvPr id="0" name=""/>
        <dsp:cNvSpPr/>
      </dsp:nvSpPr>
      <dsp:spPr>
        <a:xfrm>
          <a:off x="0" y="2536825"/>
          <a:ext cx="81280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4D5D04-C2D3-4CBA-8F09-1506C7ECA795}">
      <dsp:nvSpPr>
        <dsp:cNvPr id="0" name=""/>
        <dsp:cNvSpPr/>
      </dsp:nvSpPr>
      <dsp:spPr>
        <a:xfrm>
          <a:off x="0" y="2536825"/>
          <a:ext cx="8128000" cy="422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solidFill>
                <a:schemeClr val="bg1"/>
              </a:solidFill>
            </a:rPr>
            <a:t>git reset –soft HEAD~1 : Move the head back by one commit but leave the working directory unchanged.</a:t>
          </a:r>
        </a:p>
      </dsp:txBody>
      <dsp:txXfrm>
        <a:off x="0" y="2536825"/>
        <a:ext cx="8128000" cy="422804"/>
      </dsp:txXfrm>
    </dsp:sp>
    <dsp:sp modelId="{41AA19C7-12B8-4B6F-92CD-D620AE83B39E}">
      <dsp:nvSpPr>
        <dsp:cNvPr id="0" name=""/>
        <dsp:cNvSpPr/>
      </dsp:nvSpPr>
      <dsp:spPr>
        <a:xfrm>
          <a:off x="0" y="2959629"/>
          <a:ext cx="81280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81F20D-BB82-4D8B-A234-53C8C4714C6B}">
      <dsp:nvSpPr>
        <dsp:cNvPr id="0" name=""/>
        <dsp:cNvSpPr/>
      </dsp:nvSpPr>
      <dsp:spPr>
        <a:xfrm>
          <a:off x="0" y="2959629"/>
          <a:ext cx="8128000" cy="422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solidFill>
                <a:schemeClr val="bg1"/>
              </a:solidFill>
            </a:rPr>
            <a:t>git reset –hard HEAD~1 : Move the head back by one commit but discard all changes from the working directory.</a:t>
          </a:r>
        </a:p>
      </dsp:txBody>
      <dsp:txXfrm>
        <a:off x="0" y="2959629"/>
        <a:ext cx="8128000" cy="42280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3A1C593-65D0-4073-BCC9-577B9352EA97}" type="datetimeFigureOut">
              <a:rPr lang="en-US" smtClean="0"/>
              <a:t>7/23/2024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B618960-8005-486C-9A75-10CB2AAC16F9}"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9511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806046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0272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5718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0683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5395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4934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523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5220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076201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1166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52908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7/23/2024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3725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7/23/2024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27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7/23/2024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651734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2050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735231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A1C593-65D0-4073-BCC9-577B9352EA97}" type="datetimeFigureOut">
              <a:rPr lang="en-US" smtClean="0"/>
              <a:t>7/23/2024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80289843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88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25670FA-84E9-4D3D-BFE1-5DD6C1EED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57804E-7000-4D6F-BCB9-EB292DC3D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DB615E3-6869-4FBE-9989-6D9A8FB8B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bg1"/>
            </a:solidFill>
            <a:miter lim="800000"/>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FE14D3C4-C240-43BC-99C8-DB470FE466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15" name="Rounded Rectangle 17">
              <a:extLst>
                <a:ext uri="{FF2B5EF4-FFF2-40B4-BE49-F238E27FC236}">
                  <a16:creationId xmlns:a16="http://schemas.microsoft.com/office/drawing/2014/main" id="{798C04BF-875F-4229-959B-395CE72D15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17C53CB1-46D3-40C9-A194-A5D98949B55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7" name="Rounded Rectangle 20">
              <a:extLst>
                <a:ext uri="{FF2B5EF4-FFF2-40B4-BE49-F238E27FC236}">
                  <a16:creationId xmlns:a16="http://schemas.microsoft.com/office/drawing/2014/main" id="{942CD0D8-87A8-430D-8763-99EC0256E9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37ED77AF-7AD7-43AD-92CF-8FE44EE5603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ormAutofit/>
          </a:bodyPr>
          <a:lstStyle/>
          <a:p>
            <a:r>
              <a:rPr lang="en-US" dirty="0">
                <a:solidFill>
                  <a:schemeClr val="bg1"/>
                </a:solidFill>
              </a:rPr>
              <a:t>GIT Introduction</a:t>
            </a:r>
          </a:p>
        </p:txBody>
      </p:sp>
      <p:sp>
        <p:nvSpPr>
          <p:cNvPr id="3" name="Subtitle 2"/>
          <p:cNvSpPr>
            <a:spLocks noGrp="1"/>
          </p:cNvSpPr>
          <p:nvPr>
            <p:ph type="subTitle" idx="1"/>
          </p:nvPr>
        </p:nvSpPr>
        <p:spPr>
          <a:xfrm>
            <a:off x="2692398" y="3657597"/>
            <a:ext cx="6815669" cy="1320802"/>
          </a:xfrm>
        </p:spPr>
        <p:txBody>
          <a:bodyPr>
            <a:normAutofit/>
          </a:bodyPr>
          <a:lstStyle/>
          <a:p>
            <a:r>
              <a:rPr lang="en-US" dirty="0">
                <a:solidFill>
                  <a:schemeClr val="bg1"/>
                </a:solidFill>
              </a:rPr>
              <a:t>Microservice Architecture &amp; Programming</a:t>
            </a:r>
          </a:p>
        </p:txBody>
      </p:sp>
      <p:cxnSp>
        <p:nvCxnSpPr>
          <p:cNvPr id="20" name="Straight Connector 19">
            <a:extLst>
              <a:ext uri="{FF2B5EF4-FFF2-40B4-BE49-F238E27FC236}">
                <a16:creationId xmlns:a16="http://schemas.microsoft.com/office/drawing/2014/main" id="{30FF33BF-06A3-4D84-B5A1-313891C867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9899C0EB-BCAB-4DF8-BF81-7C92F4473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17" name="Rectangle 9">
            <a:extLst>
              <a:ext uri="{FF2B5EF4-FFF2-40B4-BE49-F238E27FC236}">
                <a16:creationId xmlns:a16="http://schemas.microsoft.com/office/drawing/2014/main" id="{8EE11D74-0DA4-45A8-969E-6009799F4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18" name="Rectangle 11">
            <a:extLst>
              <a:ext uri="{FF2B5EF4-FFF2-40B4-BE49-F238E27FC236}">
                <a16:creationId xmlns:a16="http://schemas.microsoft.com/office/drawing/2014/main" id="{6CA70377-15EE-479F-B2E6-B37FA2CBE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bg2"/>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1C08116-F771-4CFA-88B6-E8C1266B5919}"/>
              </a:ext>
            </a:extLst>
          </p:cNvPr>
          <p:cNvSpPr>
            <a:spLocks noGrp="1"/>
          </p:cNvSpPr>
          <p:nvPr>
            <p:ph type="title"/>
          </p:nvPr>
        </p:nvSpPr>
        <p:spPr>
          <a:xfrm>
            <a:off x="1202499" y="982132"/>
            <a:ext cx="9787002" cy="1303867"/>
          </a:xfrm>
        </p:spPr>
        <p:txBody>
          <a:bodyPr>
            <a:normAutofit/>
          </a:bodyPr>
          <a:lstStyle/>
          <a:p>
            <a:r>
              <a:rPr lang="en-IN" dirty="0">
                <a:solidFill>
                  <a:schemeClr val="bg1"/>
                </a:solidFill>
              </a:rPr>
              <a:t>Git Stashing</a:t>
            </a:r>
          </a:p>
        </p:txBody>
      </p:sp>
      <p:cxnSp>
        <p:nvCxnSpPr>
          <p:cNvPr id="19" name="Straight Connector 13">
            <a:extLst>
              <a:ext uri="{FF2B5EF4-FFF2-40B4-BE49-F238E27FC236}">
                <a16:creationId xmlns:a16="http://schemas.microsoft.com/office/drawing/2014/main" id="{DB809577-21E8-4D1D-B691-F31559E4F7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grpSp>
        <p:nvGrpSpPr>
          <p:cNvPr id="38" name="Group 37">
            <a:extLst>
              <a:ext uri="{FF2B5EF4-FFF2-40B4-BE49-F238E27FC236}">
                <a16:creationId xmlns:a16="http://schemas.microsoft.com/office/drawing/2014/main" id="{447EA01D-02C4-475A-A4EE-6ED28CF26D89}"/>
              </a:ext>
            </a:extLst>
          </p:cNvPr>
          <p:cNvGrpSpPr/>
          <p:nvPr/>
        </p:nvGrpSpPr>
        <p:grpSpPr>
          <a:xfrm>
            <a:off x="1202499" y="2870540"/>
            <a:ext cx="6043127" cy="3048340"/>
            <a:chOff x="1813248" y="2835171"/>
            <a:chExt cx="6558824" cy="3048340"/>
          </a:xfrm>
        </p:grpSpPr>
        <p:sp>
          <p:nvSpPr>
            <p:cNvPr id="7" name="Circle: Hollow 6">
              <a:extLst>
                <a:ext uri="{FF2B5EF4-FFF2-40B4-BE49-F238E27FC236}">
                  <a16:creationId xmlns:a16="http://schemas.microsoft.com/office/drawing/2014/main" id="{4823773E-6D43-4D06-A009-6E1C8D8B755E}"/>
                </a:ext>
              </a:extLst>
            </p:cNvPr>
            <p:cNvSpPr/>
            <p:nvPr/>
          </p:nvSpPr>
          <p:spPr>
            <a:xfrm>
              <a:off x="2993602" y="5044751"/>
              <a:ext cx="559837" cy="578492"/>
            </a:xfrm>
            <a:prstGeom prst="don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Circle: Hollow 11">
              <a:extLst>
                <a:ext uri="{FF2B5EF4-FFF2-40B4-BE49-F238E27FC236}">
                  <a16:creationId xmlns:a16="http://schemas.microsoft.com/office/drawing/2014/main" id="{6CC92498-87A5-42B6-B355-76ADADFE38F1}"/>
                </a:ext>
              </a:extLst>
            </p:cNvPr>
            <p:cNvSpPr/>
            <p:nvPr/>
          </p:nvSpPr>
          <p:spPr>
            <a:xfrm>
              <a:off x="1813249" y="3138196"/>
              <a:ext cx="559837" cy="578492"/>
            </a:xfrm>
            <a:prstGeom prst="don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Circle: Hollow 12">
              <a:extLst>
                <a:ext uri="{FF2B5EF4-FFF2-40B4-BE49-F238E27FC236}">
                  <a16:creationId xmlns:a16="http://schemas.microsoft.com/office/drawing/2014/main" id="{5932C81D-6AB3-4723-B33C-3153078325AF}"/>
                </a:ext>
              </a:extLst>
            </p:cNvPr>
            <p:cNvSpPr/>
            <p:nvPr/>
          </p:nvSpPr>
          <p:spPr>
            <a:xfrm>
              <a:off x="1813248" y="5044751"/>
              <a:ext cx="559837" cy="578492"/>
            </a:xfrm>
            <a:prstGeom prst="don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Circle: Hollow 13">
              <a:extLst>
                <a:ext uri="{FF2B5EF4-FFF2-40B4-BE49-F238E27FC236}">
                  <a16:creationId xmlns:a16="http://schemas.microsoft.com/office/drawing/2014/main" id="{EB1C9F68-4E81-4D67-B6B8-73A1328D3789}"/>
                </a:ext>
              </a:extLst>
            </p:cNvPr>
            <p:cNvSpPr/>
            <p:nvPr/>
          </p:nvSpPr>
          <p:spPr>
            <a:xfrm>
              <a:off x="2993603" y="3138196"/>
              <a:ext cx="559837" cy="578492"/>
            </a:xfrm>
            <a:prstGeom prst="don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Circle: Hollow 14">
              <a:extLst>
                <a:ext uri="{FF2B5EF4-FFF2-40B4-BE49-F238E27FC236}">
                  <a16:creationId xmlns:a16="http://schemas.microsoft.com/office/drawing/2014/main" id="{75447DB8-5870-4C53-87D0-2A4843664145}"/>
                </a:ext>
              </a:extLst>
            </p:cNvPr>
            <p:cNvSpPr/>
            <p:nvPr/>
          </p:nvSpPr>
          <p:spPr>
            <a:xfrm>
              <a:off x="4176905" y="5044751"/>
              <a:ext cx="559837" cy="578492"/>
            </a:xfrm>
            <a:prstGeom prst="don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Circle: Hollow 19">
              <a:extLst>
                <a:ext uri="{FF2B5EF4-FFF2-40B4-BE49-F238E27FC236}">
                  <a16:creationId xmlns:a16="http://schemas.microsoft.com/office/drawing/2014/main" id="{71ABB97D-E46A-4909-B656-4BDA21BFFB54}"/>
                </a:ext>
              </a:extLst>
            </p:cNvPr>
            <p:cNvSpPr/>
            <p:nvPr/>
          </p:nvSpPr>
          <p:spPr>
            <a:xfrm>
              <a:off x="4173957" y="3138196"/>
              <a:ext cx="559837" cy="578492"/>
            </a:xfrm>
            <a:prstGeom prst="don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8" name="Picture 7">
              <a:extLst>
                <a:ext uri="{FF2B5EF4-FFF2-40B4-BE49-F238E27FC236}">
                  <a16:creationId xmlns:a16="http://schemas.microsoft.com/office/drawing/2014/main" id="{A40ED738-794E-42E5-A99A-23BCAF81E2EB}"/>
                </a:ext>
              </a:extLst>
            </p:cNvPr>
            <p:cNvPicPr>
              <a:picLocks noChangeAspect="1"/>
            </p:cNvPicPr>
            <p:nvPr/>
          </p:nvPicPr>
          <p:blipFill>
            <a:blip r:embed="rId3"/>
            <a:stretch>
              <a:fillRect/>
            </a:stretch>
          </p:blipFill>
          <p:spPr>
            <a:xfrm>
              <a:off x="5293631" y="3000572"/>
              <a:ext cx="765351" cy="844418"/>
            </a:xfrm>
            <a:prstGeom prst="rect">
              <a:avLst/>
            </a:prstGeom>
            <a:solidFill>
              <a:schemeClr val="accent3">
                <a:lumMod val="60000"/>
                <a:lumOff val="40000"/>
              </a:schemeClr>
            </a:solidFill>
          </p:spPr>
        </p:pic>
        <p:pic>
          <p:nvPicPr>
            <p:cNvPr id="21" name="Picture 20">
              <a:extLst>
                <a:ext uri="{FF2B5EF4-FFF2-40B4-BE49-F238E27FC236}">
                  <a16:creationId xmlns:a16="http://schemas.microsoft.com/office/drawing/2014/main" id="{90A23357-677A-43E0-81B1-901927A1FECE}"/>
                </a:ext>
              </a:extLst>
            </p:cNvPr>
            <p:cNvPicPr>
              <a:picLocks noChangeAspect="1"/>
            </p:cNvPicPr>
            <p:nvPr/>
          </p:nvPicPr>
          <p:blipFill>
            <a:blip r:embed="rId3"/>
            <a:stretch>
              <a:fillRect/>
            </a:stretch>
          </p:blipFill>
          <p:spPr>
            <a:xfrm>
              <a:off x="5426981" y="2835171"/>
              <a:ext cx="765351" cy="844418"/>
            </a:xfrm>
            <a:prstGeom prst="rect">
              <a:avLst/>
            </a:prstGeom>
            <a:solidFill>
              <a:schemeClr val="accent3">
                <a:lumMod val="60000"/>
                <a:lumOff val="40000"/>
              </a:schemeClr>
            </a:solidFill>
          </p:spPr>
        </p:pic>
        <p:cxnSp>
          <p:nvCxnSpPr>
            <p:cNvPr id="10" name="Straight Arrow Connector 9">
              <a:extLst>
                <a:ext uri="{FF2B5EF4-FFF2-40B4-BE49-F238E27FC236}">
                  <a16:creationId xmlns:a16="http://schemas.microsoft.com/office/drawing/2014/main" id="{2D888CA0-81D4-442E-829C-74291630350C}"/>
                </a:ext>
              </a:extLst>
            </p:cNvPr>
            <p:cNvCxnSpPr>
              <a:stCxn id="20" idx="2"/>
              <a:endCxn id="14" idx="6"/>
            </p:cNvCxnSpPr>
            <p:nvPr/>
          </p:nvCxnSpPr>
          <p:spPr>
            <a:xfrm flipH="1">
              <a:off x="3553440" y="3427442"/>
              <a:ext cx="62051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FD75240-DA8F-44E5-A4A9-7998B3F574FD}"/>
                </a:ext>
              </a:extLst>
            </p:cNvPr>
            <p:cNvCxnSpPr/>
            <p:nvPr/>
          </p:nvCxnSpPr>
          <p:spPr>
            <a:xfrm flipH="1">
              <a:off x="2373085" y="3427442"/>
              <a:ext cx="62051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CD258C8-6D1E-4E7D-A34C-78E5927AC09E}"/>
                </a:ext>
              </a:extLst>
            </p:cNvPr>
            <p:cNvCxnSpPr/>
            <p:nvPr/>
          </p:nvCxnSpPr>
          <p:spPr>
            <a:xfrm flipH="1">
              <a:off x="2373084" y="5333997"/>
              <a:ext cx="62051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A2AEF79-4677-4042-A385-9BDC0643AE7C}"/>
                </a:ext>
              </a:extLst>
            </p:cNvPr>
            <p:cNvCxnSpPr/>
            <p:nvPr/>
          </p:nvCxnSpPr>
          <p:spPr>
            <a:xfrm flipH="1">
              <a:off x="3515353" y="5333997"/>
              <a:ext cx="62051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Arrow: Down 25">
              <a:extLst>
                <a:ext uri="{FF2B5EF4-FFF2-40B4-BE49-F238E27FC236}">
                  <a16:creationId xmlns:a16="http://schemas.microsoft.com/office/drawing/2014/main" id="{58464491-3674-40AD-9B6B-A3B16ADD2A0C}"/>
                </a:ext>
              </a:extLst>
            </p:cNvPr>
            <p:cNvSpPr/>
            <p:nvPr/>
          </p:nvSpPr>
          <p:spPr>
            <a:xfrm>
              <a:off x="3794313" y="3754701"/>
              <a:ext cx="195946" cy="1329788"/>
            </a:xfrm>
            <a:prstGeom prst="down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Straight Connector 27">
              <a:extLst>
                <a:ext uri="{FF2B5EF4-FFF2-40B4-BE49-F238E27FC236}">
                  <a16:creationId xmlns:a16="http://schemas.microsoft.com/office/drawing/2014/main" id="{F1F11141-B6D9-4963-8210-B40C6B17D76C}"/>
                </a:ext>
              </a:extLst>
            </p:cNvPr>
            <p:cNvCxnSpPr>
              <a:cxnSpLocks/>
              <a:stCxn id="8" idx="1"/>
              <a:endCxn id="20" idx="6"/>
            </p:cNvCxnSpPr>
            <p:nvPr/>
          </p:nvCxnSpPr>
          <p:spPr>
            <a:xfrm flipH="1">
              <a:off x="4733794" y="3422781"/>
              <a:ext cx="559837" cy="46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CC077497-44AA-4A1E-8F13-437C29C372D2}"/>
                </a:ext>
              </a:extLst>
            </p:cNvPr>
            <p:cNvPicPr>
              <a:picLocks noChangeAspect="1"/>
            </p:cNvPicPr>
            <p:nvPr/>
          </p:nvPicPr>
          <p:blipFill>
            <a:blip r:embed="rId4"/>
            <a:stretch>
              <a:fillRect/>
            </a:stretch>
          </p:blipFill>
          <p:spPr>
            <a:xfrm>
              <a:off x="5177375" y="5039093"/>
              <a:ext cx="1091424" cy="844418"/>
            </a:xfrm>
            <a:prstGeom prst="rect">
              <a:avLst/>
            </a:prstGeom>
            <a:solidFill>
              <a:schemeClr val="accent3">
                <a:lumMod val="60000"/>
                <a:lumOff val="40000"/>
              </a:schemeClr>
            </a:solidFill>
          </p:spPr>
        </p:pic>
        <p:sp>
          <p:nvSpPr>
            <p:cNvPr id="33" name="Speech Bubble: Rectangle with Corners Rounded 32">
              <a:extLst>
                <a:ext uri="{FF2B5EF4-FFF2-40B4-BE49-F238E27FC236}">
                  <a16:creationId xmlns:a16="http://schemas.microsoft.com/office/drawing/2014/main" id="{E5C31907-B7D2-4957-B6CD-E3B3F6615544}"/>
                </a:ext>
              </a:extLst>
            </p:cNvPr>
            <p:cNvSpPr/>
            <p:nvPr/>
          </p:nvSpPr>
          <p:spPr>
            <a:xfrm>
              <a:off x="5411487" y="4419595"/>
              <a:ext cx="1091424" cy="302712"/>
            </a:xfrm>
            <a:prstGeom prst="wedgeRoundRectCallout">
              <a:avLst>
                <a:gd name="adj1" fmla="val -24253"/>
                <a:gd name="adj2" fmla="val 142641"/>
                <a:gd name="adj3" fmla="val 16667"/>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Stash</a:t>
              </a:r>
            </a:p>
          </p:txBody>
        </p:sp>
        <p:sp>
          <p:nvSpPr>
            <p:cNvPr id="34" name="Speech Bubble: Rectangle with Corners Rounded 33">
              <a:extLst>
                <a:ext uri="{FF2B5EF4-FFF2-40B4-BE49-F238E27FC236}">
                  <a16:creationId xmlns:a16="http://schemas.microsoft.com/office/drawing/2014/main" id="{79E8807B-674D-453E-B2A4-34BDA4DA7FF0}"/>
                </a:ext>
              </a:extLst>
            </p:cNvPr>
            <p:cNvSpPr/>
            <p:nvPr/>
          </p:nvSpPr>
          <p:spPr>
            <a:xfrm>
              <a:off x="6455981" y="3309455"/>
              <a:ext cx="1916091" cy="740267"/>
            </a:xfrm>
            <a:prstGeom prst="wedgeRoundRectCallout">
              <a:avLst>
                <a:gd name="adj1" fmla="val -73468"/>
                <a:gd name="adj2" fmla="val 10318"/>
                <a:gd name="adj3" fmla="val 16667"/>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Uncommitted Changes</a:t>
              </a:r>
            </a:p>
          </p:txBody>
        </p:sp>
        <p:sp>
          <p:nvSpPr>
            <p:cNvPr id="36" name="TextBox 35">
              <a:extLst>
                <a:ext uri="{FF2B5EF4-FFF2-40B4-BE49-F238E27FC236}">
                  <a16:creationId xmlns:a16="http://schemas.microsoft.com/office/drawing/2014/main" id="{E9B24058-E24E-4E83-8CF3-F9E60F3C19BB}"/>
                </a:ext>
              </a:extLst>
            </p:cNvPr>
            <p:cNvSpPr txBox="1"/>
            <p:nvPr/>
          </p:nvSpPr>
          <p:spPr>
            <a:xfrm rot="16200000" flipH="1">
              <a:off x="3128337" y="4212818"/>
              <a:ext cx="1065252" cy="369332"/>
            </a:xfrm>
            <a:prstGeom prst="rect">
              <a:avLst/>
            </a:prstGeom>
            <a:noFill/>
          </p:spPr>
          <p:txBody>
            <a:bodyPr wrap="square" rtlCol="0">
              <a:spAutoFit/>
            </a:bodyPr>
            <a:lstStyle/>
            <a:p>
              <a:r>
                <a:rPr lang="en-IN" dirty="0">
                  <a:solidFill>
                    <a:schemeClr val="bg1"/>
                  </a:solidFill>
                </a:rPr>
                <a:t>Git Stash</a:t>
              </a:r>
            </a:p>
          </p:txBody>
        </p:sp>
      </p:grpSp>
      <p:sp>
        <p:nvSpPr>
          <p:cNvPr id="39" name="TextBox 38">
            <a:extLst>
              <a:ext uri="{FF2B5EF4-FFF2-40B4-BE49-F238E27FC236}">
                <a16:creationId xmlns:a16="http://schemas.microsoft.com/office/drawing/2014/main" id="{6A9D462C-06B0-4332-8094-B9E1BE87EB10}"/>
              </a:ext>
            </a:extLst>
          </p:cNvPr>
          <p:cNvSpPr txBox="1"/>
          <p:nvPr/>
        </p:nvSpPr>
        <p:spPr>
          <a:xfrm>
            <a:off x="7836417" y="2658531"/>
            <a:ext cx="2790787" cy="3477875"/>
          </a:xfrm>
          <a:prstGeom prst="rect">
            <a:avLst/>
          </a:prstGeom>
          <a:noFill/>
        </p:spPr>
        <p:txBody>
          <a:bodyPr wrap="square" rtlCol="0">
            <a:spAutoFit/>
          </a:bodyPr>
          <a:lstStyle/>
          <a:p>
            <a:r>
              <a:rPr lang="en-US" sz="2000" dirty="0">
                <a:solidFill>
                  <a:schemeClr val="bg1"/>
                </a:solidFill>
              </a:rPr>
              <a:t>Stashing in Git temporarily saves your uncommitted changes, allowing you to switch branches or work on something else without losing your progress. You can later reapply the stashed changes when you're ready to continue working on them.</a:t>
            </a:r>
            <a:endParaRPr lang="en-IN" sz="2000" dirty="0">
              <a:solidFill>
                <a:schemeClr val="bg1"/>
              </a:solidFill>
            </a:endParaRPr>
          </a:p>
        </p:txBody>
      </p:sp>
    </p:spTree>
    <p:extLst>
      <p:ext uri="{BB962C8B-B14F-4D97-AF65-F5344CB8AC3E}">
        <p14:creationId xmlns:p14="http://schemas.microsoft.com/office/powerpoint/2010/main" val="1366376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9899C0EB-BCAB-4DF8-BF81-7C92F4473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17" name="Rectangle 9">
            <a:extLst>
              <a:ext uri="{FF2B5EF4-FFF2-40B4-BE49-F238E27FC236}">
                <a16:creationId xmlns:a16="http://schemas.microsoft.com/office/drawing/2014/main" id="{8EE11D74-0DA4-45A8-969E-6009799F4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18" name="Rectangle 11">
            <a:extLst>
              <a:ext uri="{FF2B5EF4-FFF2-40B4-BE49-F238E27FC236}">
                <a16:creationId xmlns:a16="http://schemas.microsoft.com/office/drawing/2014/main" id="{6CA70377-15EE-479F-B2E6-B37FA2CBE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bg2"/>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1C08116-F771-4CFA-88B6-E8C1266B5919}"/>
              </a:ext>
            </a:extLst>
          </p:cNvPr>
          <p:cNvSpPr>
            <a:spLocks noGrp="1"/>
          </p:cNvSpPr>
          <p:nvPr>
            <p:ph type="title"/>
          </p:nvPr>
        </p:nvSpPr>
        <p:spPr>
          <a:xfrm>
            <a:off x="1202499" y="982132"/>
            <a:ext cx="9787002" cy="1303867"/>
          </a:xfrm>
        </p:spPr>
        <p:txBody>
          <a:bodyPr>
            <a:normAutofit/>
          </a:bodyPr>
          <a:lstStyle/>
          <a:p>
            <a:r>
              <a:rPr lang="en-IN" dirty="0">
                <a:solidFill>
                  <a:schemeClr val="bg1"/>
                </a:solidFill>
              </a:rPr>
              <a:t>Git Stashing Commands</a:t>
            </a:r>
          </a:p>
        </p:txBody>
      </p:sp>
      <p:cxnSp>
        <p:nvCxnSpPr>
          <p:cNvPr id="19" name="Straight Connector 13">
            <a:extLst>
              <a:ext uri="{FF2B5EF4-FFF2-40B4-BE49-F238E27FC236}">
                <a16:creationId xmlns:a16="http://schemas.microsoft.com/office/drawing/2014/main" id="{DB809577-21E8-4D1D-B691-F31559E4F7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graphicFrame>
        <p:nvGraphicFramePr>
          <p:cNvPr id="3" name="Diagram 2">
            <a:extLst>
              <a:ext uri="{FF2B5EF4-FFF2-40B4-BE49-F238E27FC236}">
                <a16:creationId xmlns:a16="http://schemas.microsoft.com/office/drawing/2014/main" id="{332BB102-10AB-4182-9660-03B9F19F0328}"/>
              </a:ext>
            </a:extLst>
          </p:cNvPr>
          <p:cNvGraphicFramePr/>
          <p:nvPr>
            <p:extLst>
              <p:ext uri="{D42A27DB-BD31-4B8C-83A1-F6EECF244321}">
                <p14:modId xmlns:p14="http://schemas.microsoft.com/office/powerpoint/2010/main" val="2524765600"/>
              </p:ext>
            </p:extLst>
          </p:nvPr>
        </p:nvGraphicFramePr>
        <p:xfrm>
          <a:off x="2032000" y="2755899"/>
          <a:ext cx="8128000" cy="3382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88365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9899C0EB-BCAB-4DF8-BF81-7C92F4473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17" name="Rectangle 9">
            <a:extLst>
              <a:ext uri="{FF2B5EF4-FFF2-40B4-BE49-F238E27FC236}">
                <a16:creationId xmlns:a16="http://schemas.microsoft.com/office/drawing/2014/main" id="{8EE11D74-0DA4-45A8-969E-6009799F4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18" name="Rectangle 11">
            <a:extLst>
              <a:ext uri="{FF2B5EF4-FFF2-40B4-BE49-F238E27FC236}">
                <a16:creationId xmlns:a16="http://schemas.microsoft.com/office/drawing/2014/main" id="{6CA70377-15EE-479F-B2E6-B37FA2CBE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bg2"/>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1C08116-F771-4CFA-88B6-E8C1266B5919}"/>
              </a:ext>
            </a:extLst>
          </p:cNvPr>
          <p:cNvSpPr>
            <a:spLocks noGrp="1"/>
          </p:cNvSpPr>
          <p:nvPr>
            <p:ph type="title"/>
          </p:nvPr>
        </p:nvSpPr>
        <p:spPr>
          <a:xfrm>
            <a:off x="1202499" y="982132"/>
            <a:ext cx="9787002" cy="1303867"/>
          </a:xfrm>
        </p:spPr>
        <p:txBody>
          <a:bodyPr>
            <a:normAutofit/>
          </a:bodyPr>
          <a:lstStyle/>
          <a:p>
            <a:r>
              <a:rPr lang="en-IN" dirty="0">
                <a:solidFill>
                  <a:schemeClr val="bg1"/>
                </a:solidFill>
              </a:rPr>
              <a:t>Git Tags and its Commands</a:t>
            </a:r>
          </a:p>
        </p:txBody>
      </p:sp>
      <p:cxnSp>
        <p:nvCxnSpPr>
          <p:cNvPr id="19" name="Straight Connector 13">
            <a:extLst>
              <a:ext uri="{FF2B5EF4-FFF2-40B4-BE49-F238E27FC236}">
                <a16:creationId xmlns:a16="http://schemas.microsoft.com/office/drawing/2014/main" id="{DB809577-21E8-4D1D-B691-F31559E4F7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B5C15EEC-6D4C-4FFE-9E09-A34085658FE1}"/>
              </a:ext>
            </a:extLst>
          </p:cNvPr>
          <p:cNvSpPr txBox="1"/>
          <p:nvPr/>
        </p:nvSpPr>
        <p:spPr>
          <a:xfrm>
            <a:off x="1483042" y="2819953"/>
            <a:ext cx="3387538"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rPr>
              <a:t>Tags in Git are markers used to label specific points in the repository's history as important. They are often used to denote release versions, providing a way to reference and manage snapshots of the project at particular moments.</a:t>
            </a:r>
            <a:endParaRPr lang="en-IN" sz="2000" dirty="0">
              <a:solidFill>
                <a:schemeClr val="bg1"/>
              </a:solidFill>
            </a:endParaRPr>
          </a:p>
        </p:txBody>
      </p:sp>
      <p:graphicFrame>
        <p:nvGraphicFramePr>
          <p:cNvPr id="8" name="Diagram 7">
            <a:extLst>
              <a:ext uri="{FF2B5EF4-FFF2-40B4-BE49-F238E27FC236}">
                <a16:creationId xmlns:a16="http://schemas.microsoft.com/office/drawing/2014/main" id="{87460416-9537-4A52-B6AF-FF5BE43D75F0}"/>
              </a:ext>
            </a:extLst>
          </p:cNvPr>
          <p:cNvGraphicFramePr/>
          <p:nvPr>
            <p:extLst>
              <p:ext uri="{D42A27DB-BD31-4B8C-83A1-F6EECF244321}">
                <p14:modId xmlns:p14="http://schemas.microsoft.com/office/powerpoint/2010/main" val="154920088"/>
              </p:ext>
            </p:extLst>
          </p:nvPr>
        </p:nvGraphicFramePr>
        <p:xfrm>
          <a:off x="6119971" y="2755899"/>
          <a:ext cx="4064000" cy="3382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97756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9899C0EB-BCAB-4DF8-BF81-7C92F4473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17" name="Rectangle 9">
            <a:extLst>
              <a:ext uri="{FF2B5EF4-FFF2-40B4-BE49-F238E27FC236}">
                <a16:creationId xmlns:a16="http://schemas.microsoft.com/office/drawing/2014/main" id="{8EE11D74-0DA4-45A8-969E-6009799F4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18" name="Rectangle 11">
            <a:extLst>
              <a:ext uri="{FF2B5EF4-FFF2-40B4-BE49-F238E27FC236}">
                <a16:creationId xmlns:a16="http://schemas.microsoft.com/office/drawing/2014/main" id="{6CA70377-15EE-479F-B2E6-B37FA2CBE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bg2"/>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1C08116-F771-4CFA-88B6-E8C1266B5919}"/>
              </a:ext>
            </a:extLst>
          </p:cNvPr>
          <p:cNvSpPr>
            <a:spLocks noGrp="1"/>
          </p:cNvSpPr>
          <p:nvPr>
            <p:ph type="title"/>
          </p:nvPr>
        </p:nvSpPr>
        <p:spPr>
          <a:xfrm>
            <a:off x="1202499" y="982132"/>
            <a:ext cx="9787002" cy="1303867"/>
          </a:xfrm>
        </p:spPr>
        <p:txBody>
          <a:bodyPr>
            <a:normAutofit/>
          </a:bodyPr>
          <a:lstStyle/>
          <a:p>
            <a:r>
              <a:rPr lang="en-IN" dirty="0">
                <a:solidFill>
                  <a:schemeClr val="bg1"/>
                </a:solidFill>
              </a:rPr>
              <a:t>Other Useful Commands</a:t>
            </a:r>
          </a:p>
        </p:txBody>
      </p:sp>
      <p:cxnSp>
        <p:nvCxnSpPr>
          <p:cNvPr id="19" name="Straight Connector 13">
            <a:extLst>
              <a:ext uri="{FF2B5EF4-FFF2-40B4-BE49-F238E27FC236}">
                <a16:creationId xmlns:a16="http://schemas.microsoft.com/office/drawing/2014/main" id="{DB809577-21E8-4D1D-B691-F31559E4F7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graphicFrame>
        <p:nvGraphicFramePr>
          <p:cNvPr id="3" name="Diagram 2">
            <a:extLst>
              <a:ext uri="{FF2B5EF4-FFF2-40B4-BE49-F238E27FC236}">
                <a16:creationId xmlns:a16="http://schemas.microsoft.com/office/drawing/2014/main" id="{332BB102-10AB-4182-9660-03B9F19F0328}"/>
              </a:ext>
            </a:extLst>
          </p:cNvPr>
          <p:cNvGraphicFramePr/>
          <p:nvPr>
            <p:extLst>
              <p:ext uri="{D42A27DB-BD31-4B8C-83A1-F6EECF244321}">
                <p14:modId xmlns:p14="http://schemas.microsoft.com/office/powerpoint/2010/main" val="642734350"/>
              </p:ext>
            </p:extLst>
          </p:nvPr>
        </p:nvGraphicFramePr>
        <p:xfrm>
          <a:off x="2032000" y="2755899"/>
          <a:ext cx="8128000" cy="3382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9876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88000"/>
                <a:lumMod val="98000"/>
              </a:schemeClr>
            </a:gs>
          </a:gsLst>
          <a:lin ang="5400000" scaled="0"/>
        </a:gra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575D7A7-3C36-4508-9BC6-70A93BD3C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4" name="Picture 7">
              <a:extLst>
                <a:ext uri="{FF2B5EF4-FFF2-40B4-BE49-F238E27FC236}">
                  <a16:creationId xmlns:a16="http://schemas.microsoft.com/office/drawing/2014/main" id="{BC964A0D-06B7-4C16-AC9F-20ADDA8059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a:extLst>
                <a:ext uri="{FF2B5EF4-FFF2-40B4-BE49-F238E27FC236}">
                  <a16:creationId xmlns:a16="http://schemas.microsoft.com/office/drawing/2014/main" id="{F5703F5C-55DF-45CD-BC3F-3BE8F1033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0" name="Picture 9">
              <a:extLst>
                <a:ext uri="{FF2B5EF4-FFF2-40B4-BE49-F238E27FC236}">
                  <a16:creationId xmlns:a16="http://schemas.microsoft.com/office/drawing/2014/main" id="{A8C7134F-70F9-4826-A97E-9B39AEA08F5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1" name="Picture 10">
              <a:extLst>
                <a:ext uri="{FF2B5EF4-FFF2-40B4-BE49-F238E27FC236}">
                  <a16:creationId xmlns:a16="http://schemas.microsoft.com/office/drawing/2014/main" id="{39351E73-B6DD-4B56-8EE9-C16B5711C46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3" name="Straight Connector 12">
            <a:extLst>
              <a:ext uri="{FF2B5EF4-FFF2-40B4-BE49-F238E27FC236}">
                <a16:creationId xmlns:a16="http://schemas.microsoft.com/office/drawing/2014/main" id="{AE446D0E-6531-40B7-A182-FB860243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15" name="Rectangle 14">
            <a:extLst>
              <a:ext uri="{FF2B5EF4-FFF2-40B4-BE49-F238E27FC236}">
                <a16:creationId xmlns:a16="http://schemas.microsoft.com/office/drawing/2014/main" id="{025670FA-84E9-4D3D-BFE1-5DD6C1EED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857804E-7000-4D6F-BCB9-EB292DC3D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DB615E3-6869-4FBE-9989-6D9A8FB8B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bg1"/>
            </a:solidFill>
            <a:miter lim="800000"/>
          </a:ln>
        </p:spPr>
        <p:style>
          <a:lnRef idx="1">
            <a:schemeClr val="accent1"/>
          </a:lnRef>
          <a:fillRef idx="3">
            <a:schemeClr val="accent1"/>
          </a:fillRef>
          <a:effectRef idx="2">
            <a:schemeClr val="accent1"/>
          </a:effectRef>
          <a:fontRef idx="minor">
            <a:schemeClr val="lt1"/>
          </a:fontRef>
        </p:style>
      </p:sp>
      <p:grpSp>
        <p:nvGrpSpPr>
          <p:cNvPr id="21" name="Group 20">
            <a:extLst>
              <a:ext uri="{FF2B5EF4-FFF2-40B4-BE49-F238E27FC236}">
                <a16:creationId xmlns:a16="http://schemas.microsoft.com/office/drawing/2014/main" id="{FE14D3C4-C240-43BC-99C8-DB470FE466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22" name="Rounded Rectangle 17">
              <a:extLst>
                <a:ext uri="{FF2B5EF4-FFF2-40B4-BE49-F238E27FC236}">
                  <a16:creationId xmlns:a16="http://schemas.microsoft.com/office/drawing/2014/main" id="{798C04BF-875F-4229-959B-395CE72D15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17C53CB1-46D3-40C9-A194-A5D98949B55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24" name="Rounded Rectangle 20">
              <a:extLst>
                <a:ext uri="{FF2B5EF4-FFF2-40B4-BE49-F238E27FC236}">
                  <a16:creationId xmlns:a16="http://schemas.microsoft.com/office/drawing/2014/main" id="{942CD0D8-87A8-430D-8763-99EC0256E9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37ED77AF-7AD7-43AD-92CF-8FE44EE5603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91C08116-F771-4CFA-88B6-E8C1266B5919}"/>
              </a:ext>
            </a:extLst>
          </p:cNvPr>
          <p:cNvSpPr>
            <a:spLocks noGrp="1"/>
          </p:cNvSpPr>
          <p:nvPr>
            <p:ph type="title" idx="4294967295"/>
          </p:nvPr>
        </p:nvSpPr>
        <p:spPr>
          <a:xfrm>
            <a:off x="2692398" y="1871131"/>
            <a:ext cx="6815669" cy="1515533"/>
          </a:xfrm>
        </p:spPr>
        <p:txBody>
          <a:bodyPr vert="horz" lIns="91440" tIns="45720" rIns="91440" bIns="45720" rtlCol="0" anchor="b">
            <a:normAutofit/>
          </a:bodyPr>
          <a:lstStyle/>
          <a:p>
            <a:r>
              <a:rPr lang="en-US" sz="5400" dirty="0">
                <a:solidFill>
                  <a:schemeClr val="bg1"/>
                </a:solidFill>
              </a:rPr>
              <a:t>Thank You</a:t>
            </a:r>
          </a:p>
        </p:txBody>
      </p:sp>
      <p:cxnSp>
        <p:nvCxnSpPr>
          <p:cNvPr id="27" name="Straight Connector 26">
            <a:extLst>
              <a:ext uri="{FF2B5EF4-FFF2-40B4-BE49-F238E27FC236}">
                <a16:creationId xmlns:a16="http://schemas.microsoft.com/office/drawing/2014/main" id="{30FF33BF-06A3-4D84-B5A1-313891C867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4400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9899C0EB-BCAB-4DF8-BF81-7C92F4473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8EE11D74-0DA4-45A8-969E-6009799F4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id="{6CA70377-15EE-479F-B2E6-B37FA2CBE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bg2"/>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1C08116-F771-4CFA-88B6-E8C1266B5919}"/>
              </a:ext>
            </a:extLst>
          </p:cNvPr>
          <p:cNvSpPr>
            <a:spLocks noGrp="1"/>
          </p:cNvSpPr>
          <p:nvPr>
            <p:ph type="title"/>
          </p:nvPr>
        </p:nvSpPr>
        <p:spPr>
          <a:xfrm>
            <a:off x="1295402" y="982132"/>
            <a:ext cx="9601196" cy="1303867"/>
          </a:xfrm>
        </p:spPr>
        <p:txBody>
          <a:bodyPr>
            <a:normAutofit/>
          </a:bodyPr>
          <a:lstStyle/>
          <a:p>
            <a:r>
              <a:rPr lang="en-IN" dirty="0">
                <a:solidFill>
                  <a:schemeClr val="bg1"/>
                </a:solidFill>
              </a:rPr>
              <a:t>Introduction to Git</a:t>
            </a:r>
          </a:p>
        </p:txBody>
      </p:sp>
      <p:cxnSp>
        <p:nvCxnSpPr>
          <p:cNvPr id="19" name="Straight Connector 13">
            <a:extLst>
              <a:ext uri="{FF2B5EF4-FFF2-40B4-BE49-F238E27FC236}">
                <a16:creationId xmlns:a16="http://schemas.microsoft.com/office/drawing/2014/main" id="{DB809577-21E8-4D1D-B691-F31559E4F7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90971961-2004-4AD5-A10F-141DB5FE0F99}"/>
              </a:ext>
            </a:extLst>
          </p:cNvPr>
          <p:cNvSpPr>
            <a:spLocks noGrp="1"/>
          </p:cNvSpPr>
          <p:nvPr>
            <p:ph idx="1"/>
          </p:nvPr>
        </p:nvSpPr>
        <p:spPr>
          <a:xfrm>
            <a:off x="1295401" y="2556932"/>
            <a:ext cx="9601196" cy="872062"/>
          </a:xfrm>
        </p:spPr>
        <p:txBody>
          <a:bodyPr>
            <a:normAutofit lnSpcReduction="10000"/>
          </a:bodyPr>
          <a:lstStyle/>
          <a:p>
            <a:r>
              <a:rPr lang="en-US" dirty="0">
                <a:solidFill>
                  <a:schemeClr val="bg1"/>
                </a:solidFill>
              </a:rPr>
              <a:t>Git is a distributed version control system (VCS) designed to handle everything from small to very large projects with speed and efficiency.</a:t>
            </a:r>
          </a:p>
          <a:p>
            <a:endParaRPr lang="en-IN" dirty="0">
              <a:solidFill>
                <a:schemeClr val="bg1"/>
              </a:solidFill>
            </a:endParaRPr>
          </a:p>
        </p:txBody>
      </p:sp>
      <p:graphicFrame>
        <p:nvGraphicFramePr>
          <p:cNvPr id="4" name="Diagram 3">
            <a:extLst>
              <a:ext uri="{FF2B5EF4-FFF2-40B4-BE49-F238E27FC236}">
                <a16:creationId xmlns:a16="http://schemas.microsoft.com/office/drawing/2014/main" id="{21BA3EE9-1265-4E6F-8231-9B352322FA39}"/>
              </a:ext>
            </a:extLst>
          </p:cNvPr>
          <p:cNvGraphicFramePr/>
          <p:nvPr>
            <p:extLst>
              <p:ext uri="{D42A27DB-BD31-4B8C-83A1-F6EECF244321}">
                <p14:modId xmlns:p14="http://schemas.microsoft.com/office/powerpoint/2010/main" val="440789368"/>
              </p:ext>
            </p:extLst>
          </p:nvPr>
        </p:nvGraphicFramePr>
        <p:xfrm>
          <a:off x="2032000" y="3898894"/>
          <a:ext cx="8128000" cy="22394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8622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9899C0EB-BCAB-4DF8-BF81-7C92F4473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17" name="Rectangle 9">
            <a:extLst>
              <a:ext uri="{FF2B5EF4-FFF2-40B4-BE49-F238E27FC236}">
                <a16:creationId xmlns:a16="http://schemas.microsoft.com/office/drawing/2014/main" id="{8EE11D74-0DA4-45A8-969E-6009799F4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18" name="Rectangle 11">
            <a:extLst>
              <a:ext uri="{FF2B5EF4-FFF2-40B4-BE49-F238E27FC236}">
                <a16:creationId xmlns:a16="http://schemas.microsoft.com/office/drawing/2014/main" id="{6CA70377-15EE-479F-B2E6-B37FA2CBE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bg2"/>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1C08116-F771-4CFA-88B6-E8C1266B5919}"/>
              </a:ext>
            </a:extLst>
          </p:cNvPr>
          <p:cNvSpPr>
            <a:spLocks noGrp="1"/>
          </p:cNvSpPr>
          <p:nvPr>
            <p:ph type="title"/>
          </p:nvPr>
        </p:nvSpPr>
        <p:spPr>
          <a:xfrm>
            <a:off x="1295402" y="982132"/>
            <a:ext cx="9601196" cy="1303867"/>
          </a:xfrm>
        </p:spPr>
        <p:txBody>
          <a:bodyPr>
            <a:normAutofit/>
          </a:bodyPr>
          <a:lstStyle/>
          <a:p>
            <a:r>
              <a:rPr lang="en-IN" dirty="0">
                <a:solidFill>
                  <a:schemeClr val="bg1"/>
                </a:solidFill>
              </a:rPr>
              <a:t>Basic Git Concepts</a:t>
            </a:r>
          </a:p>
        </p:txBody>
      </p:sp>
      <p:cxnSp>
        <p:nvCxnSpPr>
          <p:cNvPr id="19" name="Straight Connector 13">
            <a:extLst>
              <a:ext uri="{FF2B5EF4-FFF2-40B4-BE49-F238E27FC236}">
                <a16:creationId xmlns:a16="http://schemas.microsoft.com/office/drawing/2014/main" id="{DB809577-21E8-4D1D-B691-F31559E4F7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graphicFrame>
        <p:nvGraphicFramePr>
          <p:cNvPr id="9" name="Diagram 8">
            <a:extLst>
              <a:ext uri="{FF2B5EF4-FFF2-40B4-BE49-F238E27FC236}">
                <a16:creationId xmlns:a16="http://schemas.microsoft.com/office/drawing/2014/main" id="{D5F2F37E-E51C-4CBA-8EC8-DF4866B58FAE}"/>
              </a:ext>
            </a:extLst>
          </p:cNvPr>
          <p:cNvGraphicFramePr/>
          <p:nvPr>
            <p:extLst>
              <p:ext uri="{D42A27DB-BD31-4B8C-83A1-F6EECF244321}">
                <p14:modId xmlns:p14="http://schemas.microsoft.com/office/powerpoint/2010/main" val="2478671047"/>
              </p:ext>
            </p:extLst>
          </p:nvPr>
        </p:nvGraphicFramePr>
        <p:xfrm>
          <a:off x="1295402" y="2658531"/>
          <a:ext cx="9601196" cy="34798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1311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9899C0EB-BCAB-4DF8-BF81-7C92F4473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17" name="Rectangle 9">
            <a:extLst>
              <a:ext uri="{FF2B5EF4-FFF2-40B4-BE49-F238E27FC236}">
                <a16:creationId xmlns:a16="http://schemas.microsoft.com/office/drawing/2014/main" id="{8EE11D74-0DA4-45A8-969E-6009799F4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18" name="Rectangle 11">
            <a:extLst>
              <a:ext uri="{FF2B5EF4-FFF2-40B4-BE49-F238E27FC236}">
                <a16:creationId xmlns:a16="http://schemas.microsoft.com/office/drawing/2014/main" id="{6CA70377-15EE-479F-B2E6-B37FA2CBE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bg2"/>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1C08116-F771-4CFA-88B6-E8C1266B5919}"/>
              </a:ext>
            </a:extLst>
          </p:cNvPr>
          <p:cNvSpPr>
            <a:spLocks noGrp="1"/>
          </p:cNvSpPr>
          <p:nvPr>
            <p:ph type="title"/>
          </p:nvPr>
        </p:nvSpPr>
        <p:spPr>
          <a:xfrm>
            <a:off x="1295402" y="982132"/>
            <a:ext cx="9601196" cy="1303867"/>
          </a:xfrm>
        </p:spPr>
        <p:txBody>
          <a:bodyPr>
            <a:normAutofit/>
          </a:bodyPr>
          <a:lstStyle/>
          <a:p>
            <a:r>
              <a:rPr lang="en-IN" dirty="0">
                <a:solidFill>
                  <a:schemeClr val="bg1"/>
                </a:solidFill>
              </a:rPr>
              <a:t>Git Architecture</a:t>
            </a:r>
          </a:p>
        </p:txBody>
      </p:sp>
      <p:cxnSp>
        <p:nvCxnSpPr>
          <p:cNvPr id="19" name="Straight Connector 13">
            <a:extLst>
              <a:ext uri="{FF2B5EF4-FFF2-40B4-BE49-F238E27FC236}">
                <a16:creationId xmlns:a16="http://schemas.microsoft.com/office/drawing/2014/main" id="{DB809577-21E8-4D1D-B691-F31559E4F7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grpSp>
        <p:nvGrpSpPr>
          <p:cNvPr id="34" name="Group 33">
            <a:extLst>
              <a:ext uri="{FF2B5EF4-FFF2-40B4-BE49-F238E27FC236}">
                <a16:creationId xmlns:a16="http://schemas.microsoft.com/office/drawing/2014/main" id="{DE06F3B5-0D36-4E3E-918C-CA7106FDFBA8}"/>
              </a:ext>
            </a:extLst>
          </p:cNvPr>
          <p:cNvGrpSpPr/>
          <p:nvPr/>
        </p:nvGrpSpPr>
        <p:grpSpPr>
          <a:xfrm>
            <a:off x="1647598" y="2658531"/>
            <a:ext cx="8893628" cy="3265714"/>
            <a:chOff x="1649186" y="2628900"/>
            <a:chExt cx="8893628" cy="3265714"/>
          </a:xfrm>
        </p:grpSpPr>
        <p:sp>
          <p:nvSpPr>
            <p:cNvPr id="3" name="Rectangle 2">
              <a:extLst>
                <a:ext uri="{FF2B5EF4-FFF2-40B4-BE49-F238E27FC236}">
                  <a16:creationId xmlns:a16="http://schemas.microsoft.com/office/drawing/2014/main" id="{A7815305-B394-4BC3-9DB1-A7A8E88AC2AC}"/>
                </a:ext>
              </a:extLst>
            </p:cNvPr>
            <p:cNvSpPr/>
            <p:nvPr/>
          </p:nvSpPr>
          <p:spPr>
            <a:xfrm>
              <a:off x="1649186" y="2628900"/>
              <a:ext cx="1730828" cy="800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Working Directory</a:t>
              </a:r>
            </a:p>
          </p:txBody>
        </p:sp>
        <p:sp>
          <p:nvSpPr>
            <p:cNvPr id="10" name="Rectangle 9">
              <a:extLst>
                <a:ext uri="{FF2B5EF4-FFF2-40B4-BE49-F238E27FC236}">
                  <a16:creationId xmlns:a16="http://schemas.microsoft.com/office/drawing/2014/main" id="{5B44D413-FB7A-4502-BA7C-8E6A27F6C241}"/>
                </a:ext>
              </a:extLst>
            </p:cNvPr>
            <p:cNvSpPr/>
            <p:nvPr/>
          </p:nvSpPr>
          <p:spPr>
            <a:xfrm>
              <a:off x="3982812" y="2628900"/>
              <a:ext cx="1730828" cy="800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Staging Area</a:t>
              </a:r>
            </a:p>
          </p:txBody>
        </p:sp>
        <p:sp>
          <p:nvSpPr>
            <p:cNvPr id="11" name="Rectangle 10">
              <a:extLst>
                <a:ext uri="{FF2B5EF4-FFF2-40B4-BE49-F238E27FC236}">
                  <a16:creationId xmlns:a16="http://schemas.microsoft.com/office/drawing/2014/main" id="{B1F2FF40-CBD0-498D-9D04-B43C09FF8090}"/>
                </a:ext>
              </a:extLst>
            </p:cNvPr>
            <p:cNvSpPr/>
            <p:nvPr/>
          </p:nvSpPr>
          <p:spPr>
            <a:xfrm>
              <a:off x="6478361" y="2628900"/>
              <a:ext cx="1730828" cy="80009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Local Repository</a:t>
              </a:r>
            </a:p>
          </p:txBody>
        </p:sp>
        <p:sp>
          <p:nvSpPr>
            <p:cNvPr id="12" name="Rectangle 11">
              <a:extLst>
                <a:ext uri="{FF2B5EF4-FFF2-40B4-BE49-F238E27FC236}">
                  <a16:creationId xmlns:a16="http://schemas.microsoft.com/office/drawing/2014/main" id="{93646E4E-0F1B-449D-B7D2-4421D95AE987}"/>
                </a:ext>
              </a:extLst>
            </p:cNvPr>
            <p:cNvSpPr/>
            <p:nvPr/>
          </p:nvSpPr>
          <p:spPr>
            <a:xfrm>
              <a:off x="8811986" y="2628900"/>
              <a:ext cx="1730828" cy="80009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Remote Repository</a:t>
              </a:r>
            </a:p>
          </p:txBody>
        </p:sp>
        <p:cxnSp>
          <p:nvCxnSpPr>
            <p:cNvPr id="5" name="Straight Arrow Connector 4">
              <a:extLst>
                <a:ext uri="{FF2B5EF4-FFF2-40B4-BE49-F238E27FC236}">
                  <a16:creationId xmlns:a16="http://schemas.microsoft.com/office/drawing/2014/main" id="{F137E712-9777-4221-837C-4D62AADDC024}"/>
                </a:ext>
              </a:extLst>
            </p:cNvPr>
            <p:cNvCxnSpPr>
              <a:stCxn id="3" idx="2"/>
            </p:cNvCxnSpPr>
            <p:nvPr/>
          </p:nvCxnSpPr>
          <p:spPr>
            <a:xfrm>
              <a:off x="2514600" y="3428992"/>
              <a:ext cx="0" cy="2465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BCA7138-5357-4A4B-B9A0-F7E2FC6E2DEE}"/>
                </a:ext>
              </a:extLst>
            </p:cNvPr>
            <p:cNvCxnSpPr/>
            <p:nvPr/>
          </p:nvCxnSpPr>
          <p:spPr>
            <a:xfrm>
              <a:off x="4848226" y="3428992"/>
              <a:ext cx="0" cy="2465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649A3FE-FDCF-4118-9F14-5524F529F32C}"/>
                </a:ext>
              </a:extLst>
            </p:cNvPr>
            <p:cNvCxnSpPr/>
            <p:nvPr/>
          </p:nvCxnSpPr>
          <p:spPr>
            <a:xfrm>
              <a:off x="7343775" y="3428992"/>
              <a:ext cx="0" cy="2465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0BAC544-886F-4393-9464-F8576919E03A}"/>
                </a:ext>
              </a:extLst>
            </p:cNvPr>
            <p:cNvCxnSpPr/>
            <p:nvPr/>
          </p:nvCxnSpPr>
          <p:spPr>
            <a:xfrm>
              <a:off x="9693729" y="3428992"/>
              <a:ext cx="0" cy="2465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6F679E5-079D-471F-8B60-72C782B71EDD}"/>
                </a:ext>
              </a:extLst>
            </p:cNvPr>
            <p:cNvCxnSpPr/>
            <p:nvPr/>
          </p:nvCxnSpPr>
          <p:spPr>
            <a:xfrm>
              <a:off x="2514600" y="4033157"/>
              <a:ext cx="23336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58C7566-08DC-48AF-B8AC-7A8A7F25B754}"/>
                </a:ext>
              </a:extLst>
            </p:cNvPr>
            <p:cNvCxnSpPr>
              <a:cxnSpLocks/>
            </p:cNvCxnSpPr>
            <p:nvPr/>
          </p:nvCxnSpPr>
          <p:spPr>
            <a:xfrm>
              <a:off x="4846637" y="4174671"/>
              <a:ext cx="24955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77181C6-A714-4CAB-8EB3-A4BDA4E8AD48}"/>
                </a:ext>
              </a:extLst>
            </p:cNvPr>
            <p:cNvCxnSpPr>
              <a:cxnSpLocks/>
            </p:cNvCxnSpPr>
            <p:nvPr/>
          </p:nvCxnSpPr>
          <p:spPr>
            <a:xfrm>
              <a:off x="7343775" y="4337956"/>
              <a:ext cx="23499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AF414C2-40FB-485D-AFD4-4E4D7D3F60DD}"/>
                </a:ext>
              </a:extLst>
            </p:cNvPr>
            <p:cNvCxnSpPr/>
            <p:nvPr/>
          </p:nvCxnSpPr>
          <p:spPr>
            <a:xfrm flipH="1">
              <a:off x="7343775" y="5012871"/>
              <a:ext cx="23336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DED8D7C-0087-448D-98CA-5F77D42938EB}"/>
                </a:ext>
              </a:extLst>
            </p:cNvPr>
            <p:cNvCxnSpPr>
              <a:cxnSpLocks/>
            </p:cNvCxnSpPr>
            <p:nvPr/>
          </p:nvCxnSpPr>
          <p:spPr>
            <a:xfrm flipH="1">
              <a:off x="2514600" y="5165271"/>
              <a:ext cx="4829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CFC89E9-1535-4C6E-AD9B-16366AB71628}"/>
                </a:ext>
              </a:extLst>
            </p:cNvPr>
            <p:cNvCxnSpPr>
              <a:cxnSpLocks/>
            </p:cNvCxnSpPr>
            <p:nvPr/>
          </p:nvCxnSpPr>
          <p:spPr>
            <a:xfrm flipH="1">
              <a:off x="2513010" y="5660571"/>
              <a:ext cx="4829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938DB4F-A4F2-43D9-96E1-4AD342B480A8}"/>
                </a:ext>
              </a:extLst>
            </p:cNvPr>
            <p:cNvSpPr txBox="1"/>
            <p:nvPr/>
          </p:nvSpPr>
          <p:spPr>
            <a:xfrm>
              <a:off x="3184075" y="3755963"/>
              <a:ext cx="1730826" cy="369332"/>
            </a:xfrm>
            <a:prstGeom prst="rect">
              <a:avLst/>
            </a:prstGeom>
            <a:noFill/>
          </p:spPr>
          <p:txBody>
            <a:bodyPr wrap="square" rtlCol="0">
              <a:spAutoFit/>
            </a:bodyPr>
            <a:lstStyle/>
            <a:p>
              <a:r>
                <a:rPr lang="en-IN" dirty="0">
                  <a:solidFill>
                    <a:schemeClr val="bg1"/>
                  </a:solidFill>
                </a:rPr>
                <a:t>Git Add</a:t>
              </a:r>
            </a:p>
          </p:txBody>
        </p:sp>
        <p:sp>
          <p:nvSpPr>
            <p:cNvPr id="29" name="TextBox 28">
              <a:extLst>
                <a:ext uri="{FF2B5EF4-FFF2-40B4-BE49-F238E27FC236}">
                  <a16:creationId xmlns:a16="http://schemas.microsoft.com/office/drawing/2014/main" id="{C28A991F-DDFE-436F-8F7F-53BE14D91174}"/>
                </a:ext>
              </a:extLst>
            </p:cNvPr>
            <p:cNvSpPr txBox="1"/>
            <p:nvPr/>
          </p:nvSpPr>
          <p:spPr>
            <a:xfrm>
              <a:off x="5476875" y="3897477"/>
              <a:ext cx="1730826" cy="369332"/>
            </a:xfrm>
            <a:prstGeom prst="rect">
              <a:avLst/>
            </a:prstGeom>
            <a:noFill/>
          </p:spPr>
          <p:txBody>
            <a:bodyPr wrap="square" rtlCol="0">
              <a:spAutoFit/>
            </a:bodyPr>
            <a:lstStyle/>
            <a:p>
              <a:r>
                <a:rPr lang="en-IN" dirty="0">
                  <a:solidFill>
                    <a:schemeClr val="bg1"/>
                  </a:solidFill>
                </a:rPr>
                <a:t>Git Commit</a:t>
              </a:r>
            </a:p>
          </p:txBody>
        </p:sp>
        <p:sp>
          <p:nvSpPr>
            <p:cNvPr id="30" name="TextBox 29">
              <a:extLst>
                <a:ext uri="{FF2B5EF4-FFF2-40B4-BE49-F238E27FC236}">
                  <a16:creationId xmlns:a16="http://schemas.microsoft.com/office/drawing/2014/main" id="{F223F45B-2B00-4D72-95A5-F01E9C5F2EE7}"/>
                </a:ext>
              </a:extLst>
            </p:cNvPr>
            <p:cNvSpPr txBox="1"/>
            <p:nvPr/>
          </p:nvSpPr>
          <p:spPr>
            <a:xfrm>
              <a:off x="8029578" y="4044418"/>
              <a:ext cx="1730826" cy="369332"/>
            </a:xfrm>
            <a:prstGeom prst="rect">
              <a:avLst/>
            </a:prstGeom>
            <a:noFill/>
          </p:spPr>
          <p:txBody>
            <a:bodyPr wrap="square" rtlCol="0">
              <a:spAutoFit/>
            </a:bodyPr>
            <a:lstStyle/>
            <a:p>
              <a:r>
                <a:rPr lang="en-IN" dirty="0">
                  <a:solidFill>
                    <a:schemeClr val="bg1"/>
                  </a:solidFill>
                </a:rPr>
                <a:t>Git Push</a:t>
              </a:r>
            </a:p>
          </p:txBody>
        </p:sp>
        <p:sp>
          <p:nvSpPr>
            <p:cNvPr id="31" name="TextBox 30">
              <a:extLst>
                <a:ext uri="{FF2B5EF4-FFF2-40B4-BE49-F238E27FC236}">
                  <a16:creationId xmlns:a16="http://schemas.microsoft.com/office/drawing/2014/main" id="{9DB6FC69-8637-4DAA-94BC-C5983DBD8272}"/>
                </a:ext>
              </a:extLst>
            </p:cNvPr>
            <p:cNvSpPr txBox="1"/>
            <p:nvPr/>
          </p:nvSpPr>
          <p:spPr>
            <a:xfrm>
              <a:off x="8041824" y="4688221"/>
              <a:ext cx="1730826" cy="369332"/>
            </a:xfrm>
            <a:prstGeom prst="rect">
              <a:avLst/>
            </a:prstGeom>
            <a:noFill/>
          </p:spPr>
          <p:txBody>
            <a:bodyPr wrap="square" rtlCol="0">
              <a:spAutoFit/>
            </a:bodyPr>
            <a:lstStyle/>
            <a:p>
              <a:r>
                <a:rPr lang="en-IN" dirty="0">
                  <a:solidFill>
                    <a:schemeClr val="bg1"/>
                  </a:solidFill>
                </a:rPr>
                <a:t>Git Pull</a:t>
              </a:r>
            </a:p>
          </p:txBody>
        </p:sp>
        <p:sp>
          <p:nvSpPr>
            <p:cNvPr id="32" name="TextBox 31">
              <a:extLst>
                <a:ext uri="{FF2B5EF4-FFF2-40B4-BE49-F238E27FC236}">
                  <a16:creationId xmlns:a16="http://schemas.microsoft.com/office/drawing/2014/main" id="{5F0A21A5-9839-4EE8-B2F9-95D8DF47F521}"/>
                </a:ext>
              </a:extLst>
            </p:cNvPr>
            <p:cNvSpPr txBox="1"/>
            <p:nvPr/>
          </p:nvSpPr>
          <p:spPr>
            <a:xfrm>
              <a:off x="4078062" y="4815905"/>
              <a:ext cx="1730826" cy="369332"/>
            </a:xfrm>
            <a:prstGeom prst="rect">
              <a:avLst/>
            </a:prstGeom>
            <a:noFill/>
          </p:spPr>
          <p:txBody>
            <a:bodyPr wrap="square" rtlCol="0">
              <a:spAutoFit/>
            </a:bodyPr>
            <a:lstStyle/>
            <a:p>
              <a:r>
                <a:rPr lang="en-IN" dirty="0">
                  <a:solidFill>
                    <a:schemeClr val="bg1"/>
                  </a:solidFill>
                </a:rPr>
                <a:t>Git Checkout</a:t>
              </a:r>
            </a:p>
          </p:txBody>
        </p:sp>
        <p:sp>
          <p:nvSpPr>
            <p:cNvPr id="33" name="TextBox 32">
              <a:extLst>
                <a:ext uri="{FF2B5EF4-FFF2-40B4-BE49-F238E27FC236}">
                  <a16:creationId xmlns:a16="http://schemas.microsoft.com/office/drawing/2014/main" id="{AE3A32A9-623C-4C21-9742-09108957E8C5}"/>
                </a:ext>
              </a:extLst>
            </p:cNvPr>
            <p:cNvSpPr txBox="1"/>
            <p:nvPr/>
          </p:nvSpPr>
          <p:spPr>
            <a:xfrm>
              <a:off x="4166506" y="5357469"/>
              <a:ext cx="1730826" cy="369332"/>
            </a:xfrm>
            <a:prstGeom prst="rect">
              <a:avLst/>
            </a:prstGeom>
            <a:noFill/>
          </p:spPr>
          <p:txBody>
            <a:bodyPr wrap="square" rtlCol="0">
              <a:spAutoFit/>
            </a:bodyPr>
            <a:lstStyle/>
            <a:p>
              <a:r>
                <a:rPr lang="en-IN" dirty="0">
                  <a:solidFill>
                    <a:schemeClr val="bg1"/>
                  </a:solidFill>
                </a:rPr>
                <a:t>Git Merge</a:t>
              </a:r>
            </a:p>
          </p:txBody>
        </p:sp>
        <p:sp>
          <p:nvSpPr>
            <p:cNvPr id="35" name="Rectangle 34">
              <a:extLst>
                <a:ext uri="{FF2B5EF4-FFF2-40B4-BE49-F238E27FC236}">
                  <a16:creationId xmlns:a16="http://schemas.microsoft.com/office/drawing/2014/main" id="{269FBEA4-0BAE-44C9-A4B5-C11F6DA18F76}"/>
                </a:ext>
              </a:extLst>
            </p:cNvPr>
            <p:cNvSpPr/>
            <p:nvPr/>
          </p:nvSpPr>
          <p:spPr>
            <a:xfrm>
              <a:off x="1650774" y="2628900"/>
              <a:ext cx="1730828" cy="80009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Working Directory</a:t>
              </a:r>
            </a:p>
          </p:txBody>
        </p:sp>
        <p:sp>
          <p:nvSpPr>
            <p:cNvPr id="36" name="Rectangle 35">
              <a:extLst>
                <a:ext uri="{FF2B5EF4-FFF2-40B4-BE49-F238E27FC236}">
                  <a16:creationId xmlns:a16="http://schemas.microsoft.com/office/drawing/2014/main" id="{D0775D10-1A19-442F-B8B8-3BEEA0FDCCFC}"/>
                </a:ext>
              </a:extLst>
            </p:cNvPr>
            <p:cNvSpPr/>
            <p:nvPr/>
          </p:nvSpPr>
          <p:spPr>
            <a:xfrm>
              <a:off x="3984400" y="2628900"/>
              <a:ext cx="1730828" cy="80009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Staging Area</a:t>
              </a:r>
            </a:p>
          </p:txBody>
        </p:sp>
      </p:grpSp>
    </p:spTree>
    <p:extLst>
      <p:ext uri="{BB962C8B-B14F-4D97-AF65-F5344CB8AC3E}">
        <p14:creationId xmlns:p14="http://schemas.microsoft.com/office/powerpoint/2010/main" val="2517677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9899C0EB-BCAB-4DF8-BF81-7C92F4473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17" name="Rectangle 9">
            <a:extLst>
              <a:ext uri="{FF2B5EF4-FFF2-40B4-BE49-F238E27FC236}">
                <a16:creationId xmlns:a16="http://schemas.microsoft.com/office/drawing/2014/main" id="{8EE11D74-0DA4-45A8-969E-6009799F4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18" name="Rectangle 11">
            <a:extLst>
              <a:ext uri="{FF2B5EF4-FFF2-40B4-BE49-F238E27FC236}">
                <a16:creationId xmlns:a16="http://schemas.microsoft.com/office/drawing/2014/main" id="{6CA70377-15EE-479F-B2E6-B37FA2CBE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bg2"/>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1C08116-F771-4CFA-88B6-E8C1266B5919}"/>
              </a:ext>
            </a:extLst>
          </p:cNvPr>
          <p:cNvSpPr>
            <a:spLocks noGrp="1"/>
          </p:cNvSpPr>
          <p:nvPr>
            <p:ph type="title"/>
          </p:nvPr>
        </p:nvSpPr>
        <p:spPr>
          <a:xfrm>
            <a:off x="1295402" y="982132"/>
            <a:ext cx="9601196" cy="1303867"/>
          </a:xfrm>
        </p:spPr>
        <p:txBody>
          <a:bodyPr>
            <a:normAutofit/>
          </a:bodyPr>
          <a:lstStyle/>
          <a:p>
            <a:r>
              <a:rPr lang="en-IN" dirty="0">
                <a:solidFill>
                  <a:schemeClr val="bg1"/>
                </a:solidFill>
              </a:rPr>
              <a:t>Git Workflow</a:t>
            </a:r>
          </a:p>
        </p:txBody>
      </p:sp>
      <p:cxnSp>
        <p:nvCxnSpPr>
          <p:cNvPr id="19" name="Straight Connector 13">
            <a:extLst>
              <a:ext uri="{FF2B5EF4-FFF2-40B4-BE49-F238E27FC236}">
                <a16:creationId xmlns:a16="http://schemas.microsoft.com/office/drawing/2014/main" id="{DB809577-21E8-4D1D-B691-F31559E4F7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graphicFrame>
        <p:nvGraphicFramePr>
          <p:cNvPr id="3" name="Diagram 2">
            <a:extLst>
              <a:ext uri="{FF2B5EF4-FFF2-40B4-BE49-F238E27FC236}">
                <a16:creationId xmlns:a16="http://schemas.microsoft.com/office/drawing/2014/main" id="{04870490-DF58-4D78-8681-42B1D1330037}"/>
              </a:ext>
            </a:extLst>
          </p:cNvPr>
          <p:cNvGraphicFramePr/>
          <p:nvPr>
            <p:extLst>
              <p:ext uri="{D42A27DB-BD31-4B8C-83A1-F6EECF244321}">
                <p14:modId xmlns:p14="http://schemas.microsoft.com/office/powerpoint/2010/main" val="2113880350"/>
              </p:ext>
            </p:extLst>
          </p:nvPr>
        </p:nvGraphicFramePr>
        <p:xfrm>
          <a:off x="944947" y="2658531"/>
          <a:ext cx="10298929" cy="3382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46586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9899C0EB-BCAB-4DF8-BF81-7C92F4473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17" name="Rectangle 9">
            <a:extLst>
              <a:ext uri="{FF2B5EF4-FFF2-40B4-BE49-F238E27FC236}">
                <a16:creationId xmlns:a16="http://schemas.microsoft.com/office/drawing/2014/main" id="{8EE11D74-0DA4-45A8-969E-6009799F4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18" name="Rectangle 11">
            <a:extLst>
              <a:ext uri="{FF2B5EF4-FFF2-40B4-BE49-F238E27FC236}">
                <a16:creationId xmlns:a16="http://schemas.microsoft.com/office/drawing/2014/main" id="{6CA70377-15EE-479F-B2E6-B37FA2CBE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bg2"/>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1C08116-F771-4CFA-88B6-E8C1266B5919}"/>
              </a:ext>
            </a:extLst>
          </p:cNvPr>
          <p:cNvSpPr>
            <a:spLocks noGrp="1"/>
          </p:cNvSpPr>
          <p:nvPr>
            <p:ph type="title"/>
          </p:nvPr>
        </p:nvSpPr>
        <p:spPr>
          <a:xfrm>
            <a:off x="1295402" y="982132"/>
            <a:ext cx="9601196" cy="1303867"/>
          </a:xfrm>
        </p:spPr>
        <p:txBody>
          <a:bodyPr>
            <a:normAutofit/>
          </a:bodyPr>
          <a:lstStyle/>
          <a:p>
            <a:r>
              <a:rPr lang="en-IN" dirty="0">
                <a:solidFill>
                  <a:schemeClr val="bg1"/>
                </a:solidFill>
              </a:rPr>
              <a:t>Git Commands</a:t>
            </a:r>
          </a:p>
        </p:txBody>
      </p:sp>
      <p:cxnSp>
        <p:nvCxnSpPr>
          <p:cNvPr id="19" name="Straight Connector 13">
            <a:extLst>
              <a:ext uri="{FF2B5EF4-FFF2-40B4-BE49-F238E27FC236}">
                <a16:creationId xmlns:a16="http://schemas.microsoft.com/office/drawing/2014/main" id="{DB809577-21E8-4D1D-B691-F31559E4F7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graphicFrame>
        <p:nvGraphicFramePr>
          <p:cNvPr id="6" name="Diagram 5">
            <a:extLst>
              <a:ext uri="{FF2B5EF4-FFF2-40B4-BE49-F238E27FC236}">
                <a16:creationId xmlns:a16="http://schemas.microsoft.com/office/drawing/2014/main" id="{1D2818AC-3BBC-4DBB-90EB-59023E0B0639}"/>
              </a:ext>
            </a:extLst>
          </p:cNvPr>
          <p:cNvGraphicFramePr/>
          <p:nvPr>
            <p:extLst>
              <p:ext uri="{D42A27DB-BD31-4B8C-83A1-F6EECF244321}">
                <p14:modId xmlns:p14="http://schemas.microsoft.com/office/powerpoint/2010/main" val="2383346643"/>
              </p:ext>
            </p:extLst>
          </p:nvPr>
        </p:nvGraphicFramePr>
        <p:xfrm>
          <a:off x="2032000" y="2658531"/>
          <a:ext cx="8724900" cy="34798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0739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9899C0EB-BCAB-4DF8-BF81-7C92F4473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17" name="Rectangle 9">
            <a:extLst>
              <a:ext uri="{FF2B5EF4-FFF2-40B4-BE49-F238E27FC236}">
                <a16:creationId xmlns:a16="http://schemas.microsoft.com/office/drawing/2014/main" id="{8EE11D74-0DA4-45A8-969E-6009799F4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18" name="Rectangle 11">
            <a:extLst>
              <a:ext uri="{FF2B5EF4-FFF2-40B4-BE49-F238E27FC236}">
                <a16:creationId xmlns:a16="http://schemas.microsoft.com/office/drawing/2014/main" id="{6CA70377-15EE-479F-B2E6-B37FA2CBE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bg2"/>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1C08116-F771-4CFA-88B6-E8C1266B5919}"/>
              </a:ext>
            </a:extLst>
          </p:cNvPr>
          <p:cNvSpPr>
            <a:spLocks noGrp="1"/>
          </p:cNvSpPr>
          <p:nvPr>
            <p:ph type="title"/>
          </p:nvPr>
        </p:nvSpPr>
        <p:spPr>
          <a:xfrm>
            <a:off x="1202499" y="982132"/>
            <a:ext cx="9787002" cy="1303867"/>
          </a:xfrm>
        </p:spPr>
        <p:txBody>
          <a:bodyPr>
            <a:normAutofit/>
          </a:bodyPr>
          <a:lstStyle/>
          <a:p>
            <a:r>
              <a:rPr lang="en-IN" dirty="0">
                <a:solidFill>
                  <a:schemeClr val="bg1"/>
                </a:solidFill>
              </a:rPr>
              <a:t>Git Branching</a:t>
            </a:r>
          </a:p>
        </p:txBody>
      </p:sp>
      <p:cxnSp>
        <p:nvCxnSpPr>
          <p:cNvPr id="19" name="Straight Connector 13">
            <a:extLst>
              <a:ext uri="{FF2B5EF4-FFF2-40B4-BE49-F238E27FC236}">
                <a16:creationId xmlns:a16="http://schemas.microsoft.com/office/drawing/2014/main" id="{DB809577-21E8-4D1D-B691-F31559E4F7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grpSp>
        <p:nvGrpSpPr>
          <p:cNvPr id="46" name="Group 45">
            <a:extLst>
              <a:ext uri="{FF2B5EF4-FFF2-40B4-BE49-F238E27FC236}">
                <a16:creationId xmlns:a16="http://schemas.microsoft.com/office/drawing/2014/main" id="{38AEEA70-55A6-44A3-A2E1-B5FD6ABBD423}"/>
              </a:ext>
            </a:extLst>
          </p:cNvPr>
          <p:cNvGrpSpPr/>
          <p:nvPr/>
        </p:nvGrpSpPr>
        <p:grpSpPr>
          <a:xfrm>
            <a:off x="1955201" y="3627084"/>
            <a:ext cx="8278419" cy="2336457"/>
            <a:chOff x="1419077" y="3000927"/>
            <a:chExt cx="8278419" cy="2336457"/>
          </a:xfrm>
        </p:grpSpPr>
        <p:sp>
          <p:nvSpPr>
            <p:cNvPr id="6" name="Circle: Hollow 5">
              <a:extLst>
                <a:ext uri="{FF2B5EF4-FFF2-40B4-BE49-F238E27FC236}">
                  <a16:creationId xmlns:a16="http://schemas.microsoft.com/office/drawing/2014/main" id="{79AA92D5-40B4-4D23-8AA4-88DCD309429B}"/>
                </a:ext>
              </a:extLst>
            </p:cNvPr>
            <p:cNvSpPr/>
            <p:nvPr/>
          </p:nvSpPr>
          <p:spPr>
            <a:xfrm>
              <a:off x="3294845" y="3006246"/>
              <a:ext cx="467402" cy="422744"/>
            </a:xfrm>
            <a:prstGeom prst="donu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Circle: Hollow 10">
              <a:extLst>
                <a:ext uri="{FF2B5EF4-FFF2-40B4-BE49-F238E27FC236}">
                  <a16:creationId xmlns:a16="http://schemas.microsoft.com/office/drawing/2014/main" id="{44C4889E-D756-424C-98F3-5CC4112C084A}"/>
                </a:ext>
              </a:extLst>
            </p:cNvPr>
            <p:cNvSpPr/>
            <p:nvPr/>
          </p:nvSpPr>
          <p:spPr>
            <a:xfrm>
              <a:off x="7588010" y="3970735"/>
              <a:ext cx="467402" cy="422744"/>
            </a:xfrm>
            <a:prstGeom prst="donu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Circle: Hollow 11">
              <a:extLst>
                <a:ext uri="{FF2B5EF4-FFF2-40B4-BE49-F238E27FC236}">
                  <a16:creationId xmlns:a16="http://schemas.microsoft.com/office/drawing/2014/main" id="{7C3FFBDB-8A5D-4BD3-8589-A0697CA82A8F}"/>
                </a:ext>
              </a:extLst>
            </p:cNvPr>
            <p:cNvSpPr/>
            <p:nvPr/>
          </p:nvSpPr>
          <p:spPr>
            <a:xfrm>
              <a:off x="4058555" y="3973100"/>
              <a:ext cx="467402" cy="422744"/>
            </a:xfrm>
            <a:prstGeom prst="donu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Circle: Hollow 12">
              <a:extLst>
                <a:ext uri="{FF2B5EF4-FFF2-40B4-BE49-F238E27FC236}">
                  <a16:creationId xmlns:a16="http://schemas.microsoft.com/office/drawing/2014/main" id="{579C58D2-AC2D-4D9C-9FE1-988EB1B22805}"/>
                </a:ext>
              </a:extLst>
            </p:cNvPr>
            <p:cNvSpPr/>
            <p:nvPr/>
          </p:nvSpPr>
          <p:spPr>
            <a:xfrm>
              <a:off x="5498751" y="3000928"/>
              <a:ext cx="467402" cy="422744"/>
            </a:xfrm>
            <a:prstGeom prst="donu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Circle: Hollow 13">
              <a:extLst>
                <a:ext uri="{FF2B5EF4-FFF2-40B4-BE49-F238E27FC236}">
                  <a16:creationId xmlns:a16="http://schemas.microsoft.com/office/drawing/2014/main" id="{70D3F4AC-350A-4F97-BD49-90DE7D207ECA}"/>
                </a:ext>
              </a:extLst>
            </p:cNvPr>
            <p:cNvSpPr/>
            <p:nvPr/>
          </p:nvSpPr>
          <p:spPr>
            <a:xfrm>
              <a:off x="5517627" y="3971004"/>
              <a:ext cx="467402" cy="422744"/>
            </a:xfrm>
            <a:prstGeom prst="donu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Circle: Hollow 14">
              <a:extLst>
                <a:ext uri="{FF2B5EF4-FFF2-40B4-BE49-F238E27FC236}">
                  <a16:creationId xmlns:a16="http://schemas.microsoft.com/office/drawing/2014/main" id="{2B171015-5CCA-4E31-8375-8D0AAA4F4D0B}"/>
                </a:ext>
              </a:extLst>
            </p:cNvPr>
            <p:cNvSpPr/>
            <p:nvPr/>
          </p:nvSpPr>
          <p:spPr>
            <a:xfrm>
              <a:off x="9230094" y="3006246"/>
              <a:ext cx="467402" cy="422744"/>
            </a:xfrm>
            <a:prstGeom prst="donu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Circle: Hollow 19">
              <a:extLst>
                <a:ext uri="{FF2B5EF4-FFF2-40B4-BE49-F238E27FC236}">
                  <a16:creationId xmlns:a16="http://schemas.microsoft.com/office/drawing/2014/main" id="{87ACA5DD-FF18-4A19-A2EF-50E149CA36D0}"/>
                </a:ext>
              </a:extLst>
            </p:cNvPr>
            <p:cNvSpPr/>
            <p:nvPr/>
          </p:nvSpPr>
          <p:spPr>
            <a:xfrm>
              <a:off x="7588010" y="3006246"/>
              <a:ext cx="467402" cy="422744"/>
            </a:xfrm>
            <a:prstGeom prst="donu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Circle: Hollow 20">
              <a:extLst>
                <a:ext uri="{FF2B5EF4-FFF2-40B4-BE49-F238E27FC236}">
                  <a16:creationId xmlns:a16="http://schemas.microsoft.com/office/drawing/2014/main" id="{39141F89-48B0-4386-8686-8E6CE82141BE}"/>
                </a:ext>
              </a:extLst>
            </p:cNvPr>
            <p:cNvSpPr/>
            <p:nvPr/>
          </p:nvSpPr>
          <p:spPr>
            <a:xfrm>
              <a:off x="6668518" y="4914640"/>
              <a:ext cx="467402" cy="422744"/>
            </a:xfrm>
            <a:prstGeom prst="donu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Circle: Hollow 21">
              <a:extLst>
                <a:ext uri="{FF2B5EF4-FFF2-40B4-BE49-F238E27FC236}">
                  <a16:creationId xmlns:a16="http://schemas.microsoft.com/office/drawing/2014/main" id="{D4BB506A-E141-4459-9852-2990CEDCF28B}"/>
                </a:ext>
              </a:extLst>
            </p:cNvPr>
            <p:cNvSpPr/>
            <p:nvPr/>
          </p:nvSpPr>
          <p:spPr>
            <a:xfrm>
              <a:off x="4826818" y="4914640"/>
              <a:ext cx="467402" cy="422744"/>
            </a:xfrm>
            <a:prstGeom prst="donu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8" name="Straight Arrow Connector 7">
              <a:extLst>
                <a:ext uri="{FF2B5EF4-FFF2-40B4-BE49-F238E27FC236}">
                  <a16:creationId xmlns:a16="http://schemas.microsoft.com/office/drawing/2014/main" id="{8AAE0802-228D-4BAE-9F30-CF24C45FA46D}"/>
                </a:ext>
              </a:extLst>
            </p:cNvPr>
            <p:cNvCxnSpPr>
              <a:stCxn id="6" idx="6"/>
              <a:endCxn id="13" idx="2"/>
            </p:cNvCxnSpPr>
            <p:nvPr/>
          </p:nvCxnSpPr>
          <p:spPr>
            <a:xfrm flipV="1">
              <a:off x="3762247" y="3212300"/>
              <a:ext cx="1736504" cy="531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25055A-441E-4766-9FD5-14F43B62BDBF}"/>
                </a:ext>
              </a:extLst>
            </p:cNvPr>
            <p:cNvCxnSpPr>
              <a:stCxn id="13" idx="6"/>
              <a:endCxn id="20" idx="2"/>
            </p:cNvCxnSpPr>
            <p:nvPr/>
          </p:nvCxnSpPr>
          <p:spPr>
            <a:xfrm>
              <a:off x="5966153" y="3212300"/>
              <a:ext cx="1621857" cy="531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0755047-96B7-4C35-BA91-2C32321D460E}"/>
                </a:ext>
              </a:extLst>
            </p:cNvPr>
            <p:cNvCxnSpPr>
              <a:stCxn id="20" idx="6"/>
              <a:endCxn id="15" idx="2"/>
            </p:cNvCxnSpPr>
            <p:nvPr/>
          </p:nvCxnSpPr>
          <p:spPr>
            <a:xfrm>
              <a:off x="8055412" y="3217618"/>
              <a:ext cx="117468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E3E0110-BF3A-4D92-8072-BDCB3606D18C}"/>
                </a:ext>
              </a:extLst>
            </p:cNvPr>
            <p:cNvCxnSpPr>
              <a:cxnSpLocks/>
              <a:stCxn id="6" idx="4"/>
              <a:endCxn id="12" idx="1"/>
            </p:cNvCxnSpPr>
            <p:nvPr/>
          </p:nvCxnSpPr>
          <p:spPr>
            <a:xfrm>
              <a:off x="3528546" y="3428990"/>
              <a:ext cx="598458" cy="60601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AFBC2DE-AD4D-45C4-A690-36FBBF80D81D}"/>
                </a:ext>
              </a:extLst>
            </p:cNvPr>
            <p:cNvCxnSpPr>
              <a:stCxn id="12" idx="4"/>
              <a:endCxn id="22" idx="1"/>
            </p:cNvCxnSpPr>
            <p:nvPr/>
          </p:nvCxnSpPr>
          <p:spPr>
            <a:xfrm>
              <a:off x="4292256" y="4395844"/>
              <a:ext cx="603011" cy="58070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89D5373-F867-497E-8FFC-A4093AAA8B14}"/>
                </a:ext>
              </a:extLst>
            </p:cNvPr>
            <p:cNvCxnSpPr>
              <a:stCxn id="12" idx="6"/>
              <a:endCxn id="14" idx="2"/>
            </p:cNvCxnSpPr>
            <p:nvPr/>
          </p:nvCxnSpPr>
          <p:spPr>
            <a:xfrm flipV="1">
              <a:off x="4525957" y="4182376"/>
              <a:ext cx="991670" cy="20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A148661-11E7-4DC1-957E-B5C3A96E6EF1}"/>
                </a:ext>
              </a:extLst>
            </p:cNvPr>
            <p:cNvCxnSpPr>
              <a:stCxn id="14" idx="6"/>
              <a:endCxn id="11" idx="2"/>
            </p:cNvCxnSpPr>
            <p:nvPr/>
          </p:nvCxnSpPr>
          <p:spPr>
            <a:xfrm flipV="1">
              <a:off x="5985029" y="4182107"/>
              <a:ext cx="1602981" cy="26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EFD5669-66BE-4839-8468-A62CF3267A7C}"/>
                </a:ext>
              </a:extLst>
            </p:cNvPr>
            <p:cNvCxnSpPr>
              <a:stCxn id="22" idx="6"/>
              <a:endCxn id="21" idx="2"/>
            </p:cNvCxnSpPr>
            <p:nvPr/>
          </p:nvCxnSpPr>
          <p:spPr>
            <a:xfrm>
              <a:off x="5294220" y="5126012"/>
              <a:ext cx="137429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84F40A0-B91E-4CDB-AD0C-735A398E86D5}"/>
                </a:ext>
              </a:extLst>
            </p:cNvPr>
            <p:cNvCxnSpPr>
              <a:stCxn id="21" idx="6"/>
              <a:endCxn id="11" idx="3"/>
            </p:cNvCxnSpPr>
            <p:nvPr/>
          </p:nvCxnSpPr>
          <p:spPr>
            <a:xfrm flipV="1">
              <a:off x="7135920" y="4331570"/>
              <a:ext cx="520539" cy="79444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39305E3-7552-40F9-BD69-55CB65364089}"/>
                </a:ext>
              </a:extLst>
            </p:cNvPr>
            <p:cNvCxnSpPr>
              <a:stCxn id="11" idx="6"/>
              <a:endCxn id="15" idx="3"/>
            </p:cNvCxnSpPr>
            <p:nvPr/>
          </p:nvCxnSpPr>
          <p:spPr>
            <a:xfrm flipV="1">
              <a:off x="8055412" y="3367081"/>
              <a:ext cx="1243131" cy="81502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9321A333-F06A-4798-95A6-3AA4A6626829}"/>
                </a:ext>
              </a:extLst>
            </p:cNvPr>
            <p:cNvSpPr/>
            <p:nvPr/>
          </p:nvSpPr>
          <p:spPr>
            <a:xfrm>
              <a:off x="1419077" y="3000927"/>
              <a:ext cx="1447046" cy="422745"/>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Master</a:t>
              </a:r>
            </a:p>
          </p:txBody>
        </p:sp>
        <p:sp>
          <p:nvSpPr>
            <p:cNvPr id="44" name="Rectangle 43">
              <a:extLst>
                <a:ext uri="{FF2B5EF4-FFF2-40B4-BE49-F238E27FC236}">
                  <a16:creationId xmlns:a16="http://schemas.microsoft.com/office/drawing/2014/main" id="{39CB7D3F-5888-4A5E-9C57-DCB50DDEA64D}"/>
                </a:ext>
              </a:extLst>
            </p:cNvPr>
            <p:cNvSpPr/>
            <p:nvPr/>
          </p:nvSpPr>
          <p:spPr>
            <a:xfrm>
              <a:off x="1419077" y="3952593"/>
              <a:ext cx="1410823" cy="422745"/>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Develop</a:t>
              </a:r>
            </a:p>
          </p:txBody>
        </p:sp>
        <p:sp>
          <p:nvSpPr>
            <p:cNvPr id="45" name="Rectangle 44">
              <a:extLst>
                <a:ext uri="{FF2B5EF4-FFF2-40B4-BE49-F238E27FC236}">
                  <a16:creationId xmlns:a16="http://schemas.microsoft.com/office/drawing/2014/main" id="{5B776A92-AF9D-4FCC-A843-0FC46DFDA3A7}"/>
                </a:ext>
              </a:extLst>
            </p:cNvPr>
            <p:cNvSpPr/>
            <p:nvPr/>
          </p:nvSpPr>
          <p:spPr>
            <a:xfrm>
              <a:off x="1419077" y="4904260"/>
              <a:ext cx="1447046" cy="422745"/>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Feature</a:t>
              </a:r>
            </a:p>
          </p:txBody>
        </p:sp>
      </p:grpSp>
      <p:sp>
        <p:nvSpPr>
          <p:cNvPr id="48" name="TextBox 47">
            <a:extLst>
              <a:ext uri="{FF2B5EF4-FFF2-40B4-BE49-F238E27FC236}">
                <a16:creationId xmlns:a16="http://schemas.microsoft.com/office/drawing/2014/main" id="{9048E817-BF06-42D5-AACD-6A1293E79AB2}"/>
              </a:ext>
            </a:extLst>
          </p:cNvPr>
          <p:cNvSpPr txBox="1"/>
          <p:nvPr/>
        </p:nvSpPr>
        <p:spPr>
          <a:xfrm>
            <a:off x="1470220" y="2503885"/>
            <a:ext cx="9248383" cy="923330"/>
          </a:xfrm>
          <a:prstGeom prst="rect">
            <a:avLst/>
          </a:prstGeom>
          <a:noFill/>
        </p:spPr>
        <p:txBody>
          <a:bodyPr wrap="square" rtlCol="0">
            <a:spAutoFit/>
          </a:bodyPr>
          <a:lstStyle/>
          <a:p>
            <a:r>
              <a:rPr lang="en-US" b="1" dirty="0">
                <a:solidFill>
                  <a:schemeClr val="bg1"/>
                </a:solidFill>
              </a:rPr>
              <a:t>Branching in Git allows you to create separate lines of development within a repository. Each branch can contain its own set of changes, enabling you to work on different features or fixes independently from the main codebase.</a:t>
            </a:r>
            <a:endParaRPr lang="en-IN" b="1" dirty="0">
              <a:solidFill>
                <a:schemeClr val="bg1"/>
              </a:solidFill>
            </a:endParaRPr>
          </a:p>
        </p:txBody>
      </p:sp>
    </p:spTree>
    <p:extLst>
      <p:ext uri="{BB962C8B-B14F-4D97-AF65-F5344CB8AC3E}">
        <p14:creationId xmlns:p14="http://schemas.microsoft.com/office/powerpoint/2010/main" val="3741199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9899C0EB-BCAB-4DF8-BF81-7C92F4473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17" name="Rectangle 9">
            <a:extLst>
              <a:ext uri="{FF2B5EF4-FFF2-40B4-BE49-F238E27FC236}">
                <a16:creationId xmlns:a16="http://schemas.microsoft.com/office/drawing/2014/main" id="{8EE11D74-0DA4-45A8-969E-6009799F4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18" name="Rectangle 11">
            <a:extLst>
              <a:ext uri="{FF2B5EF4-FFF2-40B4-BE49-F238E27FC236}">
                <a16:creationId xmlns:a16="http://schemas.microsoft.com/office/drawing/2014/main" id="{6CA70377-15EE-479F-B2E6-B37FA2CBE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bg2"/>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1C08116-F771-4CFA-88B6-E8C1266B5919}"/>
              </a:ext>
            </a:extLst>
          </p:cNvPr>
          <p:cNvSpPr>
            <a:spLocks noGrp="1"/>
          </p:cNvSpPr>
          <p:nvPr>
            <p:ph type="title"/>
          </p:nvPr>
        </p:nvSpPr>
        <p:spPr>
          <a:xfrm>
            <a:off x="1202499" y="982132"/>
            <a:ext cx="9787002" cy="1303867"/>
          </a:xfrm>
        </p:spPr>
        <p:txBody>
          <a:bodyPr>
            <a:normAutofit/>
          </a:bodyPr>
          <a:lstStyle/>
          <a:p>
            <a:r>
              <a:rPr lang="en-IN" dirty="0">
                <a:solidFill>
                  <a:schemeClr val="bg1"/>
                </a:solidFill>
              </a:rPr>
              <a:t>Git Branching Merging and Checkout</a:t>
            </a:r>
          </a:p>
        </p:txBody>
      </p:sp>
      <p:cxnSp>
        <p:nvCxnSpPr>
          <p:cNvPr id="19" name="Straight Connector 13">
            <a:extLst>
              <a:ext uri="{FF2B5EF4-FFF2-40B4-BE49-F238E27FC236}">
                <a16:creationId xmlns:a16="http://schemas.microsoft.com/office/drawing/2014/main" id="{DB809577-21E8-4D1D-B691-F31559E4F7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graphicFrame>
        <p:nvGraphicFramePr>
          <p:cNvPr id="3" name="Diagram 2">
            <a:extLst>
              <a:ext uri="{FF2B5EF4-FFF2-40B4-BE49-F238E27FC236}">
                <a16:creationId xmlns:a16="http://schemas.microsoft.com/office/drawing/2014/main" id="{066F949C-2E0C-4645-B8F4-4AB69DA63410}"/>
              </a:ext>
            </a:extLst>
          </p:cNvPr>
          <p:cNvGraphicFramePr/>
          <p:nvPr>
            <p:extLst>
              <p:ext uri="{D42A27DB-BD31-4B8C-83A1-F6EECF244321}">
                <p14:modId xmlns:p14="http://schemas.microsoft.com/office/powerpoint/2010/main" val="102545121"/>
              </p:ext>
            </p:extLst>
          </p:nvPr>
        </p:nvGraphicFramePr>
        <p:xfrm>
          <a:off x="2030412" y="2870540"/>
          <a:ext cx="8128000" cy="32677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26256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9899C0EB-BCAB-4DF8-BF81-7C92F4473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17" name="Rectangle 9">
            <a:extLst>
              <a:ext uri="{FF2B5EF4-FFF2-40B4-BE49-F238E27FC236}">
                <a16:creationId xmlns:a16="http://schemas.microsoft.com/office/drawing/2014/main" id="{8EE11D74-0DA4-45A8-969E-6009799F4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18" name="Rectangle 11">
            <a:extLst>
              <a:ext uri="{FF2B5EF4-FFF2-40B4-BE49-F238E27FC236}">
                <a16:creationId xmlns:a16="http://schemas.microsoft.com/office/drawing/2014/main" id="{6CA70377-15EE-479F-B2E6-B37FA2CBE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bg2"/>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1C08116-F771-4CFA-88B6-E8C1266B5919}"/>
              </a:ext>
            </a:extLst>
          </p:cNvPr>
          <p:cNvSpPr>
            <a:spLocks noGrp="1"/>
          </p:cNvSpPr>
          <p:nvPr>
            <p:ph type="title"/>
          </p:nvPr>
        </p:nvSpPr>
        <p:spPr>
          <a:xfrm>
            <a:off x="1202499" y="982132"/>
            <a:ext cx="9787002" cy="1303867"/>
          </a:xfrm>
        </p:spPr>
        <p:txBody>
          <a:bodyPr>
            <a:normAutofit/>
          </a:bodyPr>
          <a:lstStyle/>
          <a:p>
            <a:r>
              <a:rPr lang="en-IN" dirty="0">
                <a:solidFill>
                  <a:schemeClr val="bg1"/>
                </a:solidFill>
              </a:rPr>
              <a:t>Git Branching Commands</a:t>
            </a:r>
          </a:p>
        </p:txBody>
      </p:sp>
      <p:cxnSp>
        <p:nvCxnSpPr>
          <p:cNvPr id="19" name="Straight Connector 13">
            <a:extLst>
              <a:ext uri="{FF2B5EF4-FFF2-40B4-BE49-F238E27FC236}">
                <a16:creationId xmlns:a16="http://schemas.microsoft.com/office/drawing/2014/main" id="{DB809577-21E8-4D1D-B691-F31559E4F7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graphicFrame>
        <p:nvGraphicFramePr>
          <p:cNvPr id="8" name="Diagram 7">
            <a:extLst>
              <a:ext uri="{FF2B5EF4-FFF2-40B4-BE49-F238E27FC236}">
                <a16:creationId xmlns:a16="http://schemas.microsoft.com/office/drawing/2014/main" id="{3528B93A-DAF0-4451-AD54-2466BB2CF90E}"/>
              </a:ext>
            </a:extLst>
          </p:cNvPr>
          <p:cNvGraphicFramePr/>
          <p:nvPr>
            <p:extLst>
              <p:ext uri="{D42A27DB-BD31-4B8C-83A1-F6EECF244321}">
                <p14:modId xmlns:p14="http://schemas.microsoft.com/office/powerpoint/2010/main" val="2248712426"/>
              </p:ext>
            </p:extLst>
          </p:nvPr>
        </p:nvGraphicFramePr>
        <p:xfrm>
          <a:off x="1959429" y="2425700"/>
          <a:ext cx="8797471" cy="375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822864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otalTime>37</TotalTime>
  <Words>905</Words>
  <Application>Microsoft Office PowerPoint</Application>
  <PresentationFormat>Widescreen</PresentationFormat>
  <Paragraphs>118</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Garamond</vt:lpstr>
      <vt:lpstr>Organic</vt:lpstr>
      <vt:lpstr>GIT Introduction</vt:lpstr>
      <vt:lpstr>Introduction to Git</vt:lpstr>
      <vt:lpstr>Basic Git Concepts</vt:lpstr>
      <vt:lpstr>Git Architecture</vt:lpstr>
      <vt:lpstr>Git Workflow</vt:lpstr>
      <vt:lpstr>Git Commands</vt:lpstr>
      <vt:lpstr>Git Branching</vt:lpstr>
      <vt:lpstr>Git Branching Merging and Checkout</vt:lpstr>
      <vt:lpstr>Git Branching Commands</vt:lpstr>
      <vt:lpstr>Git Stashing</vt:lpstr>
      <vt:lpstr>Git Stashing Commands</vt:lpstr>
      <vt:lpstr>Git Tags and its Commands</vt:lpstr>
      <vt:lpstr>Other Useful Commands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Introduction</dc:title>
  <dc:creator>BINJAL SONI</dc:creator>
  <cp:lastModifiedBy>BINJAL SONI</cp:lastModifiedBy>
  <cp:revision>21</cp:revision>
  <dcterms:created xsi:type="dcterms:W3CDTF">2024-07-20T14:06:26Z</dcterms:created>
  <dcterms:modified xsi:type="dcterms:W3CDTF">2024-07-23T05:21:59Z</dcterms:modified>
</cp:coreProperties>
</file>