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DF92E35-D342-46B3-B32F-47D09735552A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64C40DF-AB5A-48D6-81D8-A1458B6713A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23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2E35-D342-46B3-B32F-47D09735552A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40DF-AB5A-48D6-81D8-A1458B671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58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2E35-D342-46B3-B32F-47D09735552A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40DF-AB5A-48D6-81D8-A1458B6713A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720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2E35-D342-46B3-B32F-47D09735552A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40DF-AB5A-48D6-81D8-A1458B6713A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67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2E35-D342-46B3-B32F-47D09735552A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40DF-AB5A-48D6-81D8-A1458B671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632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2E35-D342-46B3-B32F-47D09735552A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40DF-AB5A-48D6-81D8-A1458B6713A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004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2E35-D342-46B3-B32F-47D09735552A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40DF-AB5A-48D6-81D8-A1458B6713A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417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2E35-D342-46B3-B32F-47D09735552A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40DF-AB5A-48D6-81D8-A1458B6713A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397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2E35-D342-46B3-B32F-47D09735552A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40DF-AB5A-48D6-81D8-A1458B6713A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45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2E35-D342-46B3-B32F-47D09735552A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40DF-AB5A-48D6-81D8-A1458B671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02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2E35-D342-46B3-B32F-47D09735552A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40DF-AB5A-48D6-81D8-A1458B6713A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99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2E35-D342-46B3-B32F-47D09735552A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40DF-AB5A-48D6-81D8-A1458B671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74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2E35-D342-46B3-B32F-47D09735552A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40DF-AB5A-48D6-81D8-A1458B6713A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81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2E35-D342-46B3-B32F-47D09735552A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40DF-AB5A-48D6-81D8-A1458B6713A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3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2E35-D342-46B3-B32F-47D09735552A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40DF-AB5A-48D6-81D8-A1458B671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54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2E35-D342-46B3-B32F-47D09735552A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40DF-AB5A-48D6-81D8-A1458B6713A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93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2E35-D342-46B3-B32F-47D09735552A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C40DF-AB5A-48D6-81D8-A1458B671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23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F92E35-D342-46B3-B32F-47D09735552A}" type="datetimeFigureOut">
              <a:rPr lang="en-IN" smtClean="0"/>
              <a:t>25-06-2023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4C40DF-AB5A-48D6-81D8-A1458B671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32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accent1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040" y="1016000"/>
            <a:ext cx="9773920" cy="285496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b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6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EMERGING TECHNOLOGY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9164" y="3657596"/>
            <a:ext cx="7379854" cy="1616367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Rollno:-552</a:t>
            </a:r>
          </a:p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Name:-Diksha Tiwari</a:t>
            </a:r>
          </a:p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PRN:-202201050051</a:t>
            </a:r>
          </a:p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Division:-E</a:t>
            </a:r>
          </a:p>
          <a:p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437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000">
              <a:schemeClr val="accent1">
                <a:lumMod val="40000"/>
                <a:lumOff val="60000"/>
              </a:schemeClr>
            </a:gs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3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outube</a:t>
            </a:r>
          </a:p>
          <a:p>
            <a:r>
              <a:rPr lang="en-US" dirty="0" smtClean="0"/>
              <a:t>Science direct,research gate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043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327228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Climate Action and Millet</a:t>
            </a:r>
          </a:p>
        </p:txBody>
      </p:sp>
    </p:spTree>
    <p:extLst>
      <p:ext uri="{BB962C8B-B14F-4D97-AF65-F5344CB8AC3E}">
        <p14:creationId xmlns:p14="http://schemas.microsoft.com/office/powerpoint/2010/main" val="177222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851" y="800157"/>
            <a:ext cx="10515600" cy="3920547"/>
          </a:xfrm>
        </p:spPr>
        <p:txBody>
          <a:bodyPr/>
          <a:lstStyle/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b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technology can be used for balancing climate by production of Millets?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INDEX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 for solution</a:t>
            </a:r>
          </a:p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solution</a:t>
            </a:r>
          </a:p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Possible effectiveness of solution</a:t>
            </a:r>
          </a:p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60" y="2741507"/>
            <a:ext cx="2704253" cy="270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8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he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limate change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causing a variety of negative impacts on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environment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human health, and the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economy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way to combat climate change is by using technology to produce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millet</a:t>
            </a:r>
          </a:p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crop that has numerous benefits for both the environment and human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96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 for solution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absence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technology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effects as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unsustainable agricultural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practices hinder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climate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resilience</a:t>
            </a:r>
          </a:p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technology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promote the production of millets can contribute to balancing the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climate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everal ways: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Climate-Resilient Crops, Carbon Sequestration, Loss of Biodiversity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44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484">
              <a:srgbClr val="D1E193"/>
            </a:gs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solution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echnologies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can be used to increase millet production and make it more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sustainable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xample-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 agriculture techniques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enetic engineering and biotechnology can be used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echnologies to develop more resistant to pests, diseases, and environmental stressors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348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Possible effectiveness of solution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151141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illet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highly nutritious crop that is rich in protein, fiber, and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minerals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Technology can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used to make a variety of food products, including flour, bread, and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porridge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nvironmentally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friendly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crop,less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water and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fertilizer and can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grow in a variety of soil types and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climates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71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echnology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be used to produce millet in a sustainable way 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enefits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both the environment and human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</a:t>
            </a: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nhancing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climate resilience, and contributing to a more sustainable and balanced climate system.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905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166</TotalTime>
  <Words>258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Garamond</vt:lpstr>
      <vt:lpstr>Organic</vt:lpstr>
      <vt:lpstr>                      EMERGING TECHNOLOGY </vt:lpstr>
      <vt:lpstr>Climate Action and Millet</vt:lpstr>
      <vt:lpstr>    How technology can be used for balancing climate by production of Millets?</vt:lpstr>
      <vt:lpstr>INDEX</vt:lpstr>
      <vt:lpstr>INTRODUCTION</vt:lpstr>
      <vt:lpstr>Need for solution</vt:lpstr>
      <vt:lpstr>Proposed solution</vt:lpstr>
      <vt:lpstr>Possible effectiveness of solution</vt:lpstr>
      <vt:lpstr>Conclusion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20</cp:revision>
  <dcterms:created xsi:type="dcterms:W3CDTF">2023-05-24T17:11:55Z</dcterms:created>
  <dcterms:modified xsi:type="dcterms:W3CDTF">2023-06-25T05:36:52Z</dcterms:modified>
</cp:coreProperties>
</file>