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showGuides="1">
      <p:cViewPr varScale="1">
        <p:scale>
          <a:sx n="87" d="100"/>
          <a:sy n="87" d="100"/>
        </p:scale>
        <p:origin x="60" y="6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E63D-45BA-698E-33C1-1D04A2188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C6C74F-2EFA-E234-E03A-C8C20D88C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C1840E-C41F-0C25-72E0-53264A337F14}"/>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5" name="Footer Placeholder 4">
            <a:extLst>
              <a:ext uri="{FF2B5EF4-FFF2-40B4-BE49-F238E27FC236}">
                <a16:creationId xmlns:a16="http://schemas.microsoft.com/office/drawing/2014/main" id="{B6D16506-A7DF-5DFA-0CCD-FFC55D00C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7A14F-3DCB-4179-EA39-2795B39061F9}"/>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206934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59EE-FE83-59E7-4C88-3E1DFF3EE5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F760F-F9C3-8954-5AE1-8C97C283B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B8C1A-5722-0BDC-4846-B2842C371FDA}"/>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5" name="Footer Placeholder 4">
            <a:extLst>
              <a:ext uri="{FF2B5EF4-FFF2-40B4-BE49-F238E27FC236}">
                <a16:creationId xmlns:a16="http://schemas.microsoft.com/office/drawing/2014/main" id="{E8DD7E63-84CD-37C3-A28A-FB13BDB89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97BDA-9091-E0EC-F004-C45263CF5C9E}"/>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381265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26F23-7F25-278E-8071-289690A6F1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DD02C1-3987-2CD7-993C-B6C730D8A0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1A0C9-6D42-5EEB-185C-7212EA48ED39}"/>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5" name="Footer Placeholder 4">
            <a:extLst>
              <a:ext uri="{FF2B5EF4-FFF2-40B4-BE49-F238E27FC236}">
                <a16:creationId xmlns:a16="http://schemas.microsoft.com/office/drawing/2014/main" id="{7AD19EF4-5134-7F64-CFEC-A6D0E5AA2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5DD26-B36A-033F-35AB-D416FEAAE99F}"/>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8739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F457-4078-4FC5-37E2-CE3918E77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45D6DB-F343-39A8-4D51-C27DCC764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4BE3B-6767-B6BE-EE9C-F2390FFB529F}"/>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5" name="Footer Placeholder 4">
            <a:extLst>
              <a:ext uri="{FF2B5EF4-FFF2-40B4-BE49-F238E27FC236}">
                <a16:creationId xmlns:a16="http://schemas.microsoft.com/office/drawing/2014/main" id="{109B82D8-817A-BA63-1EBC-96E398DCA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F575B-75DB-10D6-A27D-0D9D0C6EEAD1}"/>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103821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EFBC-1CCD-4168-1142-7F2A114863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3ED23F-B5C0-D15F-33D2-65FEA498B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34BB07-B483-D718-E0F0-A2FCCCF78273}"/>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5" name="Footer Placeholder 4">
            <a:extLst>
              <a:ext uri="{FF2B5EF4-FFF2-40B4-BE49-F238E27FC236}">
                <a16:creationId xmlns:a16="http://schemas.microsoft.com/office/drawing/2014/main" id="{C4A71A89-6F6B-16EB-E42D-160226B56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4F2D0-86BF-43A9-0D82-5F910D94A1FE}"/>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94499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ECF0-4EAE-80C8-9C8C-7EA3A44838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FE5B30-011D-031C-3E42-520420D2A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CB47D9-AB22-E05D-E967-7B5AD3DFF1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EBB9B6-E097-0CD8-3599-183420ED136D}"/>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6" name="Footer Placeholder 5">
            <a:extLst>
              <a:ext uri="{FF2B5EF4-FFF2-40B4-BE49-F238E27FC236}">
                <a16:creationId xmlns:a16="http://schemas.microsoft.com/office/drawing/2014/main" id="{3463C014-E2E4-B533-57E5-69535C546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EF6023-4EB1-A99C-2055-8861A1D18308}"/>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326196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7336-55EC-D6E4-B8AC-7387A27B17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981A11-BC58-8CD2-B1B3-87C20C193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A21793-83CB-893B-E396-AA945A2943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82DC11-0007-4BE2-3B24-6FBBF76C5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BB8534-E364-F64A-3189-9164413AE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20675E-5AB7-6540-DF08-FE13B81FD64B}"/>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8" name="Footer Placeholder 7">
            <a:extLst>
              <a:ext uri="{FF2B5EF4-FFF2-40B4-BE49-F238E27FC236}">
                <a16:creationId xmlns:a16="http://schemas.microsoft.com/office/drawing/2014/main" id="{B58220CE-93B4-265D-B3DA-A4350FEF9D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932187-EC64-F065-C642-4D9F05A6C7F1}"/>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142009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B4F3-5E18-660A-44F1-C8D017AA4B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FB4D26-E5AA-518D-CE40-72F3B00822FD}"/>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4" name="Footer Placeholder 3">
            <a:extLst>
              <a:ext uri="{FF2B5EF4-FFF2-40B4-BE49-F238E27FC236}">
                <a16:creationId xmlns:a16="http://schemas.microsoft.com/office/drawing/2014/main" id="{6B4D2CFD-B3B5-E498-E985-43E353167A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299856-0A8A-6710-76DE-93D297820155}"/>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347559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6EB08-CE34-8148-7151-145197EBAD3F}"/>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3" name="Footer Placeholder 2">
            <a:extLst>
              <a:ext uri="{FF2B5EF4-FFF2-40B4-BE49-F238E27FC236}">
                <a16:creationId xmlns:a16="http://schemas.microsoft.com/office/drawing/2014/main" id="{19649911-F2E9-2173-DA71-1C5163C965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4FAE1C-C7B9-7135-9CDD-846B25C5536F}"/>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87955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F7EC-DAC8-4976-6173-A0C2C8B59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CA8F6C-F4D3-FBEA-2279-6965E378C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741088-4A2B-9AD5-B46E-5ED7A091D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379BD-CE6A-6977-FBEB-D6FBA386CE28}"/>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6" name="Footer Placeholder 5">
            <a:extLst>
              <a:ext uri="{FF2B5EF4-FFF2-40B4-BE49-F238E27FC236}">
                <a16:creationId xmlns:a16="http://schemas.microsoft.com/office/drawing/2014/main" id="{409B0E5B-FEB7-D7B5-CF26-2E9A92B635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55058-A374-59DA-7102-A94F8F9A03E5}"/>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307764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671E-A87A-E5E1-5004-742081A28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3DA480-FCAA-09B8-4E96-8BD5532B9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4840A6-3EAC-D2BA-5E60-721AA21C0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1D077-F9FE-E1DF-93BF-D39BABEE507B}"/>
              </a:ext>
            </a:extLst>
          </p:cNvPr>
          <p:cNvSpPr>
            <a:spLocks noGrp="1"/>
          </p:cNvSpPr>
          <p:nvPr>
            <p:ph type="dt" sz="half" idx="10"/>
          </p:nvPr>
        </p:nvSpPr>
        <p:spPr/>
        <p:txBody>
          <a:bodyPr/>
          <a:lstStyle/>
          <a:p>
            <a:fld id="{E8102C32-4E08-475A-8A36-A9989428486B}" type="datetimeFigureOut">
              <a:rPr lang="en-IN" smtClean="0"/>
              <a:t>24-03-2024</a:t>
            </a:fld>
            <a:endParaRPr lang="en-IN"/>
          </a:p>
        </p:txBody>
      </p:sp>
      <p:sp>
        <p:nvSpPr>
          <p:cNvPr id="6" name="Footer Placeholder 5">
            <a:extLst>
              <a:ext uri="{FF2B5EF4-FFF2-40B4-BE49-F238E27FC236}">
                <a16:creationId xmlns:a16="http://schemas.microsoft.com/office/drawing/2014/main" id="{FFC79420-EB65-6F14-9587-D5B4111036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E8043-F28D-75AC-67BC-9FE1FC160C23}"/>
              </a:ext>
            </a:extLst>
          </p:cNvPr>
          <p:cNvSpPr>
            <a:spLocks noGrp="1"/>
          </p:cNvSpPr>
          <p:nvPr>
            <p:ph type="sldNum" sz="quarter" idx="12"/>
          </p:nvPr>
        </p:nvSpPr>
        <p:spPr/>
        <p:txBody>
          <a:bodyPr/>
          <a:lstStyle/>
          <a:p>
            <a:fld id="{CE1A44FA-97E7-4D27-A952-F842724E74B8}" type="slidenum">
              <a:rPr lang="en-IN" smtClean="0"/>
              <a:t>‹#›</a:t>
            </a:fld>
            <a:endParaRPr lang="en-IN"/>
          </a:p>
        </p:txBody>
      </p:sp>
    </p:spTree>
    <p:extLst>
      <p:ext uri="{BB962C8B-B14F-4D97-AF65-F5344CB8AC3E}">
        <p14:creationId xmlns:p14="http://schemas.microsoft.com/office/powerpoint/2010/main" val="342363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49A3F-6BA2-4337-DE01-43014A046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68729F-714F-FBCD-74B5-C78DE8CDC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A1391-3CC0-61DA-8095-69C263FB5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02C32-4E08-475A-8A36-A9989428486B}" type="datetimeFigureOut">
              <a:rPr lang="en-IN" smtClean="0"/>
              <a:t>24-03-2024</a:t>
            </a:fld>
            <a:endParaRPr lang="en-IN"/>
          </a:p>
        </p:txBody>
      </p:sp>
      <p:sp>
        <p:nvSpPr>
          <p:cNvPr id="5" name="Footer Placeholder 4">
            <a:extLst>
              <a:ext uri="{FF2B5EF4-FFF2-40B4-BE49-F238E27FC236}">
                <a16:creationId xmlns:a16="http://schemas.microsoft.com/office/drawing/2014/main" id="{E1543E3B-BED0-DBCE-20B2-35584E4CB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298F93-84FF-ADA6-AE52-304215BA4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A44FA-97E7-4D27-A952-F842724E74B8}" type="slidenum">
              <a:rPr lang="en-IN" smtClean="0"/>
              <a:t>‹#›</a:t>
            </a:fld>
            <a:endParaRPr lang="en-IN"/>
          </a:p>
        </p:txBody>
      </p:sp>
    </p:spTree>
    <p:extLst>
      <p:ext uri="{BB962C8B-B14F-4D97-AF65-F5344CB8AC3E}">
        <p14:creationId xmlns:p14="http://schemas.microsoft.com/office/powerpoint/2010/main" val="46487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2C38E88-E5E4-3320-B586-8FD5659C659D}"/>
              </a:ext>
            </a:extLst>
          </p:cNvPr>
          <p:cNvGrpSpPr/>
          <p:nvPr/>
        </p:nvGrpSpPr>
        <p:grpSpPr>
          <a:xfrm>
            <a:off x="1077686" y="2487507"/>
            <a:ext cx="9731828" cy="1650065"/>
            <a:chOff x="1099458" y="2280678"/>
            <a:chExt cx="9731828" cy="1650065"/>
          </a:xfrm>
        </p:grpSpPr>
        <p:sp>
          <p:nvSpPr>
            <p:cNvPr id="2" name="TextBox 1">
              <a:extLst>
                <a:ext uri="{FF2B5EF4-FFF2-40B4-BE49-F238E27FC236}">
                  <a16:creationId xmlns:a16="http://schemas.microsoft.com/office/drawing/2014/main" id="{58675CC7-DBB1-5D2D-FEF5-DACEFC96A97E}"/>
                </a:ext>
              </a:extLst>
            </p:cNvPr>
            <p:cNvSpPr txBox="1"/>
            <p:nvPr/>
          </p:nvSpPr>
          <p:spPr>
            <a:xfrm>
              <a:off x="1099458" y="2427515"/>
              <a:ext cx="9731828" cy="830997"/>
            </a:xfrm>
            <a:prstGeom prst="rect">
              <a:avLst/>
            </a:prstGeom>
            <a:noFill/>
          </p:spPr>
          <p:txBody>
            <a:bodyPr wrap="square" rtlCol="0">
              <a:spAutoFit/>
            </a:bodyPr>
            <a:lstStyle/>
            <a:p>
              <a:pPr algn="ctr"/>
              <a:r>
                <a:rPr lang="en-IN" sz="4800" b="1" dirty="0">
                  <a:latin typeface="+mj-lt"/>
                </a:rPr>
                <a:t>PRESENTATION TITLE</a:t>
              </a:r>
            </a:p>
          </p:txBody>
        </p:sp>
        <p:sp>
          <p:nvSpPr>
            <p:cNvPr id="3" name="TextBox 2">
              <a:extLst>
                <a:ext uri="{FF2B5EF4-FFF2-40B4-BE49-F238E27FC236}">
                  <a16:creationId xmlns:a16="http://schemas.microsoft.com/office/drawing/2014/main" id="{DDDBF7A1-1C00-279B-E631-E072BC11BD18}"/>
                </a:ext>
              </a:extLst>
            </p:cNvPr>
            <p:cNvSpPr txBox="1"/>
            <p:nvPr/>
          </p:nvSpPr>
          <p:spPr>
            <a:xfrm>
              <a:off x="3442013" y="3248713"/>
              <a:ext cx="5307974" cy="633880"/>
            </a:xfrm>
            <a:prstGeom prst="rect">
              <a:avLst/>
            </a:prstGeom>
            <a:noFill/>
          </p:spPr>
          <p:txBody>
            <a:bodyPr wrap="square" rtlCol="0">
              <a:spAutoFit/>
            </a:bodyPr>
            <a:lstStyle/>
            <a:p>
              <a:pPr algn="ctr"/>
              <a:r>
                <a:rPr lang="en-IN" sz="3200" b="1" dirty="0">
                  <a:solidFill>
                    <a:schemeClr val="tx2">
                      <a:lumMod val="60000"/>
                      <a:lumOff val="40000"/>
                    </a:schemeClr>
                  </a:solidFill>
                </a:rPr>
                <a:t>PRESENTATION TITLE</a:t>
              </a:r>
            </a:p>
          </p:txBody>
        </p:sp>
        <p:sp>
          <p:nvSpPr>
            <p:cNvPr id="4" name="Rectangle 3">
              <a:extLst>
                <a:ext uri="{FF2B5EF4-FFF2-40B4-BE49-F238E27FC236}">
                  <a16:creationId xmlns:a16="http://schemas.microsoft.com/office/drawing/2014/main" id="{822ABFA5-78B5-9846-2B09-EE2190167972}"/>
                </a:ext>
              </a:extLst>
            </p:cNvPr>
            <p:cNvSpPr/>
            <p:nvPr/>
          </p:nvSpPr>
          <p:spPr>
            <a:xfrm>
              <a:off x="2313214" y="2280678"/>
              <a:ext cx="131602" cy="16500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06BEA22-94DF-1D82-3983-AA35A884375C}"/>
                </a:ext>
              </a:extLst>
            </p:cNvPr>
            <p:cNvSpPr/>
            <p:nvPr/>
          </p:nvSpPr>
          <p:spPr>
            <a:xfrm>
              <a:off x="9360740" y="2280678"/>
              <a:ext cx="131602" cy="16500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9879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7188" y="-22943"/>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1000"/>
                                        <p:tgtEl>
                                          <p:spTgt spid="11"/>
                                        </p:tgtEl>
                                      </p:cBhvr>
                                    </p:animEffect>
                                  </p:childTnLst>
                                </p:cTn>
                              </p:par>
                            </p:childTnLst>
                          </p:cTn>
                        </p:par>
                        <p:par>
                          <p:cTn id="8" fill="hold">
                            <p:stCondLst>
                              <p:cond delay="1000"/>
                            </p:stCondLst>
                            <p:childTnLst>
                              <p:par>
                                <p:cTn id="9" presetID="18" presetClass="entr" presetSubtype="3"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upRight)">
                                      <p:cBhvr>
                                        <p:cTn id="11" dur="500"/>
                                        <p:tgtEl>
                                          <p:spTgt spid="12"/>
                                        </p:tgtEl>
                                      </p:cBhvr>
                                    </p:animEffect>
                                  </p:childTnLst>
                                </p:cTn>
                              </p:par>
                            </p:childTnLst>
                          </p:cTn>
                        </p:par>
                        <p:par>
                          <p:cTn id="12" fill="hold">
                            <p:stCondLst>
                              <p:cond delay="1500"/>
                            </p:stCondLst>
                            <p:childTnLst>
                              <p:par>
                                <p:cTn id="13" presetID="18" presetClass="entr" presetSubtype="6"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Right)">
                                      <p:cBhvr>
                                        <p:cTn id="15" dur="500"/>
                                        <p:tgtEl>
                                          <p:spTgt spid="30"/>
                                        </p:tgtEl>
                                      </p:cBhvr>
                                    </p:animEffect>
                                  </p:childTnLst>
                                </p:cTn>
                              </p:par>
                            </p:childTnLst>
                          </p:cTn>
                        </p:par>
                        <p:par>
                          <p:cTn id="16" fill="hold">
                            <p:stCondLst>
                              <p:cond delay="2000"/>
                            </p:stCondLst>
                            <p:childTnLst>
                              <p:par>
                                <p:cTn id="17" presetID="18" presetClass="entr" presetSubtype="3"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upRight)">
                                      <p:cBhvr>
                                        <p:cTn id="19" dur="500"/>
                                        <p:tgtEl>
                                          <p:spTgt spid="31"/>
                                        </p:tgtEl>
                                      </p:cBhvr>
                                    </p:animEffect>
                                  </p:childTnLst>
                                </p:cTn>
                              </p:par>
                            </p:childTnLst>
                          </p:cTn>
                        </p:par>
                        <p:par>
                          <p:cTn id="20" fill="hold">
                            <p:stCondLst>
                              <p:cond delay="2500"/>
                            </p:stCondLst>
                            <p:childTnLst>
                              <p:par>
                                <p:cTn id="21" presetID="18" presetClass="entr" presetSubtype="6"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trips(downRight)">
                                      <p:cBhvr>
                                        <p:cTn id="23" dur="500"/>
                                        <p:tgtEl>
                                          <p:spTgt spid="32"/>
                                        </p:tgtEl>
                                      </p:cBhvr>
                                    </p:animEffect>
                                  </p:childTnLst>
                                </p:cTn>
                              </p:par>
                            </p:childTnLst>
                          </p:cTn>
                        </p:par>
                        <p:par>
                          <p:cTn id="24" fill="hold">
                            <p:stCondLst>
                              <p:cond delay="3000"/>
                            </p:stCondLst>
                            <p:childTnLst>
                              <p:par>
                                <p:cTn id="25" presetID="18" presetClass="entr" presetSubtype="3"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strips(upRigh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B0560836-664D-3ADB-1395-1F1BAFC49423}"/>
              </a:ext>
            </a:extLst>
          </p:cNvPr>
          <p:cNvCxnSpPr>
            <a:cxnSpLocks/>
          </p:cNvCxnSpPr>
          <p:nvPr/>
        </p:nvCxnSpPr>
        <p:spPr>
          <a:xfrm flipV="1">
            <a:off x="3558058" y="5297788"/>
            <a:ext cx="4480423" cy="32037"/>
          </a:xfrm>
          <a:prstGeom prst="line">
            <a:avLst/>
          </a:prstGeom>
          <a:ln w="38100" cap="rnd">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0A37D-BA35-4DB1-10E4-8953944973BE}"/>
              </a:ext>
            </a:extLst>
          </p:cNvPr>
          <p:cNvCxnSpPr>
            <a:cxnSpLocks/>
            <a:endCxn id="9" idx="1"/>
          </p:cNvCxnSpPr>
          <p:nvPr/>
        </p:nvCxnSpPr>
        <p:spPr>
          <a:xfrm flipV="1">
            <a:off x="3558060" y="2566299"/>
            <a:ext cx="4480423" cy="32037"/>
          </a:xfrm>
          <a:prstGeom prst="line">
            <a:avLst/>
          </a:prstGeom>
          <a:ln w="38100" cap="rnd">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79CE60-B4DF-25CC-D6D0-5BD1D8690343}"/>
              </a:ext>
            </a:extLst>
          </p:cNvPr>
          <p:cNvCxnSpPr>
            <a:cxnSpLocks/>
          </p:cNvCxnSpPr>
          <p:nvPr/>
        </p:nvCxnSpPr>
        <p:spPr>
          <a:xfrm flipV="1">
            <a:off x="3558059" y="3916863"/>
            <a:ext cx="4480423" cy="32037"/>
          </a:xfrm>
          <a:prstGeom prst="line">
            <a:avLst/>
          </a:prstGeom>
          <a:ln w="38100" cap="rnd">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Left">
            <a:extLst>
              <a:ext uri="{FF2B5EF4-FFF2-40B4-BE49-F238E27FC236}">
                <a16:creationId xmlns:a16="http://schemas.microsoft.com/office/drawing/2014/main" id="{9E03F004-8DBF-4AF0-9641-EC79C2EB46A5}"/>
              </a:ext>
            </a:extLst>
          </p:cNvPr>
          <p:cNvSpPr/>
          <p:nvPr/>
        </p:nvSpPr>
        <p:spPr>
          <a:xfrm>
            <a:off x="2495550" y="293455"/>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722194" y="293455"/>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72432" y="908030"/>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95552" y="18104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cxnSp>
        <p:nvCxnSpPr>
          <p:cNvPr id="4" name="Straight Connector 3">
            <a:extLst>
              <a:ext uri="{FF2B5EF4-FFF2-40B4-BE49-F238E27FC236}">
                <a16:creationId xmlns:a16="http://schemas.microsoft.com/office/drawing/2014/main" id="{2E4C0D8E-1730-0F5B-FC56-B670141C566D}"/>
              </a:ext>
            </a:extLst>
          </p:cNvPr>
          <p:cNvCxnSpPr/>
          <p:nvPr/>
        </p:nvCxnSpPr>
        <p:spPr>
          <a:xfrm>
            <a:off x="2811462" y="354013"/>
            <a:ext cx="0" cy="747712"/>
          </a:xfrm>
          <a:prstGeom prst="line">
            <a:avLst/>
          </a:prstGeom>
          <a:ln w="28575" cap="rnd" cmpd="sng">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CC5D3BB3-F119-E8A2-C7F3-4FA4EB7002B1}"/>
              </a:ext>
            </a:extLst>
          </p:cNvPr>
          <p:cNvCxnSpPr/>
          <p:nvPr/>
        </p:nvCxnSpPr>
        <p:spPr>
          <a:xfrm>
            <a:off x="9446700" y="354013"/>
            <a:ext cx="0" cy="747712"/>
          </a:xfrm>
          <a:prstGeom prst="line">
            <a:avLst/>
          </a:prstGeom>
          <a:ln w="28575" cap="rnd" cmpd="sng">
            <a:solidFill>
              <a:schemeClr val="bg2">
                <a:lumMod val="50000"/>
              </a:schemeClr>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129A284B-6999-CAD0-F18C-15667F2D21DF}"/>
              </a:ext>
            </a:extLst>
          </p:cNvPr>
          <p:cNvSpPr/>
          <p:nvPr/>
        </p:nvSpPr>
        <p:spPr>
          <a:xfrm>
            <a:off x="2495550" y="2091556"/>
            <a:ext cx="1022350" cy="96382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ED9E51AD-F590-DF43-19DD-D14677DE011E}"/>
              </a:ext>
            </a:extLst>
          </p:cNvPr>
          <p:cNvSpPr/>
          <p:nvPr/>
        </p:nvSpPr>
        <p:spPr>
          <a:xfrm>
            <a:off x="2535710" y="3474158"/>
            <a:ext cx="1022350" cy="96382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117D823-3FB7-C87D-D188-7B4692BBB4DE}"/>
              </a:ext>
            </a:extLst>
          </p:cNvPr>
          <p:cNvSpPr/>
          <p:nvPr/>
        </p:nvSpPr>
        <p:spPr>
          <a:xfrm>
            <a:off x="2575869" y="4856761"/>
            <a:ext cx="1022350" cy="96382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F093287-AE11-F58D-6D1B-4A57660DDB6D}"/>
              </a:ext>
            </a:extLst>
          </p:cNvPr>
          <p:cNvSpPr/>
          <p:nvPr/>
        </p:nvSpPr>
        <p:spPr>
          <a:xfrm>
            <a:off x="8038483" y="2084385"/>
            <a:ext cx="1022350" cy="96382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A99B5B9-35B3-1CC2-2123-6A241265864E}"/>
              </a:ext>
            </a:extLst>
          </p:cNvPr>
          <p:cNvSpPr/>
          <p:nvPr/>
        </p:nvSpPr>
        <p:spPr>
          <a:xfrm>
            <a:off x="8118802" y="3418169"/>
            <a:ext cx="1022350" cy="9638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14846D8-D897-4B52-42C6-0FAB4B05E301}"/>
              </a:ext>
            </a:extLst>
          </p:cNvPr>
          <p:cNvSpPr/>
          <p:nvPr/>
        </p:nvSpPr>
        <p:spPr>
          <a:xfrm>
            <a:off x="8118802" y="4849590"/>
            <a:ext cx="1022350" cy="96382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1550FEC-E727-8D07-32F9-889736EE509A}"/>
              </a:ext>
            </a:extLst>
          </p:cNvPr>
          <p:cNvSpPr txBox="1"/>
          <p:nvPr/>
        </p:nvSpPr>
        <p:spPr>
          <a:xfrm>
            <a:off x="185132" y="2124882"/>
            <a:ext cx="2310418" cy="923330"/>
          </a:xfrm>
          <a:prstGeom prst="rect">
            <a:avLst/>
          </a:prstGeom>
          <a:noFill/>
        </p:spPr>
        <p:txBody>
          <a:bodyPr wrap="square" rtlCol="0">
            <a:spAutoFit/>
          </a:bodyPr>
          <a:lstStyle/>
          <a:p>
            <a:r>
              <a:rPr lang="en-IN" dirty="0">
                <a:solidFill>
                  <a:srgbClr val="ED7D31"/>
                </a:solidFill>
                <a:latin typeface="+mj-lt"/>
              </a:rPr>
              <a:t>Step 4 title</a:t>
            </a:r>
          </a:p>
          <a:p>
            <a:r>
              <a:rPr lang="en-IN" dirty="0" err="1">
                <a:solidFill>
                  <a:srgbClr val="ED7D31"/>
                </a:solidFill>
              </a:rPr>
              <a:t>Ihcbjsdbcweudbhsjxjsdbisdj</a:t>
            </a:r>
            <a:endParaRPr lang="en-IN" dirty="0">
              <a:solidFill>
                <a:srgbClr val="ED7D31"/>
              </a:solidFill>
            </a:endParaRPr>
          </a:p>
        </p:txBody>
      </p:sp>
      <p:sp>
        <p:nvSpPr>
          <p:cNvPr id="14" name="TextBox 13">
            <a:extLst>
              <a:ext uri="{FF2B5EF4-FFF2-40B4-BE49-F238E27FC236}">
                <a16:creationId xmlns:a16="http://schemas.microsoft.com/office/drawing/2014/main" id="{E49BF6FD-B6B0-5D77-5314-BC7F90C84B05}"/>
              </a:ext>
            </a:extLst>
          </p:cNvPr>
          <p:cNvSpPr txBox="1"/>
          <p:nvPr/>
        </p:nvSpPr>
        <p:spPr>
          <a:xfrm>
            <a:off x="9267553" y="4840578"/>
            <a:ext cx="2310418" cy="923330"/>
          </a:xfrm>
          <a:prstGeom prst="rect">
            <a:avLst/>
          </a:prstGeom>
          <a:noFill/>
        </p:spPr>
        <p:txBody>
          <a:bodyPr wrap="square" rtlCol="0">
            <a:spAutoFit/>
          </a:bodyPr>
          <a:lstStyle/>
          <a:p>
            <a:r>
              <a:rPr lang="en-IN" dirty="0">
                <a:solidFill>
                  <a:srgbClr val="ED7D31"/>
                </a:solidFill>
                <a:latin typeface="+mj-lt"/>
              </a:rPr>
              <a:t>Step 4 title</a:t>
            </a:r>
          </a:p>
          <a:p>
            <a:r>
              <a:rPr lang="en-IN" dirty="0" err="1">
                <a:solidFill>
                  <a:srgbClr val="ED7D31"/>
                </a:solidFill>
              </a:rPr>
              <a:t>Ihcbjsdbcweudbhsjxjsdbisdj</a:t>
            </a:r>
            <a:endParaRPr lang="en-IN" dirty="0">
              <a:solidFill>
                <a:srgbClr val="ED7D31"/>
              </a:solidFill>
            </a:endParaRPr>
          </a:p>
        </p:txBody>
      </p:sp>
      <p:sp>
        <p:nvSpPr>
          <p:cNvPr id="15" name="TextBox 14">
            <a:extLst>
              <a:ext uri="{FF2B5EF4-FFF2-40B4-BE49-F238E27FC236}">
                <a16:creationId xmlns:a16="http://schemas.microsoft.com/office/drawing/2014/main" id="{859C0748-BDA5-C71D-BA94-DF8AEEE84FD8}"/>
              </a:ext>
            </a:extLst>
          </p:cNvPr>
          <p:cNvSpPr txBox="1"/>
          <p:nvPr/>
        </p:nvSpPr>
        <p:spPr>
          <a:xfrm>
            <a:off x="9267553" y="3418169"/>
            <a:ext cx="2310418" cy="923330"/>
          </a:xfrm>
          <a:prstGeom prst="rect">
            <a:avLst/>
          </a:prstGeom>
          <a:noFill/>
        </p:spPr>
        <p:txBody>
          <a:bodyPr wrap="square" rtlCol="0">
            <a:spAutoFit/>
          </a:bodyPr>
          <a:lstStyle/>
          <a:p>
            <a:r>
              <a:rPr lang="en-IN" dirty="0">
                <a:solidFill>
                  <a:srgbClr val="ED7D31"/>
                </a:solidFill>
                <a:latin typeface="+mj-lt"/>
              </a:rPr>
              <a:t>Step 4 title</a:t>
            </a:r>
          </a:p>
          <a:p>
            <a:r>
              <a:rPr lang="en-IN" dirty="0" err="1">
                <a:solidFill>
                  <a:srgbClr val="ED7D31"/>
                </a:solidFill>
              </a:rPr>
              <a:t>Ihcbjsdbcweudbhsjxjsdbisdj</a:t>
            </a:r>
            <a:endParaRPr lang="en-IN" dirty="0">
              <a:solidFill>
                <a:srgbClr val="ED7D31"/>
              </a:solidFill>
            </a:endParaRPr>
          </a:p>
        </p:txBody>
      </p:sp>
      <p:sp>
        <p:nvSpPr>
          <p:cNvPr id="17" name="TextBox 16">
            <a:extLst>
              <a:ext uri="{FF2B5EF4-FFF2-40B4-BE49-F238E27FC236}">
                <a16:creationId xmlns:a16="http://schemas.microsoft.com/office/drawing/2014/main" id="{F3FA4786-C3F8-087D-73AD-20B6B731EF9B}"/>
              </a:ext>
            </a:extLst>
          </p:cNvPr>
          <p:cNvSpPr txBox="1"/>
          <p:nvPr/>
        </p:nvSpPr>
        <p:spPr>
          <a:xfrm>
            <a:off x="9419953" y="2136671"/>
            <a:ext cx="2310418" cy="923330"/>
          </a:xfrm>
          <a:prstGeom prst="rect">
            <a:avLst/>
          </a:prstGeom>
          <a:noFill/>
        </p:spPr>
        <p:txBody>
          <a:bodyPr wrap="square" rtlCol="0">
            <a:spAutoFit/>
          </a:bodyPr>
          <a:lstStyle/>
          <a:p>
            <a:r>
              <a:rPr lang="en-IN" dirty="0">
                <a:solidFill>
                  <a:srgbClr val="ED7D31"/>
                </a:solidFill>
                <a:latin typeface="+mj-lt"/>
              </a:rPr>
              <a:t>Step 4 title</a:t>
            </a:r>
          </a:p>
          <a:p>
            <a:r>
              <a:rPr lang="en-IN" dirty="0" err="1">
                <a:solidFill>
                  <a:srgbClr val="ED7D31"/>
                </a:solidFill>
              </a:rPr>
              <a:t>Ihcbjsdbcweudbhsjxjsdbisdj</a:t>
            </a:r>
            <a:endParaRPr lang="en-IN" dirty="0">
              <a:solidFill>
                <a:srgbClr val="ED7D31"/>
              </a:solidFill>
            </a:endParaRPr>
          </a:p>
        </p:txBody>
      </p:sp>
      <p:sp>
        <p:nvSpPr>
          <p:cNvPr id="18" name="TextBox 17">
            <a:extLst>
              <a:ext uri="{FF2B5EF4-FFF2-40B4-BE49-F238E27FC236}">
                <a16:creationId xmlns:a16="http://schemas.microsoft.com/office/drawing/2014/main" id="{5181D563-DDB3-AED5-C2C9-171E8F4EAE46}"/>
              </a:ext>
            </a:extLst>
          </p:cNvPr>
          <p:cNvSpPr txBox="1"/>
          <p:nvPr/>
        </p:nvSpPr>
        <p:spPr>
          <a:xfrm>
            <a:off x="175713" y="3514655"/>
            <a:ext cx="2310418" cy="923330"/>
          </a:xfrm>
          <a:prstGeom prst="rect">
            <a:avLst/>
          </a:prstGeom>
          <a:noFill/>
        </p:spPr>
        <p:txBody>
          <a:bodyPr wrap="square" rtlCol="0">
            <a:spAutoFit/>
          </a:bodyPr>
          <a:lstStyle/>
          <a:p>
            <a:r>
              <a:rPr lang="en-IN" dirty="0">
                <a:solidFill>
                  <a:srgbClr val="ED7D31"/>
                </a:solidFill>
                <a:latin typeface="+mj-lt"/>
              </a:rPr>
              <a:t>Step 4 title</a:t>
            </a:r>
          </a:p>
          <a:p>
            <a:r>
              <a:rPr lang="en-IN" dirty="0" err="1">
                <a:solidFill>
                  <a:srgbClr val="ED7D31"/>
                </a:solidFill>
              </a:rPr>
              <a:t>Ihcbjsdbcweudbhsjxjsdbisdj</a:t>
            </a:r>
            <a:endParaRPr lang="en-IN" dirty="0">
              <a:solidFill>
                <a:srgbClr val="ED7D31"/>
              </a:solidFill>
            </a:endParaRPr>
          </a:p>
        </p:txBody>
      </p:sp>
      <p:sp>
        <p:nvSpPr>
          <p:cNvPr id="19" name="TextBox 18">
            <a:extLst>
              <a:ext uri="{FF2B5EF4-FFF2-40B4-BE49-F238E27FC236}">
                <a16:creationId xmlns:a16="http://schemas.microsoft.com/office/drawing/2014/main" id="{0272E06C-8CE3-30FA-167D-EF166B5A7E63}"/>
              </a:ext>
            </a:extLst>
          </p:cNvPr>
          <p:cNvSpPr txBox="1"/>
          <p:nvPr/>
        </p:nvSpPr>
        <p:spPr>
          <a:xfrm>
            <a:off x="166294" y="4904428"/>
            <a:ext cx="2310418" cy="923330"/>
          </a:xfrm>
          <a:prstGeom prst="rect">
            <a:avLst/>
          </a:prstGeom>
          <a:noFill/>
        </p:spPr>
        <p:txBody>
          <a:bodyPr wrap="square" rtlCol="0">
            <a:spAutoFit/>
          </a:bodyPr>
          <a:lstStyle/>
          <a:p>
            <a:r>
              <a:rPr lang="en-IN" dirty="0">
                <a:solidFill>
                  <a:srgbClr val="ED7D31"/>
                </a:solidFill>
                <a:latin typeface="+mj-lt"/>
              </a:rPr>
              <a:t>Step 4 title</a:t>
            </a:r>
          </a:p>
          <a:p>
            <a:r>
              <a:rPr lang="en-IN" dirty="0" err="1">
                <a:solidFill>
                  <a:srgbClr val="ED7D31"/>
                </a:solidFill>
              </a:rPr>
              <a:t>Ihcbjsdbcweudbhsjxjsdbisdj</a:t>
            </a:r>
            <a:endParaRPr lang="en-IN" dirty="0">
              <a:solidFill>
                <a:srgbClr val="ED7D31"/>
              </a:solidFill>
            </a:endParaRPr>
          </a:p>
        </p:txBody>
      </p:sp>
      <p:cxnSp>
        <p:nvCxnSpPr>
          <p:cNvPr id="21" name="Straight Connector 20">
            <a:extLst>
              <a:ext uri="{FF2B5EF4-FFF2-40B4-BE49-F238E27FC236}">
                <a16:creationId xmlns:a16="http://schemas.microsoft.com/office/drawing/2014/main" id="{AF0CCD8B-6456-6D45-B0BC-0F77A668B1F1}"/>
              </a:ext>
            </a:extLst>
          </p:cNvPr>
          <p:cNvCxnSpPr>
            <a:cxnSpLocks/>
          </p:cNvCxnSpPr>
          <p:nvPr/>
        </p:nvCxnSpPr>
        <p:spPr>
          <a:xfrm>
            <a:off x="6054250" y="2582317"/>
            <a:ext cx="0" cy="2731489"/>
          </a:xfrm>
          <a:prstGeom prst="line">
            <a:avLst/>
          </a:prstGeom>
          <a:ln w="38100" cap="rnd">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05EFD2C-A089-B7DE-A0DF-DB9C7CFB0086}"/>
              </a:ext>
            </a:extLst>
          </p:cNvPr>
          <p:cNvGrpSpPr/>
          <p:nvPr/>
        </p:nvGrpSpPr>
        <p:grpSpPr>
          <a:xfrm>
            <a:off x="8411107" y="5145504"/>
            <a:ext cx="488068" cy="488067"/>
            <a:chOff x="7111313" y="1066192"/>
            <a:chExt cx="488068" cy="488067"/>
          </a:xfrm>
          <a:solidFill>
            <a:srgbClr val="7F7F7F"/>
          </a:solidFill>
        </p:grpSpPr>
        <p:sp>
          <p:nvSpPr>
            <p:cNvPr id="33" name="AutoShape 56">
              <a:extLst>
                <a:ext uri="{FF2B5EF4-FFF2-40B4-BE49-F238E27FC236}">
                  <a16:creationId xmlns:a16="http://schemas.microsoft.com/office/drawing/2014/main" id="{5851A09A-9971-0AF7-623C-65F890301FC3}"/>
                </a:ext>
              </a:extLst>
            </p:cNvPr>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57">
              <a:extLst>
                <a:ext uri="{FF2B5EF4-FFF2-40B4-BE49-F238E27FC236}">
                  <a16:creationId xmlns:a16="http://schemas.microsoft.com/office/drawing/2014/main" id="{39537BCF-8F90-01B0-51CA-728F975B2846}"/>
                </a:ext>
              </a:extLst>
            </p:cNvPr>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5" name="AutoShape 58">
              <a:extLst>
                <a:ext uri="{FF2B5EF4-FFF2-40B4-BE49-F238E27FC236}">
                  <a16:creationId xmlns:a16="http://schemas.microsoft.com/office/drawing/2014/main" id="{4F057001-41ED-FFDF-42D7-9D26FA2918F8}"/>
                </a:ext>
              </a:extLst>
            </p:cNvPr>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6" name="Group 35">
            <a:extLst>
              <a:ext uri="{FF2B5EF4-FFF2-40B4-BE49-F238E27FC236}">
                <a16:creationId xmlns:a16="http://schemas.microsoft.com/office/drawing/2014/main" id="{6C9AD20E-5126-0C0E-C3EF-68DFC65C593D}"/>
              </a:ext>
            </a:extLst>
          </p:cNvPr>
          <p:cNvGrpSpPr/>
          <p:nvPr/>
        </p:nvGrpSpPr>
        <p:grpSpPr>
          <a:xfrm>
            <a:off x="2793342" y="3732286"/>
            <a:ext cx="457199" cy="488068"/>
            <a:chOff x="9079439" y="89225"/>
            <a:chExt cx="457199" cy="488068"/>
          </a:xfrm>
          <a:solidFill>
            <a:srgbClr val="7F7F7F"/>
          </a:solidFill>
        </p:grpSpPr>
        <p:sp>
          <p:nvSpPr>
            <p:cNvPr id="37" name="AutoShape 78">
              <a:extLst>
                <a:ext uri="{FF2B5EF4-FFF2-40B4-BE49-F238E27FC236}">
                  <a16:creationId xmlns:a16="http://schemas.microsoft.com/office/drawing/2014/main" id="{D19D4C1B-67BB-8713-8583-75F90561C8C2}"/>
                </a:ext>
              </a:extLst>
            </p:cNvPr>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79">
              <a:extLst>
                <a:ext uri="{FF2B5EF4-FFF2-40B4-BE49-F238E27FC236}">
                  <a16:creationId xmlns:a16="http://schemas.microsoft.com/office/drawing/2014/main" id="{39127D0E-7D4C-270D-521D-F1A6730E5EF8}"/>
                </a:ext>
              </a:extLst>
            </p:cNvPr>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80">
              <a:extLst>
                <a:ext uri="{FF2B5EF4-FFF2-40B4-BE49-F238E27FC236}">
                  <a16:creationId xmlns:a16="http://schemas.microsoft.com/office/drawing/2014/main" id="{5860499E-3D58-28C7-4554-206D4B4F1ED7}"/>
                </a:ext>
              </a:extLst>
            </p:cNvPr>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6CE0CD0B-52C6-3607-D615-1C25E38DFECF}"/>
              </a:ext>
            </a:extLst>
          </p:cNvPr>
          <p:cNvGrpSpPr/>
          <p:nvPr/>
        </p:nvGrpSpPr>
        <p:grpSpPr>
          <a:xfrm>
            <a:off x="8406690" y="3701831"/>
            <a:ext cx="488901" cy="458033"/>
            <a:chOff x="5093968" y="2078204"/>
            <a:chExt cx="488901" cy="458033"/>
          </a:xfrm>
          <a:solidFill>
            <a:srgbClr val="7F7F7F"/>
          </a:solidFill>
        </p:grpSpPr>
        <p:sp>
          <p:nvSpPr>
            <p:cNvPr id="41" name="AutoShape 110">
              <a:extLst>
                <a:ext uri="{FF2B5EF4-FFF2-40B4-BE49-F238E27FC236}">
                  <a16:creationId xmlns:a16="http://schemas.microsoft.com/office/drawing/2014/main" id="{FCF5DBDC-B204-EF91-42DB-D91F14BD0584}"/>
                </a:ext>
              </a:extLst>
            </p:cNvPr>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111">
              <a:extLst>
                <a:ext uri="{FF2B5EF4-FFF2-40B4-BE49-F238E27FC236}">
                  <a16:creationId xmlns:a16="http://schemas.microsoft.com/office/drawing/2014/main" id="{39906284-1493-18EC-FAD7-D5A00F32EF48}"/>
                </a:ext>
              </a:extLst>
            </p:cNvPr>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3" name="Group 42">
            <a:extLst>
              <a:ext uri="{FF2B5EF4-FFF2-40B4-BE49-F238E27FC236}">
                <a16:creationId xmlns:a16="http://schemas.microsoft.com/office/drawing/2014/main" id="{83E4DA2E-43A9-562D-6D79-6C9D9A377E01}"/>
              </a:ext>
            </a:extLst>
          </p:cNvPr>
          <p:cNvGrpSpPr/>
          <p:nvPr/>
        </p:nvGrpSpPr>
        <p:grpSpPr>
          <a:xfrm>
            <a:off x="2928321" y="5069355"/>
            <a:ext cx="335391" cy="488901"/>
            <a:chOff x="3217621" y="2047334"/>
            <a:chExt cx="335391" cy="488901"/>
          </a:xfrm>
          <a:solidFill>
            <a:srgbClr val="7F7F7F"/>
          </a:solidFill>
        </p:grpSpPr>
        <p:sp>
          <p:nvSpPr>
            <p:cNvPr id="44" name="AutoShape 113">
              <a:extLst>
                <a:ext uri="{FF2B5EF4-FFF2-40B4-BE49-F238E27FC236}">
                  <a16:creationId xmlns:a16="http://schemas.microsoft.com/office/drawing/2014/main" id="{D9627F8F-2234-F627-5447-0A4D65214D6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114">
              <a:extLst>
                <a:ext uri="{FF2B5EF4-FFF2-40B4-BE49-F238E27FC236}">
                  <a16:creationId xmlns:a16="http://schemas.microsoft.com/office/drawing/2014/main" id="{E8694C3C-AEEA-F0A9-B07A-2C33F04E5052}"/>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6" name="Group 45">
            <a:extLst>
              <a:ext uri="{FF2B5EF4-FFF2-40B4-BE49-F238E27FC236}">
                <a16:creationId xmlns:a16="http://schemas.microsoft.com/office/drawing/2014/main" id="{3E1A2B49-D8D0-FFB1-D819-B2692A2A4818}"/>
              </a:ext>
            </a:extLst>
          </p:cNvPr>
          <p:cNvGrpSpPr/>
          <p:nvPr/>
        </p:nvGrpSpPr>
        <p:grpSpPr>
          <a:xfrm>
            <a:off x="8345784" y="2259412"/>
            <a:ext cx="488067" cy="488067"/>
            <a:chOff x="4117831" y="1071199"/>
            <a:chExt cx="488067" cy="488067"/>
          </a:xfrm>
          <a:solidFill>
            <a:srgbClr val="7F7F7F"/>
          </a:solidFill>
        </p:grpSpPr>
        <p:sp>
          <p:nvSpPr>
            <p:cNvPr id="47" name="AutoShape 123">
              <a:extLst>
                <a:ext uri="{FF2B5EF4-FFF2-40B4-BE49-F238E27FC236}">
                  <a16:creationId xmlns:a16="http://schemas.microsoft.com/office/drawing/2014/main" id="{90EECEE1-49E8-B682-AC24-66B6753C46AB}"/>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24">
              <a:extLst>
                <a:ext uri="{FF2B5EF4-FFF2-40B4-BE49-F238E27FC236}">
                  <a16:creationId xmlns:a16="http://schemas.microsoft.com/office/drawing/2014/main" id="{5880C2CF-2C56-C312-070A-31C9C95EFFD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125">
              <a:extLst>
                <a:ext uri="{FF2B5EF4-FFF2-40B4-BE49-F238E27FC236}">
                  <a16:creationId xmlns:a16="http://schemas.microsoft.com/office/drawing/2014/main" id="{4100245C-55BC-B2F8-264C-4F0FE9F4113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0" name="AutoShape 130">
            <a:extLst>
              <a:ext uri="{FF2B5EF4-FFF2-40B4-BE49-F238E27FC236}">
                <a16:creationId xmlns:a16="http://schemas.microsoft.com/office/drawing/2014/main" id="{65CA88CF-3D27-C2E3-76AB-02A60F723B05}"/>
              </a:ext>
            </a:extLst>
          </p:cNvPr>
          <p:cNvSpPr>
            <a:spLocks/>
          </p:cNvSpPr>
          <p:nvPr/>
        </p:nvSpPr>
        <p:spPr bwMode="auto">
          <a:xfrm>
            <a:off x="2775644" y="2226617"/>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Dikshaa Vikram</dc:creator>
  <cp:lastModifiedBy>Dikshaa Vikram</cp:lastModifiedBy>
  <cp:revision>1</cp:revision>
  <dcterms:created xsi:type="dcterms:W3CDTF">2024-03-24T06:29:38Z</dcterms:created>
  <dcterms:modified xsi:type="dcterms:W3CDTF">2024-03-24T06:30:18Z</dcterms:modified>
</cp:coreProperties>
</file>