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9.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7" r:id="rId2"/>
    <p:sldId id="258" r:id="rId3"/>
    <p:sldId id="260" r:id="rId4"/>
    <p:sldId id="259" r:id="rId5"/>
    <p:sldId id="261" r:id="rId6"/>
    <p:sldId id="262" r:id="rId7"/>
    <p:sldId id="270" r:id="rId8"/>
    <p:sldId id="271" r:id="rId9"/>
    <p:sldId id="263" r:id="rId10"/>
    <p:sldId id="264" r:id="rId11"/>
    <p:sldId id="265" r:id="rId12"/>
    <p:sldId id="266" r:id="rId13"/>
    <p:sldId id="267" r:id="rId14"/>
    <p:sldId id="268" r:id="rId15"/>
    <p:sldId id="269" r:id="rId16"/>
    <p:sldId id="272" r:id="rId17"/>
    <p:sldId id="273"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 Singh" userId="37660bffc46af89b" providerId="LiveId" clId="{B07BD4B0-942F-4820-8786-C1F1BF403027}"/>
    <pc:docChg chg="undo custSel addSld delSld modSld sldOrd">
      <pc:chgData name="Diksha Singh" userId="37660bffc46af89b" providerId="LiveId" clId="{B07BD4B0-942F-4820-8786-C1F1BF403027}" dt="2023-07-29T17:13:21.384" v="14861" actId="14100"/>
      <pc:docMkLst>
        <pc:docMk/>
      </pc:docMkLst>
      <pc:sldChg chg="addSp modSp del mod modClrScheme chgLayout">
        <pc:chgData name="Diksha Singh" userId="37660bffc46af89b" providerId="LiveId" clId="{B07BD4B0-942F-4820-8786-C1F1BF403027}" dt="2023-07-21T18:46:18.570" v="125" actId="2696"/>
        <pc:sldMkLst>
          <pc:docMk/>
          <pc:sldMk cId="1854045058" sldId="256"/>
        </pc:sldMkLst>
        <pc:spChg chg="mod ord">
          <ac:chgData name="Diksha Singh" userId="37660bffc46af89b" providerId="LiveId" clId="{B07BD4B0-942F-4820-8786-C1F1BF403027}" dt="2023-07-21T18:45:56.973" v="123" actId="700"/>
          <ac:spMkLst>
            <pc:docMk/>
            <pc:sldMk cId="1854045058" sldId="256"/>
            <ac:spMk id="2" creationId="{C703E50D-048E-271C-D0A2-AA03829C1F8F}"/>
          </ac:spMkLst>
        </pc:spChg>
        <pc:spChg chg="mod ord">
          <ac:chgData name="Diksha Singh" userId="37660bffc46af89b" providerId="LiveId" clId="{B07BD4B0-942F-4820-8786-C1F1BF403027}" dt="2023-07-21T18:45:56.973" v="123" actId="700"/>
          <ac:spMkLst>
            <pc:docMk/>
            <pc:sldMk cId="1854045058" sldId="256"/>
            <ac:spMk id="3" creationId="{628BD5DB-B571-CA0D-99D6-1145C3014DA2}"/>
          </ac:spMkLst>
        </pc:spChg>
        <pc:spChg chg="add mod ord">
          <ac:chgData name="Diksha Singh" userId="37660bffc46af89b" providerId="LiveId" clId="{B07BD4B0-942F-4820-8786-C1F1BF403027}" dt="2023-07-21T18:45:56.973" v="123" actId="700"/>
          <ac:spMkLst>
            <pc:docMk/>
            <pc:sldMk cId="1854045058" sldId="256"/>
            <ac:spMk id="4" creationId="{644D2DBF-56F9-68FE-BF8C-8B3385ACECF6}"/>
          </ac:spMkLst>
        </pc:spChg>
      </pc:sldChg>
      <pc:sldChg chg="modSp new mod">
        <pc:chgData name="Diksha Singh" userId="37660bffc46af89b" providerId="LiveId" clId="{B07BD4B0-942F-4820-8786-C1F1BF403027}" dt="2023-07-28T02:07:48.185" v="13701" actId="20577"/>
        <pc:sldMkLst>
          <pc:docMk/>
          <pc:sldMk cId="1116398121" sldId="257"/>
        </pc:sldMkLst>
        <pc:spChg chg="mod">
          <ac:chgData name="Diksha Singh" userId="37660bffc46af89b" providerId="LiveId" clId="{B07BD4B0-942F-4820-8786-C1F1BF403027}" dt="2023-07-21T18:46:31.694" v="143" actId="20577"/>
          <ac:spMkLst>
            <pc:docMk/>
            <pc:sldMk cId="1116398121" sldId="257"/>
            <ac:spMk id="2" creationId="{A65ED9E8-69EB-93FD-C67F-FA753E1DD5BC}"/>
          </ac:spMkLst>
        </pc:spChg>
        <pc:spChg chg="mod">
          <ac:chgData name="Diksha Singh" userId="37660bffc46af89b" providerId="LiveId" clId="{B07BD4B0-942F-4820-8786-C1F1BF403027}" dt="2023-07-28T02:07:48.185" v="13701" actId="20577"/>
          <ac:spMkLst>
            <pc:docMk/>
            <pc:sldMk cId="1116398121" sldId="257"/>
            <ac:spMk id="3" creationId="{6A13E8F4-0C78-D2A2-CDE3-4EA3EA4E93B4}"/>
          </ac:spMkLst>
        </pc:spChg>
      </pc:sldChg>
      <pc:sldChg chg="new del">
        <pc:chgData name="Diksha Singh" userId="37660bffc46af89b" providerId="LiveId" clId="{B07BD4B0-942F-4820-8786-C1F1BF403027}" dt="2023-07-21T18:45:10.843" v="121" actId="2696"/>
        <pc:sldMkLst>
          <pc:docMk/>
          <pc:sldMk cId="2394736530" sldId="257"/>
        </pc:sldMkLst>
      </pc:sldChg>
      <pc:sldChg chg="addSp delSp modSp del mod modClrScheme chgLayout">
        <pc:chgData name="Diksha Singh" userId="37660bffc46af89b" providerId="LiveId" clId="{B07BD4B0-942F-4820-8786-C1F1BF403027}" dt="2023-07-21T18:44:58.083" v="119" actId="2696"/>
        <pc:sldMkLst>
          <pc:docMk/>
          <pc:sldMk cId="3748576809" sldId="257"/>
        </pc:sldMkLst>
        <pc:spChg chg="mod ord">
          <ac:chgData name="Diksha Singh" userId="37660bffc46af89b" providerId="LiveId" clId="{B07BD4B0-942F-4820-8786-C1F1BF403027}" dt="2023-07-21T18:44:30.073" v="118" actId="700"/>
          <ac:spMkLst>
            <pc:docMk/>
            <pc:sldMk cId="3748576809" sldId="257"/>
            <ac:spMk id="2" creationId="{1B24E243-E38E-B968-57A0-63EACDD43439}"/>
          </ac:spMkLst>
        </pc:spChg>
        <pc:spChg chg="del">
          <ac:chgData name="Diksha Singh" userId="37660bffc46af89b" providerId="LiveId" clId="{B07BD4B0-942F-4820-8786-C1F1BF403027}" dt="2023-07-21T18:36:52.843" v="24" actId="931"/>
          <ac:spMkLst>
            <pc:docMk/>
            <pc:sldMk cId="3748576809" sldId="257"/>
            <ac:spMk id="3" creationId="{8D1A6531-F653-3FC9-B061-2C8A9380622E}"/>
          </ac:spMkLst>
        </pc:spChg>
        <pc:spChg chg="add mod">
          <ac:chgData name="Diksha Singh" userId="37660bffc46af89b" providerId="LiveId" clId="{B07BD4B0-942F-4820-8786-C1F1BF403027}" dt="2023-07-21T18:37:30.557" v="33" actId="688"/>
          <ac:spMkLst>
            <pc:docMk/>
            <pc:sldMk cId="3748576809" sldId="257"/>
            <ac:spMk id="6" creationId="{1CC03ABA-7AA8-CBC3-7C40-68F3BA64B248}"/>
          </ac:spMkLst>
        </pc:spChg>
        <pc:spChg chg="add del mod">
          <ac:chgData name="Diksha Singh" userId="37660bffc46af89b" providerId="LiveId" clId="{B07BD4B0-942F-4820-8786-C1F1BF403027}" dt="2023-07-21T18:41:43.426" v="72"/>
          <ac:spMkLst>
            <pc:docMk/>
            <pc:sldMk cId="3748576809" sldId="257"/>
            <ac:spMk id="7" creationId="{AFD1D781-7824-1943-1337-223C877B46AA}"/>
          </ac:spMkLst>
        </pc:spChg>
        <pc:spChg chg="add del mod">
          <ac:chgData name="Diksha Singh" userId="37660bffc46af89b" providerId="LiveId" clId="{B07BD4B0-942F-4820-8786-C1F1BF403027}" dt="2023-07-21T18:41:43.426" v="74"/>
          <ac:spMkLst>
            <pc:docMk/>
            <pc:sldMk cId="3748576809" sldId="257"/>
            <ac:spMk id="8" creationId="{BAFD247A-4E6C-D3D6-6C3E-5295F970663F}"/>
          </ac:spMkLst>
        </pc:spChg>
        <pc:spChg chg="add del mod">
          <ac:chgData name="Diksha Singh" userId="37660bffc46af89b" providerId="LiveId" clId="{B07BD4B0-942F-4820-8786-C1F1BF403027}" dt="2023-07-21T18:42:29.101" v="91"/>
          <ac:spMkLst>
            <pc:docMk/>
            <pc:sldMk cId="3748576809" sldId="257"/>
            <ac:spMk id="9" creationId="{625744BD-4006-F7E0-8E09-CEF82F5CBA05}"/>
          </ac:spMkLst>
        </pc:spChg>
        <pc:spChg chg="add del mod ord">
          <ac:chgData name="Diksha Singh" userId="37660bffc46af89b" providerId="LiveId" clId="{B07BD4B0-942F-4820-8786-C1F1BF403027}" dt="2023-07-21T18:44:30.073" v="118" actId="700"/>
          <ac:spMkLst>
            <pc:docMk/>
            <pc:sldMk cId="3748576809" sldId="257"/>
            <ac:spMk id="10" creationId="{CD962454-52E3-E1B1-5E99-1F2493ED6E46}"/>
          </ac:spMkLst>
        </pc:spChg>
        <pc:spChg chg="add del mod">
          <ac:chgData name="Diksha Singh" userId="37660bffc46af89b" providerId="LiveId" clId="{B07BD4B0-942F-4820-8786-C1F1BF403027}" dt="2023-07-21T18:43:56.579" v="117" actId="478"/>
          <ac:spMkLst>
            <pc:docMk/>
            <pc:sldMk cId="3748576809" sldId="257"/>
            <ac:spMk id="12" creationId="{09CB08A6-33A4-D2A2-A7F9-D19266387F01}"/>
          </ac:spMkLst>
        </pc:spChg>
        <pc:spChg chg="add mod ord">
          <ac:chgData name="Diksha Singh" userId="37660bffc46af89b" providerId="LiveId" clId="{B07BD4B0-942F-4820-8786-C1F1BF403027}" dt="2023-07-21T18:44:30.073" v="118" actId="700"/>
          <ac:spMkLst>
            <pc:docMk/>
            <pc:sldMk cId="3748576809" sldId="257"/>
            <ac:spMk id="13" creationId="{2EC933B3-C119-C6BA-E9F8-2FD8ABAE0F53}"/>
          </ac:spMkLst>
        </pc:spChg>
        <pc:picChg chg="add mod ord">
          <ac:chgData name="Diksha Singh" userId="37660bffc46af89b" providerId="LiveId" clId="{B07BD4B0-942F-4820-8786-C1F1BF403027}" dt="2023-07-21T18:44:30.073" v="118" actId="700"/>
          <ac:picMkLst>
            <pc:docMk/>
            <pc:sldMk cId="3748576809" sldId="257"/>
            <ac:picMk id="5" creationId="{FE9CC4B2-8916-0B1A-EF39-A4126E18186C}"/>
          </ac:picMkLst>
        </pc:picChg>
      </pc:sldChg>
      <pc:sldChg chg="addSp delSp modSp new mod">
        <pc:chgData name="Diksha Singh" userId="37660bffc46af89b" providerId="LiveId" clId="{B07BD4B0-942F-4820-8786-C1F1BF403027}" dt="2023-07-21T19:22:36.784" v="1815" actId="20577"/>
        <pc:sldMkLst>
          <pc:docMk/>
          <pc:sldMk cId="1388855806" sldId="258"/>
        </pc:sldMkLst>
        <pc:spChg chg="mod">
          <ac:chgData name="Diksha Singh" userId="37660bffc46af89b" providerId="LiveId" clId="{B07BD4B0-942F-4820-8786-C1F1BF403027}" dt="2023-07-21T18:47:11.314" v="168" actId="20577"/>
          <ac:spMkLst>
            <pc:docMk/>
            <pc:sldMk cId="1388855806" sldId="258"/>
            <ac:spMk id="2" creationId="{C43C7A1D-F274-D61F-2133-382CFF864199}"/>
          </ac:spMkLst>
        </pc:spChg>
        <pc:spChg chg="mod">
          <ac:chgData name="Diksha Singh" userId="37660bffc46af89b" providerId="LiveId" clId="{B07BD4B0-942F-4820-8786-C1F1BF403027}" dt="2023-07-21T19:14:05.248" v="1400" actId="20577"/>
          <ac:spMkLst>
            <pc:docMk/>
            <pc:sldMk cId="1388855806" sldId="258"/>
            <ac:spMk id="3" creationId="{CE874480-0E48-5704-13D6-4556EF8941D1}"/>
          </ac:spMkLst>
        </pc:spChg>
        <pc:spChg chg="del">
          <ac:chgData name="Diksha Singh" userId="37660bffc46af89b" providerId="LiveId" clId="{B07BD4B0-942F-4820-8786-C1F1BF403027}" dt="2023-07-21T18:47:41.977" v="169" actId="931"/>
          <ac:spMkLst>
            <pc:docMk/>
            <pc:sldMk cId="1388855806" sldId="258"/>
            <ac:spMk id="4" creationId="{969958F5-7066-8C0C-25E6-4451732DB070}"/>
          </ac:spMkLst>
        </pc:spChg>
        <pc:spChg chg="mod">
          <ac:chgData name="Diksha Singh" userId="37660bffc46af89b" providerId="LiveId" clId="{B07BD4B0-942F-4820-8786-C1F1BF403027}" dt="2023-07-21T19:22:36.784" v="1815" actId="20577"/>
          <ac:spMkLst>
            <pc:docMk/>
            <pc:sldMk cId="1388855806" sldId="258"/>
            <ac:spMk id="5" creationId="{8CB0AE9D-3E4E-658A-CFE3-5475BA3B750E}"/>
          </ac:spMkLst>
        </pc:spChg>
        <pc:spChg chg="del">
          <ac:chgData name="Diksha Singh" userId="37660bffc46af89b" providerId="LiveId" clId="{B07BD4B0-942F-4820-8786-C1F1BF403027}" dt="2023-07-21T18:49:02.218" v="172" actId="931"/>
          <ac:spMkLst>
            <pc:docMk/>
            <pc:sldMk cId="1388855806" sldId="258"/>
            <ac:spMk id="6" creationId="{B95A67AA-3113-AC89-735F-97E5F29F0308}"/>
          </ac:spMkLst>
        </pc:spChg>
        <pc:spChg chg="add mod">
          <ac:chgData name="Diksha Singh" userId="37660bffc46af89b" providerId="LiveId" clId="{B07BD4B0-942F-4820-8786-C1F1BF403027}" dt="2023-07-21T18:47:41.977" v="169" actId="931"/>
          <ac:spMkLst>
            <pc:docMk/>
            <pc:sldMk cId="1388855806" sldId="258"/>
            <ac:spMk id="9" creationId="{379DDE8D-1AFE-E6C6-E6D4-4F5ACE7267FC}"/>
          </ac:spMkLst>
        </pc:spChg>
        <pc:spChg chg="add mod">
          <ac:chgData name="Diksha Singh" userId="37660bffc46af89b" providerId="LiveId" clId="{B07BD4B0-942F-4820-8786-C1F1BF403027}" dt="2023-07-21T18:49:42.610" v="179" actId="1076"/>
          <ac:spMkLst>
            <pc:docMk/>
            <pc:sldMk cId="1388855806" sldId="258"/>
            <ac:spMk id="12" creationId="{88DBD656-D5D9-3754-DFB0-DB9C573122F5}"/>
          </ac:spMkLst>
        </pc:spChg>
        <pc:picChg chg="add mod">
          <ac:chgData name="Diksha Singh" userId="37660bffc46af89b" providerId="LiveId" clId="{B07BD4B0-942F-4820-8786-C1F1BF403027}" dt="2023-07-21T18:52:34.631" v="627" actId="1076"/>
          <ac:picMkLst>
            <pc:docMk/>
            <pc:sldMk cId="1388855806" sldId="258"/>
            <ac:picMk id="8" creationId="{A75EAEB2-CE2E-8DFB-DEF5-D278AACF5B22}"/>
          </ac:picMkLst>
        </pc:picChg>
        <pc:picChg chg="add mod">
          <ac:chgData name="Diksha Singh" userId="37660bffc46af89b" providerId="LiveId" clId="{B07BD4B0-942F-4820-8786-C1F1BF403027}" dt="2023-07-21T18:49:42.610" v="179" actId="1076"/>
          <ac:picMkLst>
            <pc:docMk/>
            <pc:sldMk cId="1388855806" sldId="258"/>
            <ac:picMk id="11" creationId="{494AE154-468E-E81B-DC85-DAABA51E3125}"/>
          </ac:picMkLst>
        </pc:picChg>
      </pc:sldChg>
      <pc:sldChg chg="addSp delSp modSp new mod ord">
        <pc:chgData name="Diksha Singh" userId="37660bffc46af89b" providerId="LiveId" clId="{B07BD4B0-942F-4820-8786-C1F1BF403027}" dt="2023-07-22T14:57:43.368" v="4028"/>
        <pc:sldMkLst>
          <pc:docMk/>
          <pc:sldMk cId="1306664625" sldId="259"/>
        </pc:sldMkLst>
        <pc:spChg chg="mod">
          <ac:chgData name="Diksha Singh" userId="37660bffc46af89b" providerId="LiveId" clId="{B07BD4B0-942F-4820-8786-C1F1BF403027}" dt="2023-07-22T14:41:52.560" v="3902" actId="14100"/>
          <ac:spMkLst>
            <pc:docMk/>
            <pc:sldMk cId="1306664625" sldId="259"/>
            <ac:spMk id="2" creationId="{99ED64E8-942A-56BD-4294-3CB843375964}"/>
          </ac:spMkLst>
        </pc:spChg>
        <pc:spChg chg="del">
          <ac:chgData name="Diksha Singh" userId="37660bffc46af89b" providerId="LiveId" clId="{B07BD4B0-942F-4820-8786-C1F1BF403027}" dt="2023-07-21T19:32:22.655" v="1817" actId="931"/>
          <ac:spMkLst>
            <pc:docMk/>
            <pc:sldMk cId="1306664625" sldId="259"/>
            <ac:spMk id="3" creationId="{C1448C5A-124D-3CCF-2E63-B2752BC2427E}"/>
          </ac:spMkLst>
        </pc:spChg>
        <pc:spChg chg="mod">
          <ac:chgData name="Diksha Singh" userId="37660bffc46af89b" providerId="LiveId" clId="{B07BD4B0-942F-4820-8786-C1F1BF403027}" dt="2023-07-22T14:42:45.777" v="3907" actId="14100"/>
          <ac:spMkLst>
            <pc:docMk/>
            <pc:sldMk cId="1306664625" sldId="259"/>
            <ac:spMk id="4" creationId="{E1695673-56A9-837F-02F9-08CB07FC0CB0}"/>
          </ac:spMkLst>
        </pc:spChg>
        <pc:spChg chg="add del mod">
          <ac:chgData name="Diksha Singh" userId="37660bffc46af89b" providerId="LiveId" clId="{B07BD4B0-942F-4820-8786-C1F1BF403027}" dt="2023-07-21T19:33:51.275" v="1825" actId="931"/>
          <ac:spMkLst>
            <pc:docMk/>
            <pc:sldMk cId="1306664625" sldId="259"/>
            <ac:spMk id="8" creationId="{19432F1E-9545-EB06-3790-50566083DDFF}"/>
          </ac:spMkLst>
        </pc:spChg>
        <pc:spChg chg="add del mod">
          <ac:chgData name="Diksha Singh" userId="37660bffc46af89b" providerId="LiveId" clId="{B07BD4B0-942F-4820-8786-C1F1BF403027}" dt="2023-07-21T19:39:27.608" v="1835" actId="931"/>
          <ac:spMkLst>
            <pc:docMk/>
            <pc:sldMk cId="1306664625" sldId="259"/>
            <ac:spMk id="12" creationId="{75D8C098-E12C-FC82-C4C0-B61E2FC48391}"/>
          </ac:spMkLst>
        </pc:spChg>
        <pc:spChg chg="add del mod">
          <ac:chgData name="Diksha Singh" userId="37660bffc46af89b" providerId="LiveId" clId="{B07BD4B0-942F-4820-8786-C1F1BF403027}" dt="2023-07-21T19:40:06.220" v="1844" actId="931"/>
          <ac:spMkLst>
            <pc:docMk/>
            <pc:sldMk cId="1306664625" sldId="259"/>
            <ac:spMk id="16" creationId="{31CB7683-4402-2949-CA81-639BBDC6E7D2}"/>
          </ac:spMkLst>
        </pc:spChg>
        <pc:spChg chg="add del mod">
          <ac:chgData name="Diksha Singh" userId="37660bffc46af89b" providerId="LiveId" clId="{B07BD4B0-942F-4820-8786-C1F1BF403027}" dt="2023-07-21T19:40:44.658" v="1852" actId="931"/>
          <ac:spMkLst>
            <pc:docMk/>
            <pc:sldMk cId="1306664625" sldId="259"/>
            <ac:spMk id="20" creationId="{D424A885-CA63-28A8-576B-84C6D20D91D9}"/>
          </ac:spMkLst>
        </pc:spChg>
        <pc:picChg chg="add del mod">
          <ac:chgData name="Diksha Singh" userId="37660bffc46af89b" providerId="LiveId" clId="{B07BD4B0-942F-4820-8786-C1F1BF403027}" dt="2023-07-21T19:32:48.556" v="1823" actId="21"/>
          <ac:picMkLst>
            <pc:docMk/>
            <pc:sldMk cId="1306664625" sldId="259"/>
            <ac:picMk id="6" creationId="{5BF59E1E-7712-4B6B-993C-4B88B4DA70B9}"/>
          </ac:picMkLst>
        </pc:picChg>
        <pc:picChg chg="add del mod">
          <ac:chgData name="Diksha Singh" userId="37660bffc46af89b" providerId="LiveId" clId="{B07BD4B0-942F-4820-8786-C1F1BF403027}" dt="2023-07-21T19:34:12.792" v="1831" actId="21"/>
          <ac:picMkLst>
            <pc:docMk/>
            <pc:sldMk cId="1306664625" sldId="259"/>
            <ac:picMk id="10" creationId="{67ABBD1F-C938-8E77-124E-5937E2A2C4C7}"/>
          </ac:picMkLst>
        </pc:picChg>
        <pc:picChg chg="add del mod">
          <ac:chgData name="Diksha Singh" userId="37660bffc46af89b" providerId="LiveId" clId="{B07BD4B0-942F-4820-8786-C1F1BF403027}" dt="2023-07-21T19:39:40.556" v="1837" actId="21"/>
          <ac:picMkLst>
            <pc:docMk/>
            <pc:sldMk cId="1306664625" sldId="259"/>
            <ac:picMk id="14" creationId="{6873C865-18DE-0CED-74C4-60C5A9FF578B}"/>
          </ac:picMkLst>
        </pc:picChg>
        <pc:picChg chg="add del mod">
          <ac:chgData name="Diksha Singh" userId="37660bffc46af89b" providerId="LiveId" clId="{B07BD4B0-942F-4820-8786-C1F1BF403027}" dt="2023-07-21T19:40:19.467" v="1845" actId="21"/>
          <ac:picMkLst>
            <pc:docMk/>
            <pc:sldMk cId="1306664625" sldId="259"/>
            <ac:picMk id="18" creationId="{355212B8-CAAC-61E5-D2EC-56D008888D1F}"/>
          </ac:picMkLst>
        </pc:picChg>
        <pc:picChg chg="add mod">
          <ac:chgData name="Diksha Singh" userId="37660bffc46af89b" providerId="LiveId" clId="{B07BD4B0-942F-4820-8786-C1F1BF403027}" dt="2023-07-22T14:27:12.997" v="2923" actId="1076"/>
          <ac:picMkLst>
            <pc:docMk/>
            <pc:sldMk cId="1306664625" sldId="259"/>
            <ac:picMk id="22" creationId="{6751DA2F-4038-26AA-2DF7-023142F63ABC}"/>
          </ac:picMkLst>
        </pc:picChg>
      </pc:sldChg>
      <pc:sldChg chg="addSp delSp modSp new mod">
        <pc:chgData name="Diksha Singh" userId="37660bffc46af89b" providerId="LiveId" clId="{B07BD4B0-942F-4820-8786-C1F1BF403027}" dt="2023-07-22T15:05:24.503" v="4268" actId="20577"/>
        <pc:sldMkLst>
          <pc:docMk/>
          <pc:sldMk cId="2064901375" sldId="260"/>
        </pc:sldMkLst>
        <pc:spChg chg="mod">
          <ac:chgData name="Diksha Singh" userId="37660bffc46af89b" providerId="LiveId" clId="{B07BD4B0-942F-4820-8786-C1F1BF403027}" dt="2023-07-22T14:54:43.071" v="3940" actId="20577"/>
          <ac:spMkLst>
            <pc:docMk/>
            <pc:sldMk cId="2064901375" sldId="260"/>
            <ac:spMk id="2" creationId="{5A815574-74F7-26D7-1EC5-0416C9054E38}"/>
          </ac:spMkLst>
        </pc:spChg>
        <pc:spChg chg="del mod">
          <ac:chgData name="Diksha Singh" userId="37660bffc46af89b" providerId="LiveId" clId="{B07BD4B0-942F-4820-8786-C1F1BF403027}" dt="2023-07-22T14:56:25.011" v="3959" actId="931"/>
          <ac:spMkLst>
            <pc:docMk/>
            <pc:sldMk cId="2064901375" sldId="260"/>
            <ac:spMk id="3" creationId="{2E70E2F9-EEE6-F03C-9EAF-9C2B79DEB70D}"/>
          </ac:spMkLst>
        </pc:spChg>
        <pc:spChg chg="mod">
          <ac:chgData name="Diksha Singh" userId="37660bffc46af89b" providerId="LiveId" clId="{B07BD4B0-942F-4820-8786-C1F1BF403027}" dt="2023-07-22T15:05:24.503" v="4268" actId="20577"/>
          <ac:spMkLst>
            <pc:docMk/>
            <pc:sldMk cId="2064901375" sldId="260"/>
            <ac:spMk id="4" creationId="{72B7C7CB-1210-3EEB-6EF6-9D1724B5FA31}"/>
          </ac:spMkLst>
        </pc:spChg>
        <pc:picChg chg="add mod">
          <ac:chgData name="Diksha Singh" userId="37660bffc46af89b" providerId="LiveId" clId="{B07BD4B0-942F-4820-8786-C1F1BF403027}" dt="2023-07-22T14:56:34.016" v="3961" actId="1076"/>
          <ac:picMkLst>
            <pc:docMk/>
            <pc:sldMk cId="2064901375" sldId="260"/>
            <ac:picMk id="6" creationId="{CE005513-8A1E-05A0-4951-B54AD58629C3}"/>
          </ac:picMkLst>
        </pc:picChg>
      </pc:sldChg>
      <pc:sldChg chg="addSp delSp modSp new mod modClrScheme chgLayout">
        <pc:chgData name="Diksha Singh" userId="37660bffc46af89b" providerId="LiveId" clId="{B07BD4B0-942F-4820-8786-C1F1BF403027}" dt="2023-07-26T06:19:08.287" v="10189" actId="20577"/>
        <pc:sldMkLst>
          <pc:docMk/>
          <pc:sldMk cId="670713634" sldId="261"/>
        </pc:sldMkLst>
        <pc:spChg chg="del mod ord">
          <ac:chgData name="Diksha Singh" userId="37660bffc46af89b" providerId="LiveId" clId="{B07BD4B0-942F-4820-8786-C1F1BF403027}" dt="2023-07-22T15:07:20.859" v="4271" actId="700"/>
          <ac:spMkLst>
            <pc:docMk/>
            <pc:sldMk cId="670713634" sldId="261"/>
            <ac:spMk id="2" creationId="{FABF4AC2-F3EF-383A-C1ED-0109C9EA16FD}"/>
          </ac:spMkLst>
        </pc:spChg>
        <pc:spChg chg="del mod ord">
          <ac:chgData name="Diksha Singh" userId="37660bffc46af89b" providerId="LiveId" clId="{B07BD4B0-942F-4820-8786-C1F1BF403027}" dt="2023-07-22T15:07:20.859" v="4271" actId="700"/>
          <ac:spMkLst>
            <pc:docMk/>
            <pc:sldMk cId="670713634" sldId="261"/>
            <ac:spMk id="3" creationId="{3C8DA28C-2D34-C12B-B37B-7F259DDE60BD}"/>
          </ac:spMkLst>
        </pc:spChg>
        <pc:spChg chg="del">
          <ac:chgData name="Diksha Singh" userId="37660bffc46af89b" providerId="LiveId" clId="{B07BD4B0-942F-4820-8786-C1F1BF403027}" dt="2023-07-22T15:07:20.859" v="4271" actId="700"/>
          <ac:spMkLst>
            <pc:docMk/>
            <pc:sldMk cId="670713634" sldId="261"/>
            <ac:spMk id="4" creationId="{40579FCE-5BB1-99D3-CE04-4FC0F9D4EFCE}"/>
          </ac:spMkLst>
        </pc:spChg>
        <pc:spChg chg="del">
          <ac:chgData name="Diksha Singh" userId="37660bffc46af89b" providerId="LiveId" clId="{B07BD4B0-942F-4820-8786-C1F1BF403027}" dt="2023-07-22T15:07:20.859" v="4271" actId="700"/>
          <ac:spMkLst>
            <pc:docMk/>
            <pc:sldMk cId="670713634" sldId="261"/>
            <ac:spMk id="5" creationId="{3D9770FB-FCCF-8ECC-1277-885EAD277AA0}"/>
          </ac:spMkLst>
        </pc:spChg>
        <pc:spChg chg="del">
          <ac:chgData name="Diksha Singh" userId="37660bffc46af89b" providerId="LiveId" clId="{B07BD4B0-942F-4820-8786-C1F1BF403027}" dt="2023-07-22T15:07:20.859" v="4271" actId="700"/>
          <ac:spMkLst>
            <pc:docMk/>
            <pc:sldMk cId="670713634" sldId="261"/>
            <ac:spMk id="6" creationId="{8A0E9039-7FCF-34E1-3733-FD1A88249C5E}"/>
          </ac:spMkLst>
        </pc:spChg>
        <pc:spChg chg="add mod ord">
          <ac:chgData name="Diksha Singh" userId="37660bffc46af89b" providerId="LiveId" clId="{B07BD4B0-942F-4820-8786-C1F1BF403027}" dt="2023-07-26T06:19:08.287" v="10189" actId="20577"/>
          <ac:spMkLst>
            <pc:docMk/>
            <pc:sldMk cId="670713634" sldId="261"/>
            <ac:spMk id="7" creationId="{E15BD340-349E-ECC9-EC76-7495FD6625BB}"/>
          </ac:spMkLst>
        </pc:spChg>
        <pc:spChg chg="add mod ord">
          <ac:chgData name="Diksha Singh" userId="37660bffc46af89b" providerId="LiveId" clId="{B07BD4B0-942F-4820-8786-C1F1BF403027}" dt="2023-07-22T18:43:45.287" v="6313" actId="120"/>
          <ac:spMkLst>
            <pc:docMk/>
            <pc:sldMk cId="670713634" sldId="261"/>
            <ac:spMk id="8" creationId="{A3E1D63F-47FB-EA54-DECB-937A3C1B52A2}"/>
          </ac:spMkLst>
        </pc:spChg>
        <pc:spChg chg="add del mod">
          <ac:chgData name="Diksha Singh" userId="37660bffc46af89b" providerId="LiveId" clId="{B07BD4B0-942F-4820-8786-C1F1BF403027}" dt="2023-07-22T18:44:19.755" v="6316"/>
          <ac:spMkLst>
            <pc:docMk/>
            <pc:sldMk cId="670713634" sldId="261"/>
            <ac:spMk id="9" creationId="{7FB6A8B7-F04B-004F-AF48-82345A587BAC}"/>
          </ac:spMkLst>
        </pc:spChg>
      </pc:sldChg>
      <pc:sldChg chg="addSp delSp modSp new mod modClrScheme chgLayout">
        <pc:chgData name="Diksha Singh" userId="37660bffc46af89b" providerId="LiveId" clId="{B07BD4B0-942F-4820-8786-C1F1BF403027}" dt="2023-07-23T09:45:31.997" v="6318" actId="14100"/>
        <pc:sldMkLst>
          <pc:docMk/>
          <pc:sldMk cId="2845018390" sldId="262"/>
        </pc:sldMkLst>
        <pc:spChg chg="del mod ord">
          <ac:chgData name="Diksha Singh" userId="37660bffc46af89b" providerId="LiveId" clId="{B07BD4B0-942F-4820-8786-C1F1BF403027}" dt="2023-07-22T15:07:44.653" v="4272" actId="700"/>
          <ac:spMkLst>
            <pc:docMk/>
            <pc:sldMk cId="2845018390" sldId="262"/>
            <ac:spMk id="2" creationId="{82A811C4-D7F2-E2F7-81E1-E8C83F28C863}"/>
          </ac:spMkLst>
        </pc:spChg>
        <pc:spChg chg="del">
          <ac:chgData name="Diksha Singh" userId="37660bffc46af89b" providerId="LiveId" clId="{B07BD4B0-942F-4820-8786-C1F1BF403027}" dt="2023-07-22T15:07:44.653" v="4272" actId="700"/>
          <ac:spMkLst>
            <pc:docMk/>
            <pc:sldMk cId="2845018390" sldId="262"/>
            <ac:spMk id="3" creationId="{559F3240-3E47-3274-8FAF-64D1B6BA43ED}"/>
          </ac:spMkLst>
        </pc:spChg>
        <pc:spChg chg="del mod ord">
          <ac:chgData name="Diksha Singh" userId="37660bffc46af89b" providerId="LiveId" clId="{B07BD4B0-942F-4820-8786-C1F1BF403027}" dt="2023-07-22T15:07:44.653" v="4272" actId="700"/>
          <ac:spMkLst>
            <pc:docMk/>
            <pc:sldMk cId="2845018390" sldId="262"/>
            <ac:spMk id="4" creationId="{501220DB-6178-743F-9E43-00824200D2B3}"/>
          </ac:spMkLst>
        </pc:spChg>
        <pc:spChg chg="del">
          <ac:chgData name="Diksha Singh" userId="37660bffc46af89b" providerId="LiveId" clId="{B07BD4B0-942F-4820-8786-C1F1BF403027}" dt="2023-07-22T15:07:44.653" v="4272" actId="700"/>
          <ac:spMkLst>
            <pc:docMk/>
            <pc:sldMk cId="2845018390" sldId="262"/>
            <ac:spMk id="5" creationId="{BC8C7C3F-13B1-A38E-9A27-8554B34255F6}"/>
          </ac:spMkLst>
        </pc:spChg>
        <pc:spChg chg="del mod ord">
          <ac:chgData name="Diksha Singh" userId="37660bffc46af89b" providerId="LiveId" clId="{B07BD4B0-942F-4820-8786-C1F1BF403027}" dt="2023-07-22T15:07:44.653" v="4272" actId="700"/>
          <ac:spMkLst>
            <pc:docMk/>
            <pc:sldMk cId="2845018390" sldId="262"/>
            <ac:spMk id="6" creationId="{56493F0A-CBB5-8506-3A91-ABF5FE0AC6F4}"/>
          </ac:spMkLst>
        </pc:spChg>
        <pc:spChg chg="add mod ord">
          <ac:chgData name="Diksha Singh" userId="37660bffc46af89b" providerId="LiveId" clId="{B07BD4B0-942F-4820-8786-C1F1BF403027}" dt="2023-07-22T18:42:09.284" v="6297" actId="20577"/>
          <ac:spMkLst>
            <pc:docMk/>
            <pc:sldMk cId="2845018390" sldId="262"/>
            <ac:spMk id="7" creationId="{8BE5E4A1-0EC1-FC5C-8E80-24A42A8644DF}"/>
          </ac:spMkLst>
        </pc:spChg>
        <pc:spChg chg="add del mod ord">
          <ac:chgData name="Diksha Singh" userId="37660bffc46af89b" providerId="LiveId" clId="{B07BD4B0-942F-4820-8786-C1F1BF403027}" dt="2023-07-22T18:40:38.761" v="6278" actId="931"/>
          <ac:spMkLst>
            <pc:docMk/>
            <pc:sldMk cId="2845018390" sldId="262"/>
            <ac:spMk id="8" creationId="{2C8D35ED-C9A6-01D0-5B17-714F65F3A1C3}"/>
          </ac:spMkLst>
        </pc:spChg>
        <pc:spChg chg="add del mod ord">
          <ac:chgData name="Diksha Singh" userId="37660bffc46af89b" providerId="LiveId" clId="{B07BD4B0-942F-4820-8786-C1F1BF403027}" dt="2023-07-22T18:40:59.671" v="6279" actId="931"/>
          <ac:spMkLst>
            <pc:docMk/>
            <pc:sldMk cId="2845018390" sldId="262"/>
            <ac:spMk id="9" creationId="{FBFC6337-691E-0524-0952-E2039A99234E}"/>
          </ac:spMkLst>
        </pc:spChg>
        <pc:picChg chg="add mod">
          <ac:chgData name="Diksha Singh" userId="37660bffc46af89b" providerId="LiveId" clId="{B07BD4B0-942F-4820-8786-C1F1BF403027}" dt="2023-07-22T18:40:38.761" v="6278" actId="931"/>
          <ac:picMkLst>
            <pc:docMk/>
            <pc:sldMk cId="2845018390" sldId="262"/>
            <ac:picMk id="11" creationId="{61205017-69F3-3EAF-2D55-EE3E38F3BA8C}"/>
          </ac:picMkLst>
        </pc:picChg>
        <pc:picChg chg="add mod">
          <ac:chgData name="Diksha Singh" userId="37660bffc46af89b" providerId="LiveId" clId="{B07BD4B0-942F-4820-8786-C1F1BF403027}" dt="2023-07-23T09:45:31.997" v="6318" actId="14100"/>
          <ac:picMkLst>
            <pc:docMk/>
            <pc:sldMk cId="2845018390" sldId="262"/>
            <ac:picMk id="13" creationId="{3A33776A-9AFD-BE8A-D4FF-8B71844D8367}"/>
          </ac:picMkLst>
        </pc:picChg>
      </pc:sldChg>
      <pc:sldChg chg="addSp delSp modSp new mod">
        <pc:chgData name="Diksha Singh" userId="37660bffc46af89b" providerId="LiveId" clId="{B07BD4B0-942F-4820-8786-C1F1BF403027}" dt="2023-07-23T17:51:20.560" v="7395" actId="1076"/>
        <pc:sldMkLst>
          <pc:docMk/>
          <pc:sldMk cId="3029841448" sldId="263"/>
        </pc:sldMkLst>
        <pc:spChg chg="mod">
          <ac:chgData name="Diksha Singh" userId="37660bffc46af89b" providerId="LiveId" clId="{B07BD4B0-942F-4820-8786-C1F1BF403027}" dt="2023-07-23T17:41:47.166" v="6815" actId="14100"/>
          <ac:spMkLst>
            <pc:docMk/>
            <pc:sldMk cId="3029841448" sldId="263"/>
            <ac:spMk id="2" creationId="{C5CC8EE6-488D-FFB8-D85A-2AA53042816C}"/>
          </ac:spMkLst>
        </pc:spChg>
        <pc:spChg chg="del mod">
          <ac:chgData name="Diksha Singh" userId="37660bffc46af89b" providerId="LiveId" clId="{B07BD4B0-942F-4820-8786-C1F1BF403027}" dt="2023-07-23T17:33:06.933" v="6328" actId="931"/>
          <ac:spMkLst>
            <pc:docMk/>
            <pc:sldMk cId="3029841448" sldId="263"/>
            <ac:spMk id="3" creationId="{DFF3AF89-2878-8AC8-FAF3-1E243E911A95}"/>
          </ac:spMkLst>
        </pc:spChg>
        <pc:spChg chg="mod">
          <ac:chgData name="Diksha Singh" userId="37660bffc46af89b" providerId="LiveId" clId="{B07BD4B0-942F-4820-8786-C1F1BF403027}" dt="2023-07-23T17:50:36.187" v="7389" actId="20577"/>
          <ac:spMkLst>
            <pc:docMk/>
            <pc:sldMk cId="3029841448" sldId="263"/>
            <ac:spMk id="4" creationId="{A3286210-33DE-2A15-45D6-6E4542847777}"/>
          </ac:spMkLst>
        </pc:spChg>
        <pc:spChg chg="add del mod">
          <ac:chgData name="Diksha Singh" userId="37660bffc46af89b" providerId="LiveId" clId="{B07BD4B0-942F-4820-8786-C1F1BF403027}" dt="2023-07-23T17:33:51.385" v="6337" actId="931"/>
          <ac:spMkLst>
            <pc:docMk/>
            <pc:sldMk cId="3029841448" sldId="263"/>
            <ac:spMk id="8" creationId="{81012FE9-03B8-1C87-F0EA-17D01B9F3192}"/>
          </ac:spMkLst>
        </pc:spChg>
        <pc:picChg chg="add del mod">
          <ac:chgData name="Diksha Singh" userId="37660bffc46af89b" providerId="LiveId" clId="{B07BD4B0-942F-4820-8786-C1F1BF403027}" dt="2023-07-23T17:33:12.640" v="6329" actId="21"/>
          <ac:picMkLst>
            <pc:docMk/>
            <pc:sldMk cId="3029841448" sldId="263"/>
            <ac:picMk id="6" creationId="{C3856D6F-A3D0-8A2C-C094-39307109B532}"/>
          </ac:picMkLst>
        </pc:picChg>
        <pc:picChg chg="add mod">
          <ac:chgData name="Diksha Singh" userId="37660bffc46af89b" providerId="LiveId" clId="{B07BD4B0-942F-4820-8786-C1F1BF403027}" dt="2023-07-23T17:51:20.560" v="7395" actId="1076"/>
          <ac:picMkLst>
            <pc:docMk/>
            <pc:sldMk cId="3029841448" sldId="263"/>
            <ac:picMk id="10" creationId="{2BE4DE1C-25BA-1DC8-1B9B-42E65F6C127D}"/>
          </ac:picMkLst>
        </pc:picChg>
      </pc:sldChg>
      <pc:sldChg chg="modSp new mod">
        <pc:chgData name="Diksha Singh" userId="37660bffc46af89b" providerId="LiveId" clId="{B07BD4B0-942F-4820-8786-C1F1BF403027}" dt="2023-07-23T17:53:50.677" v="7469" actId="20577"/>
        <pc:sldMkLst>
          <pc:docMk/>
          <pc:sldMk cId="1147334663" sldId="264"/>
        </pc:sldMkLst>
        <pc:spChg chg="mod">
          <ac:chgData name="Diksha Singh" userId="37660bffc46af89b" providerId="LiveId" clId="{B07BD4B0-942F-4820-8786-C1F1BF403027}" dt="2023-07-23T17:52:38.870" v="7425" actId="20577"/>
          <ac:spMkLst>
            <pc:docMk/>
            <pc:sldMk cId="1147334663" sldId="264"/>
            <ac:spMk id="2" creationId="{25EC02B5-089F-7B1B-D9DB-71835E97AD64}"/>
          </ac:spMkLst>
        </pc:spChg>
        <pc:spChg chg="mod">
          <ac:chgData name="Diksha Singh" userId="37660bffc46af89b" providerId="LiveId" clId="{B07BD4B0-942F-4820-8786-C1F1BF403027}" dt="2023-07-23T17:53:50.677" v="7469" actId="20577"/>
          <ac:spMkLst>
            <pc:docMk/>
            <pc:sldMk cId="1147334663" sldId="264"/>
            <ac:spMk id="3" creationId="{31E38926-A708-48C2-4949-00587F33C979}"/>
          </ac:spMkLst>
        </pc:spChg>
      </pc:sldChg>
      <pc:sldChg chg="new del">
        <pc:chgData name="Diksha Singh" userId="37660bffc46af89b" providerId="LiveId" clId="{B07BD4B0-942F-4820-8786-C1F1BF403027}" dt="2023-07-23T17:32:18.520" v="6321" actId="2696"/>
        <pc:sldMkLst>
          <pc:docMk/>
          <pc:sldMk cId="3183144195" sldId="264"/>
        </pc:sldMkLst>
      </pc:sldChg>
      <pc:sldChg chg="modSp new mod">
        <pc:chgData name="Diksha Singh" userId="37660bffc46af89b" providerId="LiveId" clId="{B07BD4B0-942F-4820-8786-C1F1BF403027}" dt="2023-07-25T20:15:16.490" v="9502" actId="27636"/>
        <pc:sldMkLst>
          <pc:docMk/>
          <pc:sldMk cId="431863942" sldId="265"/>
        </pc:sldMkLst>
        <pc:spChg chg="mod">
          <ac:chgData name="Diksha Singh" userId="37660bffc46af89b" providerId="LiveId" clId="{B07BD4B0-942F-4820-8786-C1F1BF403027}" dt="2023-07-25T19:01:59.673" v="7505" actId="20577"/>
          <ac:spMkLst>
            <pc:docMk/>
            <pc:sldMk cId="431863942" sldId="265"/>
            <ac:spMk id="2" creationId="{6EB7815F-F1FB-F8B9-9777-5D92C4083D17}"/>
          </ac:spMkLst>
        </pc:spChg>
        <pc:spChg chg="mod">
          <ac:chgData name="Diksha Singh" userId="37660bffc46af89b" providerId="LiveId" clId="{B07BD4B0-942F-4820-8786-C1F1BF403027}" dt="2023-07-25T20:15:16.490" v="9502" actId="27636"/>
          <ac:spMkLst>
            <pc:docMk/>
            <pc:sldMk cId="431863942" sldId="265"/>
            <ac:spMk id="3" creationId="{493ECDD1-EE9E-9E89-D3A7-25D29A62EB75}"/>
          </ac:spMkLst>
        </pc:spChg>
      </pc:sldChg>
      <pc:sldChg chg="modSp new mod">
        <pc:chgData name="Diksha Singh" userId="37660bffc46af89b" providerId="LiveId" clId="{B07BD4B0-942F-4820-8786-C1F1BF403027}" dt="2023-07-25T19:17:53.018" v="8072"/>
        <pc:sldMkLst>
          <pc:docMk/>
          <pc:sldMk cId="2622508429" sldId="266"/>
        </pc:sldMkLst>
        <pc:spChg chg="mod">
          <ac:chgData name="Diksha Singh" userId="37660bffc46af89b" providerId="LiveId" clId="{B07BD4B0-942F-4820-8786-C1F1BF403027}" dt="2023-07-25T19:17:25.805" v="8069" actId="20577"/>
          <ac:spMkLst>
            <pc:docMk/>
            <pc:sldMk cId="2622508429" sldId="266"/>
            <ac:spMk id="2" creationId="{F77D6977-CB2F-8EDE-B7F7-85D783744D39}"/>
          </ac:spMkLst>
        </pc:spChg>
        <pc:spChg chg="mod">
          <ac:chgData name="Diksha Singh" userId="37660bffc46af89b" providerId="LiveId" clId="{B07BD4B0-942F-4820-8786-C1F1BF403027}" dt="2023-07-25T19:17:53.018" v="8072"/>
          <ac:spMkLst>
            <pc:docMk/>
            <pc:sldMk cId="2622508429" sldId="266"/>
            <ac:spMk id="3" creationId="{64E00FB2-1318-10A0-8A36-B84A1575AB43}"/>
          </ac:spMkLst>
        </pc:spChg>
      </pc:sldChg>
      <pc:sldChg chg="modSp new mod">
        <pc:chgData name="Diksha Singh" userId="37660bffc46af89b" providerId="LiveId" clId="{B07BD4B0-942F-4820-8786-C1F1BF403027}" dt="2023-07-25T19:56:15.480" v="9178" actId="20577"/>
        <pc:sldMkLst>
          <pc:docMk/>
          <pc:sldMk cId="3795865304" sldId="267"/>
        </pc:sldMkLst>
        <pc:spChg chg="mod">
          <ac:chgData name="Diksha Singh" userId="37660bffc46af89b" providerId="LiveId" clId="{B07BD4B0-942F-4820-8786-C1F1BF403027}" dt="2023-07-25T19:45:29.468" v="8947" actId="20577"/>
          <ac:spMkLst>
            <pc:docMk/>
            <pc:sldMk cId="3795865304" sldId="267"/>
            <ac:spMk id="2" creationId="{5AA977ED-8290-B3EB-0069-23C1439BFD8E}"/>
          </ac:spMkLst>
        </pc:spChg>
        <pc:spChg chg="mod">
          <ac:chgData name="Diksha Singh" userId="37660bffc46af89b" providerId="LiveId" clId="{B07BD4B0-942F-4820-8786-C1F1BF403027}" dt="2023-07-25T19:56:15.480" v="9178" actId="20577"/>
          <ac:spMkLst>
            <pc:docMk/>
            <pc:sldMk cId="3795865304" sldId="267"/>
            <ac:spMk id="3" creationId="{77B06A0D-1DED-61B4-C688-9082F4D6A0AC}"/>
          </ac:spMkLst>
        </pc:spChg>
      </pc:sldChg>
      <pc:sldChg chg="new del">
        <pc:chgData name="Diksha Singh" userId="37660bffc46af89b" providerId="LiveId" clId="{B07BD4B0-942F-4820-8786-C1F1BF403027}" dt="2023-07-25T19:56:41.667" v="9180" actId="2696"/>
        <pc:sldMkLst>
          <pc:docMk/>
          <pc:sldMk cId="944536701" sldId="268"/>
        </pc:sldMkLst>
      </pc:sldChg>
      <pc:sldChg chg="modSp new mod">
        <pc:chgData name="Diksha Singh" userId="37660bffc46af89b" providerId="LiveId" clId="{B07BD4B0-942F-4820-8786-C1F1BF403027}" dt="2023-07-25T20:09:11.928" v="9290" actId="14100"/>
        <pc:sldMkLst>
          <pc:docMk/>
          <pc:sldMk cId="2819046485" sldId="268"/>
        </pc:sldMkLst>
        <pc:spChg chg="mod">
          <ac:chgData name="Diksha Singh" userId="37660bffc46af89b" providerId="LiveId" clId="{B07BD4B0-942F-4820-8786-C1F1BF403027}" dt="2023-07-25T20:02:46.301" v="9250" actId="20577"/>
          <ac:spMkLst>
            <pc:docMk/>
            <pc:sldMk cId="2819046485" sldId="268"/>
            <ac:spMk id="2" creationId="{99606A6E-6164-2DB1-8E5B-C410C780FE55}"/>
          </ac:spMkLst>
        </pc:spChg>
        <pc:spChg chg="mod">
          <ac:chgData name="Diksha Singh" userId="37660bffc46af89b" providerId="LiveId" clId="{B07BD4B0-942F-4820-8786-C1F1BF403027}" dt="2023-07-25T20:09:11.928" v="9290" actId="14100"/>
          <ac:spMkLst>
            <pc:docMk/>
            <pc:sldMk cId="2819046485" sldId="268"/>
            <ac:spMk id="3" creationId="{0E7DF5C6-A8C6-ED54-8CF9-71D41F5AC3C9}"/>
          </ac:spMkLst>
        </pc:spChg>
      </pc:sldChg>
      <pc:sldChg chg="addSp delSp modSp new mod">
        <pc:chgData name="Diksha Singh" userId="37660bffc46af89b" providerId="LiveId" clId="{B07BD4B0-942F-4820-8786-C1F1BF403027}" dt="2023-07-26T07:33:44.813" v="13286" actId="20577"/>
        <pc:sldMkLst>
          <pc:docMk/>
          <pc:sldMk cId="960515103" sldId="269"/>
        </pc:sldMkLst>
        <pc:spChg chg="mod">
          <ac:chgData name="Diksha Singh" userId="37660bffc46af89b" providerId="LiveId" clId="{B07BD4B0-942F-4820-8786-C1F1BF403027}" dt="2023-07-26T07:32:48.838" v="13257" actId="14100"/>
          <ac:spMkLst>
            <pc:docMk/>
            <pc:sldMk cId="960515103" sldId="269"/>
            <ac:spMk id="2" creationId="{D5DAE9B1-3DFB-7892-836B-9BFC2761282D}"/>
          </ac:spMkLst>
        </pc:spChg>
        <pc:spChg chg="del">
          <ac:chgData name="Diksha Singh" userId="37660bffc46af89b" providerId="LiveId" clId="{B07BD4B0-942F-4820-8786-C1F1BF403027}" dt="2023-07-25T20:43:09.262" v="9504" actId="931"/>
          <ac:spMkLst>
            <pc:docMk/>
            <pc:sldMk cId="960515103" sldId="269"/>
            <ac:spMk id="3" creationId="{55D8901F-3656-924B-BDE9-883E45F1C553}"/>
          </ac:spMkLst>
        </pc:spChg>
        <pc:spChg chg="mod">
          <ac:chgData name="Diksha Singh" userId="37660bffc46af89b" providerId="LiveId" clId="{B07BD4B0-942F-4820-8786-C1F1BF403027}" dt="2023-07-26T07:33:44.813" v="13286" actId="20577"/>
          <ac:spMkLst>
            <pc:docMk/>
            <pc:sldMk cId="960515103" sldId="269"/>
            <ac:spMk id="4" creationId="{20110E46-20DB-4A05-8AE2-CC779BB4AB78}"/>
          </ac:spMkLst>
        </pc:spChg>
        <pc:picChg chg="add mod">
          <ac:chgData name="Diksha Singh" userId="37660bffc46af89b" providerId="LiveId" clId="{B07BD4B0-942F-4820-8786-C1F1BF403027}" dt="2023-07-25T20:43:36.854" v="9511" actId="14100"/>
          <ac:picMkLst>
            <pc:docMk/>
            <pc:sldMk cId="960515103" sldId="269"/>
            <ac:picMk id="6" creationId="{D4BF8D79-539E-CD41-26F0-80790F928EB1}"/>
          </ac:picMkLst>
        </pc:picChg>
      </pc:sldChg>
      <pc:sldChg chg="addSp delSp modSp new mod">
        <pc:chgData name="Diksha Singh" userId="37660bffc46af89b" providerId="LiveId" clId="{B07BD4B0-942F-4820-8786-C1F1BF403027}" dt="2023-07-26T06:58:03.294" v="11459" actId="14100"/>
        <pc:sldMkLst>
          <pc:docMk/>
          <pc:sldMk cId="131831799" sldId="270"/>
        </pc:sldMkLst>
        <pc:spChg chg="mod">
          <ac:chgData name="Diksha Singh" userId="37660bffc46af89b" providerId="LiveId" clId="{B07BD4B0-942F-4820-8786-C1F1BF403027}" dt="2023-07-26T06:57:53.817" v="11458" actId="14100"/>
          <ac:spMkLst>
            <pc:docMk/>
            <pc:sldMk cId="131831799" sldId="270"/>
            <ac:spMk id="2" creationId="{3BCC64E8-9BD8-2647-7514-001A0ECED9DC}"/>
          </ac:spMkLst>
        </pc:spChg>
        <pc:spChg chg="del mod">
          <ac:chgData name="Diksha Singh" userId="37660bffc46af89b" providerId="LiveId" clId="{B07BD4B0-942F-4820-8786-C1F1BF403027}" dt="2023-07-26T06:56:53.684" v="11449" actId="931"/>
          <ac:spMkLst>
            <pc:docMk/>
            <pc:sldMk cId="131831799" sldId="270"/>
            <ac:spMk id="3" creationId="{6CDA98B1-1937-F102-76F4-3E3FDBDA4BC8}"/>
          </ac:spMkLst>
        </pc:spChg>
        <pc:spChg chg="mod">
          <ac:chgData name="Diksha Singh" userId="37660bffc46af89b" providerId="LiveId" clId="{B07BD4B0-942F-4820-8786-C1F1BF403027}" dt="2023-07-26T06:58:03.294" v="11459" actId="14100"/>
          <ac:spMkLst>
            <pc:docMk/>
            <pc:sldMk cId="131831799" sldId="270"/>
            <ac:spMk id="4" creationId="{20853B81-1E6E-A98B-0332-0B463669E3B7}"/>
          </ac:spMkLst>
        </pc:spChg>
        <pc:picChg chg="add mod">
          <ac:chgData name="Diksha Singh" userId="37660bffc46af89b" providerId="LiveId" clId="{B07BD4B0-942F-4820-8786-C1F1BF403027}" dt="2023-07-26T06:57:15.639" v="11455" actId="14100"/>
          <ac:picMkLst>
            <pc:docMk/>
            <pc:sldMk cId="131831799" sldId="270"/>
            <ac:picMk id="6" creationId="{F21ACB32-57EE-734F-4BD2-053CD7238975}"/>
          </ac:picMkLst>
        </pc:picChg>
      </pc:sldChg>
      <pc:sldChg chg="addSp delSp modSp new mod">
        <pc:chgData name="Diksha Singh" userId="37660bffc46af89b" providerId="LiveId" clId="{B07BD4B0-942F-4820-8786-C1F1BF403027}" dt="2023-07-26T07:19:09.157" v="12537" actId="14100"/>
        <pc:sldMkLst>
          <pc:docMk/>
          <pc:sldMk cId="742362845" sldId="271"/>
        </pc:sldMkLst>
        <pc:spChg chg="mod">
          <ac:chgData name="Diksha Singh" userId="37660bffc46af89b" providerId="LiveId" clId="{B07BD4B0-942F-4820-8786-C1F1BF403027}" dt="2023-07-26T07:10:38.605" v="12135" actId="14100"/>
          <ac:spMkLst>
            <pc:docMk/>
            <pc:sldMk cId="742362845" sldId="271"/>
            <ac:spMk id="2" creationId="{BF3A915C-56B3-9945-E8ED-6C4340AFC8A0}"/>
          </ac:spMkLst>
        </pc:spChg>
        <pc:spChg chg="del">
          <ac:chgData name="Diksha Singh" userId="37660bffc46af89b" providerId="LiveId" clId="{B07BD4B0-942F-4820-8786-C1F1BF403027}" dt="2023-07-26T07:18:52.080" v="12532" actId="931"/>
          <ac:spMkLst>
            <pc:docMk/>
            <pc:sldMk cId="742362845" sldId="271"/>
            <ac:spMk id="3" creationId="{5B653C3E-C14F-9A50-EF02-4AFAF6DF7025}"/>
          </ac:spMkLst>
        </pc:spChg>
        <pc:spChg chg="mod">
          <ac:chgData name="Diksha Singh" userId="37660bffc46af89b" providerId="LiveId" clId="{B07BD4B0-942F-4820-8786-C1F1BF403027}" dt="2023-07-26T07:18:40.277" v="12531" actId="27636"/>
          <ac:spMkLst>
            <pc:docMk/>
            <pc:sldMk cId="742362845" sldId="271"/>
            <ac:spMk id="4" creationId="{48B0052A-D7A8-889C-A95A-810966A6C45F}"/>
          </ac:spMkLst>
        </pc:spChg>
        <pc:picChg chg="add mod">
          <ac:chgData name="Diksha Singh" userId="37660bffc46af89b" providerId="LiveId" clId="{B07BD4B0-942F-4820-8786-C1F1BF403027}" dt="2023-07-26T07:19:09.157" v="12537" actId="14100"/>
          <ac:picMkLst>
            <pc:docMk/>
            <pc:sldMk cId="742362845" sldId="271"/>
            <ac:picMk id="6" creationId="{0555FA38-6740-12C1-33C3-B9E4CDB451D5}"/>
          </ac:picMkLst>
        </pc:picChg>
      </pc:sldChg>
      <pc:sldChg chg="modSp new del mod">
        <pc:chgData name="Diksha Singh" userId="37660bffc46af89b" providerId="LiveId" clId="{B07BD4B0-942F-4820-8786-C1F1BF403027}" dt="2023-07-26T07:02:38.575" v="11474" actId="2696"/>
        <pc:sldMkLst>
          <pc:docMk/>
          <pc:sldMk cId="2275805774" sldId="271"/>
        </pc:sldMkLst>
        <pc:spChg chg="mod">
          <ac:chgData name="Diksha Singh" userId="37660bffc46af89b" providerId="LiveId" clId="{B07BD4B0-942F-4820-8786-C1F1BF403027}" dt="2023-07-26T07:02:11.143" v="11473" actId="20577"/>
          <ac:spMkLst>
            <pc:docMk/>
            <pc:sldMk cId="2275805774" sldId="271"/>
            <ac:spMk id="2" creationId="{794BEA56-0B55-ED24-4D0F-B099033E1931}"/>
          </ac:spMkLst>
        </pc:spChg>
      </pc:sldChg>
      <pc:sldChg chg="new del">
        <pc:chgData name="Diksha Singh" userId="37660bffc46af89b" providerId="LiveId" clId="{B07BD4B0-942F-4820-8786-C1F1BF403027}" dt="2023-07-26T06:58:22.141" v="11461" actId="2696"/>
        <pc:sldMkLst>
          <pc:docMk/>
          <pc:sldMk cId="3168600775" sldId="271"/>
        </pc:sldMkLst>
      </pc:sldChg>
      <pc:sldChg chg="addSp delSp modSp new mod">
        <pc:chgData name="Diksha Singh" userId="37660bffc46af89b" providerId="LiveId" clId="{B07BD4B0-942F-4820-8786-C1F1BF403027}" dt="2023-07-26T13:05:26.357" v="13314" actId="14100"/>
        <pc:sldMkLst>
          <pc:docMk/>
          <pc:sldMk cId="3075559846" sldId="272"/>
        </pc:sldMkLst>
        <pc:spChg chg="mod">
          <ac:chgData name="Diksha Singh" userId="37660bffc46af89b" providerId="LiveId" clId="{B07BD4B0-942F-4820-8786-C1F1BF403027}" dt="2023-07-26T13:03:03.781" v="13310" actId="20577"/>
          <ac:spMkLst>
            <pc:docMk/>
            <pc:sldMk cId="3075559846" sldId="272"/>
            <ac:spMk id="2" creationId="{05A32688-A44B-CC61-6C8E-E148DC160944}"/>
          </ac:spMkLst>
        </pc:spChg>
        <pc:spChg chg="del">
          <ac:chgData name="Diksha Singh" userId="37660bffc46af89b" providerId="LiveId" clId="{B07BD4B0-942F-4820-8786-C1F1BF403027}" dt="2023-07-26T07:36:52.225" v="13288" actId="931"/>
          <ac:spMkLst>
            <pc:docMk/>
            <pc:sldMk cId="3075559846" sldId="272"/>
            <ac:spMk id="3" creationId="{1325CA13-F558-624F-2131-871AAFF6FC04}"/>
          </ac:spMkLst>
        </pc:spChg>
        <pc:spChg chg="del">
          <ac:chgData name="Diksha Singh" userId="37660bffc46af89b" providerId="LiveId" clId="{B07BD4B0-942F-4820-8786-C1F1BF403027}" dt="2023-07-26T07:42:54.331" v="13291" actId="931"/>
          <ac:spMkLst>
            <pc:docMk/>
            <pc:sldMk cId="3075559846" sldId="272"/>
            <ac:spMk id="4" creationId="{D5D18409-993D-C70B-521B-A257E82605CA}"/>
          </ac:spMkLst>
        </pc:spChg>
        <pc:spChg chg="add del mod">
          <ac:chgData name="Diksha Singh" userId="37660bffc46af89b" providerId="LiveId" clId="{B07BD4B0-942F-4820-8786-C1F1BF403027}" dt="2023-07-26T07:37:20.948" v="13289" actId="21"/>
          <ac:spMkLst>
            <pc:docMk/>
            <pc:sldMk cId="3075559846" sldId="272"/>
            <ac:spMk id="7" creationId="{B0C39026-2543-F7C3-7EEC-9B04B9C381FA}"/>
          </ac:spMkLst>
        </pc:spChg>
        <pc:spChg chg="add del mod">
          <ac:chgData name="Diksha Singh" userId="37660bffc46af89b" providerId="LiveId" clId="{B07BD4B0-942F-4820-8786-C1F1BF403027}" dt="2023-07-26T13:02:09.555" v="13294" actId="931"/>
          <ac:spMkLst>
            <pc:docMk/>
            <pc:sldMk cId="3075559846" sldId="272"/>
            <ac:spMk id="7" creationId="{EBD0E53B-FC54-215E-7C97-209FE9B844BC}"/>
          </ac:spMkLst>
        </pc:spChg>
        <pc:spChg chg="add del mod">
          <ac:chgData name="Diksha Singh" userId="37660bffc46af89b" providerId="LiveId" clId="{B07BD4B0-942F-4820-8786-C1F1BF403027}" dt="2023-07-26T07:41:04.429" v="13290" actId="931"/>
          <ac:spMkLst>
            <pc:docMk/>
            <pc:sldMk cId="3075559846" sldId="272"/>
            <ac:spMk id="9" creationId="{BA957FD5-7757-B71D-2281-52982A287ACD}"/>
          </ac:spMkLst>
        </pc:spChg>
        <pc:picChg chg="add mod">
          <ac:chgData name="Diksha Singh" userId="37660bffc46af89b" providerId="LiveId" clId="{B07BD4B0-942F-4820-8786-C1F1BF403027}" dt="2023-07-26T13:05:26.357" v="13314" actId="14100"/>
          <ac:picMkLst>
            <pc:docMk/>
            <pc:sldMk cId="3075559846" sldId="272"/>
            <ac:picMk id="4" creationId="{489DF77B-4829-7A1D-54B8-327D8F027420}"/>
          </ac:picMkLst>
        </pc:picChg>
        <pc:picChg chg="add del mod">
          <ac:chgData name="Diksha Singh" userId="37660bffc46af89b" providerId="LiveId" clId="{B07BD4B0-942F-4820-8786-C1F1BF403027}" dt="2023-07-26T07:43:04.181" v="13293" actId="21"/>
          <ac:picMkLst>
            <pc:docMk/>
            <pc:sldMk cId="3075559846" sldId="272"/>
            <ac:picMk id="5" creationId="{9A1D0DC4-13DF-950B-4EE2-91490A0F97E0}"/>
          </ac:picMkLst>
        </pc:picChg>
        <pc:picChg chg="add del mod">
          <ac:chgData name="Diksha Singh" userId="37660bffc46af89b" providerId="LiveId" clId="{B07BD4B0-942F-4820-8786-C1F1BF403027}" dt="2023-07-26T07:37:20.948" v="13289" actId="21"/>
          <ac:picMkLst>
            <pc:docMk/>
            <pc:sldMk cId="3075559846" sldId="272"/>
            <ac:picMk id="6" creationId="{E5393EEE-BF97-4F61-59C8-60182D045B6C}"/>
          </ac:picMkLst>
        </pc:picChg>
        <pc:picChg chg="add mod">
          <ac:chgData name="Diksha Singh" userId="37660bffc46af89b" providerId="LiveId" clId="{B07BD4B0-942F-4820-8786-C1F1BF403027}" dt="2023-07-26T07:41:04.429" v="13290" actId="931"/>
          <ac:picMkLst>
            <pc:docMk/>
            <pc:sldMk cId="3075559846" sldId="272"/>
            <ac:picMk id="11" creationId="{A2AF6615-5E07-240C-AE8D-CF80A2D46C40}"/>
          </ac:picMkLst>
        </pc:picChg>
      </pc:sldChg>
      <pc:sldChg chg="modSp new del mod">
        <pc:chgData name="Diksha Singh" userId="37660bffc46af89b" providerId="LiveId" clId="{B07BD4B0-942F-4820-8786-C1F1BF403027}" dt="2023-07-26T13:06:15.539" v="13322" actId="2696"/>
        <pc:sldMkLst>
          <pc:docMk/>
          <pc:sldMk cId="465492897" sldId="273"/>
        </pc:sldMkLst>
        <pc:spChg chg="mod">
          <ac:chgData name="Diksha Singh" userId="37660bffc46af89b" providerId="LiveId" clId="{B07BD4B0-942F-4820-8786-C1F1BF403027}" dt="2023-07-26T13:06:04.122" v="13321" actId="20577"/>
          <ac:spMkLst>
            <pc:docMk/>
            <pc:sldMk cId="465492897" sldId="273"/>
            <ac:spMk id="2" creationId="{FB23271E-6BEC-BAAD-5A19-9774F66BD8A0}"/>
          </ac:spMkLst>
        </pc:spChg>
      </pc:sldChg>
      <pc:sldChg chg="modSp new mod">
        <pc:chgData name="Diksha Singh" userId="37660bffc46af89b" providerId="LiveId" clId="{B07BD4B0-942F-4820-8786-C1F1BF403027}" dt="2023-07-26T13:12:55.842" v="13459" actId="14100"/>
        <pc:sldMkLst>
          <pc:docMk/>
          <pc:sldMk cId="1772958361" sldId="273"/>
        </pc:sldMkLst>
        <pc:spChg chg="mod">
          <ac:chgData name="Diksha Singh" userId="37660bffc46af89b" providerId="LiveId" clId="{B07BD4B0-942F-4820-8786-C1F1BF403027}" dt="2023-07-26T13:06:43.066" v="13372" actId="20577"/>
          <ac:spMkLst>
            <pc:docMk/>
            <pc:sldMk cId="1772958361" sldId="273"/>
            <ac:spMk id="2" creationId="{77C4BFB2-92CE-60F3-4707-5BCDFE156CCA}"/>
          </ac:spMkLst>
        </pc:spChg>
        <pc:spChg chg="mod">
          <ac:chgData name="Diksha Singh" userId="37660bffc46af89b" providerId="LiveId" clId="{B07BD4B0-942F-4820-8786-C1F1BF403027}" dt="2023-07-26T13:12:55.842" v="13459" actId="14100"/>
          <ac:spMkLst>
            <pc:docMk/>
            <pc:sldMk cId="1772958361" sldId="273"/>
            <ac:spMk id="3" creationId="{BE487400-8A87-B189-4FF6-DA046DDA76D4}"/>
          </ac:spMkLst>
        </pc:spChg>
      </pc:sldChg>
      <pc:sldChg chg="addSp delSp modSp new mod">
        <pc:chgData name="Diksha Singh" userId="37660bffc46af89b" providerId="LiveId" clId="{B07BD4B0-942F-4820-8786-C1F1BF403027}" dt="2023-07-26T13:16:21.470" v="13535" actId="27636"/>
        <pc:sldMkLst>
          <pc:docMk/>
          <pc:sldMk cId="4080956761" sldId="274"/>
        </pc:sldMkLst>
        <pc:spChg chg="mod">
          <ac:chgData name="Diksha Singh" userId="37660bffc46af89b" providerId="LiveId" clId="{B07BD4B0-942F-4820-8786-C1F1BF403027}" dt="2023-07-26T13:13:28.398" v="13477" actId="20577"/>
          <ac:spMkLst>
            <pc:docMk/>
            <pc:sldMk cId="4080956761" sldId="274"/>
            <ac:spMk id="2" creationId="{5F2E1911-6A4E-C3AE-9D3D-F3CCF5C2EC0D}"/>
          </ac:spMkLst>
        </pc:spChg>
        <pc:spChg chg="mod">
          <ac:chgData name="Diksha Singh" userId="37660bffc46af89b" providerId="LiveId" clId="{B07BD4B0-942F-4820-8786-C1F1BF403027}" dt="2023-07-26T13:16:21.470" v="13535" actId="27636"/>
          <ac:spMkLst>
            <pc:docMk/>
            <pc:sldMk cId="4080956761" sldId="274"/>
            <ac:spMk id="3" creationId="{1C1D05B7-8068-C103-D1BA-ABCA3790AC3F}"/>
          </ac:spMkLst>
        </pc:spChg>
        <pc:spChg chg="del">
          <ac:chgData name="Diksha Singh" userId="37660bffc46af89b" providerId="LiveId" clId="{B07BD4B0-942F-4820-8786-C1F1BF403027}" dt="2023-07-26T13:13:50.626" v="13478" actId="931"/>
          <ac:spMkLst>
            <pc:docMk/>
            <pc:sldMk cId="4080956761" sldId="274"/>
            <ac:spMk id="4" creationId="{17F89AC0-0C9F-0D73-F261-21DF2EDB81B7}"/>
          </ac:spMkLst>
        </pc:spChg>
        <pc:picChg chg="add mod">
          <ac:chgData name="Diksha Singh" userId="37660bffc46af89b" providerId="LiveId" clId="{B07BD4B0-942F-4820-8786-C1F1BF403027}" dt="2023-07-26T13:16:11.846" v="13532" actId="14100"/>
          <ac:picMkLst>
            <pc:docMk/>
            <pc:sldMk cId="4080956761" sldId="274"/>
            <ac:picMk id="6" creationId="{24A31C41-EFDA-67BA-DD28-6D650740371F}"/>
          </ac:picMkLst>
        </pc:picChg>
      </pc:sldChg>
      <pc:sldChg chg="modSp new mod">
        <pc:chgData name="Diksha Singh" userId="37660bffc46af89b" providerId="LiveId" clId="{B07BD4B0-942F-4820-8786-C1F1BF403027}" dt="2023-07-29T17:11:07.059" v="14731" actId="5793"/>
        <pc:sldMkLst>
          <pc:docMk/>
          <pc:sldMk cId="2221033979" sldId="275"/>
        </pc:sldMkLst>
        <pc:spChg chg="mod">
          <ac:chgData name="Diksha Singh" userId="37660bffc46af89b" providerId="LiveId" clId="{B07BD4B0-942F-4820-8786-C1F1BF403027}" dt="2023-07-26T14:03:12.209" v="13544" actId="14100"/>
          <ac:spMkLst>
            <pc:docMk/>
            <pc:sldMk cId="2221033979" sldId="275"/>
            <ac:spMk id="2" creationId="{29B1AAC3-2251-6863-5E5E-4B71DE4303DF}"/>
          </ac:spMkLst>
        </pc:spChg>
        <pc:spChg chg="mod">
          <ac:chgData name="Diksha Singh" userId="37660bffc46af89b" providerId="LiveId" clId="{B07BD4B0-942F-4820-8786-C1F1BF403027}" dt="2023-07-29T17:11:07.059" v="14731" actId="5793"/>
          <ac:spMkLst>
            <pc:docMk/>
            <pc:sldMk cId="2221033979" sldId="275"/>
            <ac:spMk id="3" creationId="{00F71562-BBBA-8BC8-7F16-A32EF78F87D8}"/>
          </ac:spMkLst>
        </pc:spChg>
      </pc:sldChg>
      <pc:sldChg chg="new del">
        <pc:chgData name="Diksha Singh" userId="37660bffc46af89b" providerId="LiveId" clId="{B07BD4B0-942F-4820-8786-C1F1BF403027}" dt="2023-07-26T13:59:38.825" v="13537" actId="2696"/>
        <pc:sldMkLst>
          <pc:docMk/>
          <pc:sldMk cId="4277728960" sldId="275"/>
        </pc:sldMkLst>
      </pc:sldChg>
      <pc:sldChg chg="modSp new mod">
        <pc:chgData name="Diksha Singh" userId="37660bffc46af89b" providerId="LiveId" clId="{B07BD4B0-942F-4820-8786-C1F1BF403027}" dt="2023-07-29T17:13:21.384" v="14861" actId="14100"/>
        <pc:sldMkLst>
          <pc:docMk/>
          <pc:sldMk cId="1354542486" sldId="276"/>
        </pc:sldMkLst>
        <pc:spChg chg="mod">
          <ac:chgData name="Diksha Singh" userId="37660bffc46af89b" providerId="LiveId" clId="{B07BD4B0-942F-4820-8786-C1F1BF403027}" dt="2023-07-29T17:04:56.054" v="14611" actId="20577"/>
          <ac:spMkLst>
            <pc:docMk/>
            <pc:sldMk cId="1354542486" sldId="276"/>
            <ac:spMk id="2" creationId="{221EE777-1CD6-96DD-3F6F-B294097C16CE}"/>
          </ac:spMkLst>
        </pc:spChg>
        <pc:spChg chg="mod">
          <ac:chgData name="Diksha Singh" userId="37660bffc46af89b" providerId="LiveId" clId="{B07BD4B0-942F-4820-8786-C1F1BF403027}" dt="2023-07-29T17:13:21.384" v="14861" actId="14100"/>
          <ac:spMkLst>
            <pc:docMk/>
            <pc:sldMk cId="1354542486" sldId="276"/>
            <ac:spMk id="3" creationId="{59A83B41-587A-E5D1-DC9B-42693FCAF3E8}"/>
          </ac:spMkLst>
        </pc:spChg>
      </pc:sldChg>
      <pc:sldChg chg="modSp new del mod">
        <pc:chgData name="Diksha Singh" userId="37660bffc46af89b" providerId="LiveId" clId="{B07BD4B0-942F-4820-8786-C1F1BF403027}" dt="2023-07-29T16:47:04.923" v="14197" actId="2696"/>
        <pc:sldMkLst>
          <pc:docMk/>
          <pc:sldMk cId="2455311919" sldId="277"/>
        </pc:sldMkLst>
        <pc:spChg chg="mod">
          <ac:chgData name="Diksha Singh" userId="37660bffc46af89b" providerId="LiveId" clId="{B07BD4B0-942F-4820-8786-C1F1BF403027}" dt="2023-07-29T16:46:59.677" v="14196" actId="20577"/>
          <ac:spMkLst>
            <pc:docMk/>
            <pc:sldMk cId="2455311919" sldId="277"/>
            <ac:spMk id="2" creationId="{94C73FEF-54E0-89C8-0551-D76118388F77}"/>
          </ac:spMkLst>
        </pc:spChg>
      </pc:sldChg>
      <pc:sldChg chg="modSp new mod">
        <pc:chgData name="Diksha Singh" userId="37660bffc46af89b" providerId="LiveId" clId="{B07BD4B0-942F-4820-8786-C1F1BF403027}" dt="2023-07-29T17:12:52.045" v="14812" actId="27636"/>
        <pc:sldMkLst>
          <pc:docMk/>
          <pc:sldMk cId="4236545831" sldId="277"/>
        </pc:sldMkLst>
        <pc:spChg chg="mod">
          <ac:chgData name="Diksha Singh" userId="37660bffc46af89b" providerId="LiveId" clId="{B07BD4B0-942F-4820-8786-C1F1BF403027}" dt="2023-07-29T17:01:25.085" v="14449" actId="20577"/>
          <ac:spMkLst>
            <pc:docMk/>
            <pc:sldMk cId="4236545831" sldId="277"/>
            <ac:spMk id="2" creationId="{1B143942-B99F-AC07-5663-57B9CBAACDA3}"/>
          </ac:spMkLst>
        </pc:spChg>
        <pc:spChg chg="mod">
          <ac:chgData name="Diksha Singh" userId="37660bffc46af89b" providerId="LiveId" clId="{B07BD4B0-942F-4820-8786-C1F1BF403027}" dt="2023-07-29T17:12:52.045" v="14812" actId="27636"/>
          <ac:spMkLst>
            <pc:docMk/>
            <pc:sldMk cId="4236545831" sldId="277"/>
            <ac:spMk id="3" creationId="{E2C17241-2F1E-FB25-7EC8-37A25B06398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7/29/2023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42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52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497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98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738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67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196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81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01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516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93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1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8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6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99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58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23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7/29/2023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4256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rketbusinessnews.com/financial-glossary/renewable-ener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helibtech.com/artificial_intelligence" TargetMode="External"/><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newsroom.intel.com/news-releases/from-polar-bears-to-whales-intel-pushes-the-boundaries-of-wildlife-research-with-drone-and-artificial-intelligence/#gs.kuxxge" TargetMode="External"/><Relationship Id="rId2" Type="http://schemas.openxmlformats.org/officeDocument/2006/relationships/hyperlink" Target="https://www.intel.com/content/www/us/en/environment/water-restoration.html" TargetMode="External"/><Relationship Id="rId1" Type="http://schemas.openxmlformats.org/officeDocument/2006/relationships/slideLayout" Target="../slideLayouts/slideLayout2.xml"/><Relationship Id="rId4" Type="http://schemas.openxmlformats.org/officeDocument/2006/relationships/hyperlink" Target="https://ai.facebook.com/blog/facebook-and-carnegie-mellon-launch-the-open-catalyst-project-to-find-new-ways-to-store-renewable-energ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cnbc.com/2020/05/20/google-ai-greenpeace-oil-gas.html" TargetMode="External"/><Relationship Id="rId7" Type="http://schemas.openxmlformats.org/officeDocument/2006/relationships/image" Target="../media/image14.png"/><Relationship Id="rId2" Type="http://schemas.openxmlformats.org/officeDocument/2006/relationships/hyperlink" Target="https://deepmind.com/blog/article/deepmind-ai-reduces-google-data-centre-cooling-bill-40" TargetMode="External"/><Relationship Id="rId1" Type="http://schemas.openxmlformats.org/officeDocument/2006/relationships/slideLayout" Target="../slideLayouts/slideLayout4.xml"/><Relationship Id="rId6" Type="http://schemas.openxmlformats.org/officeDocument/2006/relationships/hyperlink" Target="https://www.greenpeace.org/usa/microsoft-google-amazon-energy-oil-ai-climate-hypocrite/" TargetMode="External"/><Relationship Id="rId5" Type="http://schemas.openxmlformats.org/officeDocument/2006/relationships/hyperlink" Target="https://www.microsoft.com/en-us/ai/ai-for-earth-cloud-agronomics" TargetMode="External"/><Relationship Id="rId4" Type="http://schemas.openxmlformats.org/officeDocument/2006/relationships/hyperlink" Target="https://www.microsoft.com/en-us/ai/ai-for-earth"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file:///C:\Users\Diksha\Downloads\s42256-022-00529-w.pdf" TargetMode="External"/><Relationship Id="rId2" Type="http://schemas.openxmlformats.org/officeDocument/2006/relationships/hyperlink" Target="http://ijream.org/papers/IJREAMSSJ2218.pdf"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57-899X/114/1/012148/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ursuit.unimelb.edu.au/articles/key-greenhouse-gases-higher-than-any-time-over-last-800-000-years" TargetMode="External"/><Relationship Id="rId7" Type="http://schemas.openxmlformats.org/officeDocument/2006/relationships/hyperlink" Target="https://creativecommons.org/licenses/by-sa/3.0/" TargetMode="External"/><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hyperlink" Target="https://creativecommons.org/licenses/by-nd/3.0/" TargetMode="External"/><Relationship Id="rId5" Type="http://schemas.openxmlformats.org/officeDocument/2006/relationships/hyperlink" Target="https://courses.lumenlearning.com/geophysical/chapter/heat-transfer-in-the-atmosphere/"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forbes.com/sites/forbestechcouncil/2020/11/16/the-role-of-ai-in-carbon-reduction-and-increased-efficiency-for-energy/?sh=4eb43b2b5c58" TargetMode="External"/><Relationship Id="rId7" Type="http://schemas.openxmlformats.org/officeDocument/2006/relationships/hyperlink" Target="https://hai.stanford.edu/news/ais-carbon-footprint-problem" TargetMode="External"/><Relationship Id="rId2" Type="http://schemas.openxmlformats.org/officeDocument/2006/relationships/hyperlink" Target="https://www.bcg.com/publications/2021/ai-to-reduce-carbon-emissions" TargetMode="External"/><Relationship Id="rId1" Type="http://schemas.openxmlformats.org/officeDocument/2006/relationships/slideLayout" Target="../slideLayouts/slideLayout2.xml"/><Relationship Id="rId6" Type="http://schemas.openxmlformats.org/officeDocument/2006/relationships/hyperlink" Target="https://news.climate.columbia.edu/2023/06/09/ais-growing-carbon-footprint/" TargetMode="External"/><Relationship Id="rId5" Type="http://schemas.openxmlformats.org/officeDocument/2006/relationships/hyperlink" Target="file:///C:\Users\Diksha\Downloads\AI%20to%20measure%20emission%20accurately.pdf" TargetMode="External"/><Relationship Id="rId4" Type="http://schemas.openxmlformats.org/officeDocument/2006/relationships/hyperlink" Target="https://www.bcg.com/publications/2021/measuring-emissions-accuratel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tatworx.com/en/content-hub/blog/how-to-reduce-the-ai-carbon-footprint-as-a-data-scientist/" TargetMode="External"/><Relationship Id="rId2" Type="http://schemas.openxmlformats.org/officeDocument/2006/relationships/hyperlink" Target="https://hbr.org/2023/07/how-to-make-generative-ai-greener" TargetMode="External"/><Relationship Id="rId1" Type="http://schemas.openxmlformats.org/officeDocument/2006/relationships/slideLayout" Target="../slideLayouts/slideLayout2.xml"/><Relationship Id="rId5" Type="http://schemas.openxmlformats.org/officeDocument/2006/relationships/hyperlink" Target="https://faculty.ai/blog/ai-for-good-how-were-reducing-carbon-emissions-and-using-ai-to-fight-climate-change/" TargetMode="External"/><Relationship Id="rId4" Type="http://schemas.openxmlformats.org/officeDocument/2006/relationships/hyperlink" Target="https://www.spiceworks.com/tech/artificial-intelligence/guest-article/reducing-carbon-emissions-with-a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9E8-69EB-93FD-C67F-FA753E1DD5BC}"/>
              </a:ext>
            </a:extLst>
          </p:cNvPr>
          <p:cNvSpPr>
            <a:spLocks noGrp="1"/>
          </p:cNvSpPr>
          <p:nvPr>
            <p:ph type="ctrTitle"/>
          </p:nvPr>
        </p:nvSpPr>
        <p:spPr/>
        <p:txBody>
          <a:bodyPr/>
          <a:lstStyle/>
          <a:p>
            <a:r>
              <a:rPr lang="en-IN" dirty="0"/>
              <a:t>CARBON MARKETING</a:t>
            </a:r>
          </a:p>
        </p:txBody>
      </p:sp>
      <p:sp>
        <p:nvSpPr>
          <p:cNvPr id="3" name="Subtitle 2">
            <a:extLst>
              <a:ext uri="{FF2B5EF4-FFF2-40B4-BE49-F238E27FC236}">
                <a16:creationId xmlns:a16="http://schemas.microsoft.com/office/drawing/2014/main" id="{6A13E8F4-0C78-D2A2-CDE3-4EA3EA4E93B4}"/>
              </a:ext>
            </a:extLst>
          </p:cNvPr>
          <p:cNvSpPr>
            <a:spLocks noGrp="1"/>
          </p:cNvSpPr>
          <p:nvPr>
            <p:ph type="subTitle" idx="1"/>
          </p:nvPr>
        </p:nvSpPr>
        <p:spPr/>
        <p:txBody>
          <a:bodyPr/>
          <a:lstStyle/>
          <a:p>
            <a:r>
              <a:rPr lang="en-IN" dirty="0"/>
              <a:t>   ROLE OF AI</a:t>
            </a:r>
          </a:p>
        </p:txBody>
      </p:sp>
    </p:spTree>
    <p:extLst>
      <p:ext uri="{BB962C8B-B14F-4D97-AF65-F5344CB8AC3E}">
        <p14:creationId xmlns:p14="http://schemas.microsoft.com/office/powerpoint/2010/main" val="111639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02B5-089F-7B1B-D9DB-71835E97AD64}"/>
              </a:ext>
            </a:extLst>
          </p:cNvPr>
          <p:cNvSpPr>
            <a:spLocks noGrp="1"/>
          </p:cNvSpPr>
          <p:nvPr>
            <p:ph type="title"/>
          </p:nvPr>
        </p:nvSpPr>
        <p:spPr/>
        <p:txBody>
          <a:bodyPr/>
          <a:lstStyle/>
          <a:p>
            <a:r>
              <a:rPr lang="en-IN" dirty="0"/>
              <a:t>CARBON MARKET-offsetting</a:t>
            </a:r>
          </a:p>
        </p:txBody>
      </p:sp>
      <p:sp>
        <p:nvSpPr>
          <p:cNvPr id="3" name="Content Placeholder 2">
            <a:extLst>
              <a:ext uri="{FF2B5EF4-FFF2-40B4-BE49-F238E27FC236}">
                <a16:creationId xmlns:a16="http://schemas.microsoft.com/office/drawing/2014/main" id="{31E38926-A708-48C2-4949-00587F33C979}"/>
              </a:ext>
            </a:extLst>
          </p:cNvPr>
          <p:cNvSpPr>
            <a:spLocks noGrp="1"/>
          </p:cNvSpPr>
          <p:nvPr>
            <p:ph idx="1"/>
          </p:nvPr>
        </p:nvSpPr>
        <p:spPr>
          <a:xfrm>
            <a:off x="1154954" y="2603500"/>
            <a:ext cx="8825659" cy="3564218"/>
          </a:xfrm>
        </p:spPr>
        <p:txBody>
          <a:bodyPr>
            <a:normAutofit fontScale="85000" lnSpcReduction="10000"/>
          </a:bodyPr>
          <a:lstStyle/>
          <a:p>
            <a:pPr algn="l"/>
            <a:r>
              <a:rPr lang="en-US" b="0" i="0" dirty="0">
                <a:solidFill>
                  <a:srgbClr val="222222"/>
                </a:solidFill>
                <a:effectLst/>
                <a:latin typeface="Arial" panose="020B0604020202020204" pitchFamily="34" charset="0"/>
              </a:rPr>
              <a:t>Carbon offsetting is the process by which companies and households can compensate for the release of greenhouse gas GHG emissions. </a:t>
            </a:r>
          </a:p>
          <a:p>
            <a:pPr algn="l"/>
            <a:r>
              <a:rPr lang="en-US" b="0" i="0" dirty="0">
                <a:solidFill>
                  <a:srgbClr val="222222"/>
                </a:solidFill>
                <a:effectLst/>
                <a:latin typeface="Arial" panose="020B0604020202020204" pitchFamily="34" charset="0"/>
              </a:rPr>
              <a:t>Households and companies do this by funding certified GHG reduction projects. These projects either destroy the emissions or sequestrate CO</a:t>
            </a:r>
            <a:r>
              <a:rPr lang="en-US" b="0" i="0" baseline="-25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 They also fund projects that prevent emissions elsewhere.</a:t>
            </a:r>
          </a:p>
          <a:p>
            <a:pPr algn="l"/>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carbon credit</a:t>
            </a:r>
            <a:r>
              <a:rPr lang="en-US" b="0" i="0" dirty="0">
                <a:solidFill>
                  <a:srgbClr val="222222"/>
                </a:solidFill>
                <a:effectLst/>
                <a:latin typeface="Arial" panose="020B0604020202020204" pitchFamily="34" charset="0"/>
              </a:rPr>
              <a:t> is a financial unit of measurement. It represents the removal of one tCO</a:t>
            </a:r>
            <a:r>
              <a:rPr lang="en-US" b="0" i="0" baseline="-25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e from the atmosphere.  tCO</a:t>
            </a:r>
            <a:r>
              <a:rPr lang="en-US" b="0" i="0" baseline="-25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e stands for  </a:t>
            </a:r>
            <a:r>
              <a:rPr lang="en-US" i="1" dirty="0">
                <a:solidFill>
                  <a:srgbClr val="222222"/>
                </a:solidFill>
                <a:latin typeface="Arial" panose="020B0604020202020204" pitchFamily="34" charset="0"/>
              </a:rPr>
              <a:t>ton</a:t>
            </a:r>
            <a:r>
              <a:rPr lang="en-US" b="0" i="1" dirty="0">
                <a:solidFill>
                  <a:srgbClr val="222222"/>
                </a:solidFill>
                <a:effectLst/>
                <a:latin typeface="Arial" panose="020B0604020202020204" pitchFamily="34" charset="0"/>
              </a:rPr>
              <a:t>  of carbon dioxide equivalent</a:t>
            </a:r>
            <a:r>
              <a:rPr lang="en-US" b="0" i="0" dirty="0">
                <a:solidFill>
                  <a:srgbClr val="222222"/>
                </a:solidFill>
                <a:effectLst/>
                <a:latin typeface="Arial" panose="020B0604020202020204" pitchFamily="34" charset="0"/>
              </a:rPr>
              <a:t>.</a:t>
            </a:r>
          </a:p>
          <a:p>
            <a:pPr algn="l"/>
            <a:r>
              <a:rPr lang="en-US" b="0" i="0" dirty="0">
                <a:solidFill>
                  <a:srgbClr val="222222"/>
                </a:solidFill>
                <a:effectLst/>
                <a:latin typeface="Arial" panose="020B0604020202020204" pitchFamily="34" charset="0"/>
              </a:rPr>
              <a:t>Carbon credits come from successful greenhouse-gas-emission reduction projects. In other words, projects that deliver reductions in emissions. They reduce emission by either replacing the use of fossil fuels with renewable energy or reducing fossil fuel usage through energy efficiency.</a:t>
            </a:r>
          </a:p>
          <a:p>
            <a:pPr algn="l"/>
            <a:r>
              <a:rPr lang="en-US" b="0" i="0" dirty="0">
                <a:solidFill>
                  <a:srgbClr val="222222"/>
                </a:solidFill>
                <a:effectLst/>
                <a:latin typeface="Arial" panose="020B0604020202020204" pitchFamily="34" charset="0"/>
              </a:rPr>
              <a:t>Renewable energy is </a:t>
            </a:r>
            <a:r>
              <a:rPr lang="en-US" b="0" i="0" u="none" strike="noStrike" dirty="0">
                <a:solidFill>
                  <a:srgbClr val="0000FF"/>
                </a:solidFill>
                <a:effectLst/>
                <a:latin typeface="Arial" panose="020B0604020202020204" pitchFamily="34" charset="0"/>
                <a:hlinkClick r:id="rId2"/>
              </a:rPr>
              <a:t>energy whose source lasts for ever</a:t>
            </a:r>
            <a:r>
              <a:rPr lang="en-US" b="0" i="0" dirty="0">
                <a:solidFill>
                  <a:srgbClr val="222222"/>
                </a:solidFill>
                <a:effectLst/>
                <a:latin typeface="Arial" panose="020B0604020202020204" pitchFamily="34" charset="0"/>
              </a:rPr>
              <a:t>; it never runs out. We could never use it all up.</a:t>
            </a:r>
          </a:p>
          <a:p>
            <a:pPr algn="l"/>
            <a:r>
              <a:rPr lang="en-US" b="0" i="0" dirty="0">
                <a:solidFill>
                  <a:srgbClr val="222222"/>
                </a:solidFill>
                <a:effectLst/>
                <a:latin typeface="Arial" panose="020B0604020202020204" pitchFamily="34" charset="0"/>
              </a:rPr>
              <a:t>Carbon credits also come from capturing and storing released carbon in plants.</a:t>
            </a:r>
          </a:p>
          <a:p>
            <a:endParaRPr lang="en-IN" dirty="0"/>
          </a:p>
        </p:txBody>
      </p:sp>
    </p:spTree>
    <p:extLst>
      <p:ext uri="{BB962C8B-B14F-4D97-AF65-F5344CB8AC3E}">
        <p14:creationId xmlns:p14="http://schemas.microsoft.com/office/powerpoint/2010/main" val="114733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815F-F1FB-F8B9-9777-5D92C4083D17}"/>
              </a:ext>
            </a:extLst>
          </p:cNvPr>
          <p:cNvSpPr>
            <a:spLocks noGrp="1"/>
          </p:cNvSpPr>
          <p:nvPr>
            <p:ph type="title"/>
          </p:nvPr>
        </p:nvSpPr>
        <p:spPr/>
        <p:txBody>
          <a:bodyPr/>
          <a:lstStyle/>
          <a:p>
            <a:r>
              <a:rPr lang="en-IN" dirty="0"/>
              <a:t>ROLE OF AI CARBON MARKETING</a:t>
            </a:r>
          </a:p>
        </p:txBody>
      </p:sp>
      <p:sp>
        <p:nvSpPr>
          <p:cNvPr id="3" name="Content Placeholder 2">
            <a:extLst>
              <a:ext uri="{FF2B5EF4-FFF2-40B4-BE49-F238E27FC236}">
                <a16:creationId xmlns:a16="http://schemas.microsoft.com/office/drawing/2014/main" id="{493ECDD1-EE9E-9E89-D3A7-25D29A62EB75}"/>
              </a:ext>
            </a:extLst>
          </p:cNvPr>
          <p:cNvSpPr>
            <a:spLocks noGrp="1"/>
          </p:cNvSpPr>
          <p:nvPr>
            <p:ph idx="1"/>
          </p:nvPr>
        </p:nvSpPr>
        <p:spPr>
          <a:xfrm>
            <a:off x="1154954" y="2603499"/>
            <a:ext cx="9073775" cy="4039347"/>
          </a:xfrm>
        </p:spPr>
        <p:txBody>
          <a:bodyPr>
            <a:normAutofit fontScale="92500" lnSpcReduction="20000"/>
          </a:bodyPr>
          <a:lstStyle/>
          <a:p>
            <a:pPr algn="l"/>
            <a:r>
              <a:rPr lang="en-US" b="0" i="0" dirty="0">
                <a:solidFill>
                  <a:srgbClr val="000000"/>
                </a:solidFill>
                <a:effectLst/>
              </a:rPr>
              <a:t>AI can reduce emissions by forecasting future carbon emissions based on current data on carbon footprint . It can also develop low-emission infrastructure and model climate change predictions.</a:t>
            </a:r>
          </a:p>
          <a:p>
            <a:pPr algn="l"/>
            <a:r>
              <a:rPr lang="en-US" b="0" i="0" dirty="0">
                <a:solidFill>
                  <a:srgbClr val="000000"/>
                </a:solidFill>
                <a:effectLst/>
              </a:rPr>
              <a:t>Artificial intelligence (AI) can be used to deliver deep insights into multiple aspects of a company’s carbon footprint and quick cost-cutting wins offers a promising route to accelerating sustainable transformation and reducing expenses in a time of need. </a:t>
            </a:r>
          </a:p>
          <a:p>
            <a:r>
              <a:rPr lang="en-US" dirty="0">
                <a:solidFill>
                  <a:srgbClr val="000000"/>
                </a:solidFill>
              </a:rPr>
              <a:t>AI has the potential to reduce companies’ greenhouse gas emissions and cut costs by monitoring their carbon footprint and then reducing it through increased efficiency .</a:t>
            </a:r>
            <a:r>
              <a:rPr lang="en-US" dirty="0">
                <a:solidFill>
                  <a:schemeClr val="accent3">
                    <a:lumMod val="75000"/>
                  </a:schemeClr>
                </a:solidFill>
              </a:rPr>
              <a:t>Industries that can benefit from this approach include industrial goods , transportation , pharmaceutical , energy &amp; utilities.</a:t>
            </a:r>
          </a:p>
          <a:p>
            <a:r>
              <a:rPr lang="en-US" b="0" i="0" dirty="0">
                <a:solidFill>
                  <a:schemeClr val="accent3">
                    <a:lumMod val="75000"/>
                  </a:schemeClr>
                </a:solidFill>
                <a:effectLst/>
              </a:rPr>
              <a:t>Companies can use AI-powered data engineering to automatic track emissions throughout their carbon footprint. Predictive AI can forecast future emissions across a company’s carbon footprint, in relation to current reduction efforts, new carbon reduction methodologies, and future demand. As a result , they can set , adjust and achieve reduction targets more accurately.</a:t>
            </a:r>
          </a:p>
          <a:p>
            <a:endParaRPr lang="en-US" b="0" i="0" dirty="0">
              <a:solidFill>
                <a:srgbClr val="000000"/>
              </a:solidFill>
              <a:effectLst/>
            </a:endParaRPr>
          </a:p>
        </p:txBody>
      </p:sp>
    </p:spTree>
    <p:extLst>
      <p:ext uri="{BB962C8B-B14F-4D97-AF65-F5344CB8AC3E}">
        <p14:creationId xmlns:p14="http://schemas.microsoft.com/office/powerpoint/2010/main" val="43186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6977-CB2F-8EDE-B7F7-85D783744D39}"/>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64E00FB2-1318-10A0-8A36-B84A1575AB43}"/>
              </a:ext>
            </a:extLst>
          </p:cNvPr>
          <p:cNvSpPr>
            <a:spLocks noGrp="1"/>
          </p:cNvSpPr>
          <p:nvPr>
            <p:ph idx="1"/>
          </p:nvPr>
        </p:nvSpPr>
        <p:spPr/>
        <p:txBody>
          <a:bodyPr/>
          <a:lstStyle/>
          <a:p>
            <a:pPr algn="l"/>
            <a:r>
              <a:rPr lang="en-US" dirty="0">
                <a:solidFill>
                  <a:srgbClr val="000000"/>
                </a:solidFill>
              </a:rPr>
              <a:t>In fact, using AI can achieve 5% to 10% of the needed reduction in greenhouse gas emissions</a:t>
            </a:r>
            <a:r>
              <a:rPr lang="en-US" b="0" i="0" dirty="0">
                <a:solidFill>
                  <a:srgbClr val="000000"/>
                </a:solidFill>
                <a:effectLst/>
              </a:rPr>
              <a:t>. Accomplishing a low carbon future will require more efficient operations that help increase productivity and reduce waste.</a:t>
            </a:r>
          </a:p>
          <a:p>
            <a:pPr algn="l"/>
            <a:r>
              <a:rPr lang="en-US" dirty="0">
                <a:solidFill>
                  <a:srgbClr val="000000"/>
                </a:solidFill>
              </a:rPr>
              <a:t>Meanwhile, BCG studies show that the potential overall impact of applying AI to corporate sustainability amounts to $1.3 trillion to $2.6 trillion in value generated through additional revenues and cost savings by 2030</a:t>
            </a:r>
            <a:r>
              <a:rPr lang="en-US" b="0" i="0" dirty="0">
                <a:solidFill>
                  <a:srgbClr val="000000"/>
                </a:solidFill>
                <a:effectLst/>
              </a:rPr>
              <a:t>.</a:t>
            </a:r>
          </a:p>
          <a:p>
            <a:endParaRPr lang="en-IN" dirty="0"/>
          </a:p>
        </p:txBody>
      </p:sp>
    </p:spTree>
    <p:extLst>
      <p:ext uri="{BB962C8B-B14F-4D97-AF65-F5344CB8AC3E}">
        <p14:creationId xmlns:p14="http://schemas.microsoft.com/office/powerpoint/2010/main" val="26225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77ED-8290-B3EB-0069-23C1439BFD8E}"/>
              </a:ext>
            </a:extLst>
          </p:cNvPr>
          <p:cNvSpPr>
            <a:spLocks noGrp="1"/>
          </p:cNvSpPr>
          <p:nvPr>
            <p:ph type="title"/>
          </p:nvPr>
        </p:nvSpPr>
        <p:spPr/>
        <p:txBody>
          <a:bodyPr/>
          <a:lstStyle/>
          <a:p>
            <a:r>
              <a:rPr lang="en-IN" dirty="0"/>
              <a:t>IMPLEMENTING AI FOR REDUCING EMISSIONS</a:t>
            </a:r>
          </a:p>
        </p:txBody>
      </p:sp>
      <p:sp>
        <p:nvSpPr>
          <p:cNvPr id="3" name="Content Placeholder 2">
            <a:extLst>
              <a:ext uri="{FF2B5EF4-FFF2-40B4-BE49-F238E27FC236}">
                <a16:creationId xmlns:a16="http://schemas.microsoft.com/office/drawing/2014/main" id="{77B06A0D-1DED-61B4-C688-9082F4D6A0AC}"/>
              </a:ext>
            </a:extLst>
          </p:cNvPr>
          <p:cNvSpPr>
            <a:spLocks noGrp="1"/>
          </p:cNvSpPr>
          <p:nvPr>
            <p:ph idx="1"/>
          </p:nvPr>
        </p:nvSpPr>
        <p:spPr/>
        <p:txBody>
          <a:bodyPr>
            <a:normAutofit/>
          </a:bodyPr>
          <a:lstStyle/>
          <a:p>
            <a:r>
              <a:rPr lang="en-US" b="1" dirty="0">
                <a:solidFill>
                  <a:srgbClr val="111111"/>
                </a:solidFill>
                <a:latin typeface="-apple-system"/>
              </a:rPr>
              <a:t>CHALLENGES :- </a:t>
            </a:r>
            <a:r>
              <a:rPr lang="en-US" b="0" i="0" dirty="0">
                <a:solidFill>
                  <a:srgbClr val="111111"/>
                </a:solidFill>
                <a:effectLst/>
                <a:latin typeface="-apple-system"/>
              </a:rPr>
              <a:t> One of the challenges is the difficulty and expense of measuring the full extent of carbon emissions and then reducing or offsetting them. </a:t>
            </a:r>
            <a:r>
              <a:rPr lang="en-IN" b="0" i="0" dirty="0">
                <a:solidFill>
                  <a:srgbClr val="111111"/>
                </a:solidFill>
                <a:effectLst/>
                <a:latin typeface="-apple-system"/>
              </a:rPr>
              <a:t>Another challenge is that </a:t>
            </a:r>
            <a:r>
              <a:rPr lang="en-IN" dirty="0">
                <a:solidFill>
                  <a:srgbClr val="111111"/>
                </a:solidFill>
                <a:latin typeface="-apple-system"/>
              </a:rPr>
              <a:t>AI models can be energy-intensive and can generate high volumes of climate-changing carbon emissions.</a:t>
            </a:r>
          </a:p>
          <a:p>
            <a:r>
              <a:rPr lang="en-IN" b="1" i="0" dirty="0">
                <a:solidFill>
                  <a:srgbClr val="000000"/>
                </a:solidFill>
                <a:effectLst/>
              </a:rPr>
              <a:t>COMPANIES CAN OVERCOME THE CHALLENGE OF MEASURING CARBON EMISSIONS :- </a:t>
            </a:r>
            <a:r>
              <a:rPr lang="en-US" b="0" i="0" dirty="0">
                <a:solidFill>
                  <a:srgbClr val="111111"/>
                </a:solidFill>
                <a:effectLst/>
                <a:latin typeface="-apple-system"/>
              </a:rPr>
              <a:t>Companies can leverage AI-supported tools to automatically ingest and report data, calculate a carbon footprint, run simulations, set targets, manage a global portfolio of abatement initiatives, and more. Implementing new AI-supported tools can help take companies to the next level of measurement and tracking. </a:t>
            </a:r>
            <a:r>
              <a:rPr lang="en-US" dirty="0">
                <a:latin typeface="-apple-system"/>
              </a:rPr>
              <a:t>Our experience suggests that AI can directly enable the reduction of companies’ emissions by as much as 40% through identifying the best initiatives, tracking results, and optimizing operations</a:t>
            </a:r>
            <a:r>
              <a:rPr lang="en-US" u="sng" baseline="30000" dirty="0">
                <a:latin typeface="-apple-system"/>
              </a:rPr>
              <a:t>.</a:t>
            </a:r>
            <a:endParaRPr lang="en-US" b="0" i="0" dirty="0">
              <a:solidFill>
                <a:srgbClr val="000000"/>
              </a:solidFill>
              <a:effectLst/>
            </a:endParaRPr>
          </a:p>
          <a:p>
            <a:endParaRPr lang="en-IN" b="1" dirty="0"/>
          </a:p>
        </p:txBody>
      </p:sp>
    </p:spTree>
    <p:extLst>
      <p:ext uri="{BB962C8B-B14F-4D97-AF65-F5344CB8AC3E}">
        <p14:creationId xmlns:p14="http://schemas.microsoft.com/office/powerpoint/2010/main" val="379586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6A6E-6164-2DB1-8E5B-C410C780FE55}"/>
              </a:ext>
            </a:extLst>
          </p:cNvPr>
          <p:cNvSpPr>
            <a:spLocks noGrp="1"/>
          </p:cNvSpPr>
          <p:nvPr>
            <p:ph type="title"/>
          </p:nvPr>
        </p:nvSpPr>
        <p:spPr/>
        <p:txBody>
          <a:bodyPr/>
          <a:lstStyle/>
          <a:p>
            <a:r>
              <a:rPr lang="en-IN" dirty="0"/>
              <a:t>COMPANIES CAN REDUCE CARBON FOOTPRINT</a:t>
            </a:r>
          </a:p>
        </p:txBody>
      </p:sp>
      <p:sp>
        <p:nvSpPr>
          <p:cNvPr id="3" name="Content Placeholder 2">
            <a:extLst>
              <a:ext uri="{FF2B5EF4-FFF2-40B4-BE49-F238E27FC236}">
                <a16:creationId xmlns:a16="http://schemas.microsoft.com/office/drawing/2014/main" id="{0E7DF5C6-A8C6-ED54-8CF9-71D41F5AC3C9}"/>
              </a:ext>
            </a:extLst>
          </p:cNvPr>
          <p:cNvSpPr>
            <a:spLocks noGrp="1"/>
          </p:cNvSpPr>
          <p:nvPr>
            <p:ph idx="1"/>
          </p:nvPr>
        </p:nvSpPr>
        <p:spPr>
          <a:xfrm>
            <a:off x="1154954" y="2510119"/>
            <a:ext cx="9504081" cy="4240306"/>
          </a:xfrm>
        </p:spPr>
        <p:txBody>
          <a:bodyPr>
            <a:normAutofit fontScale="92500" lnSpcReduction="20000"/>
          </a:bodyPr>
          <a:lstStyle/>
          <a:p>
            <a:r>
              <a:rPr lang="en-US" b="0" i="0" dirty="0">
                <a:solidFill>
                  <a:srgbClr val="111111"/>
                </a:solidFill>
                <a:effectLst/>
                <a:latin typeface="-apple-system"/>
              </a:rPr>
              <a:t>Measure your carbon footprint derived from your business activities, in order to know where you stand and which are the areas to prioritize. </a:t>
            </a:r>
            <a:r>
              <a:rPr lang="en-US" dirty="0">
                <a:latin typeface="-apple-system"/>
              </a:rPr>
              <a:t>Many tools are available today for organizations to calculate the total greenhouse gas emissions they generate</a:t>
            </a:r>
            <a:r>
              <a:rPr lang="en-US" u="sng" baseline="30000" dirty="0">
                <a:latin typeface="-apple-system"/>
              </a:rPr>
              <a:t>.</a:t>
            </a:r>
          </a:p>
          <a:p>
            <a:r>
              <a:rPr lang="en-US" b="0" i="0" dirty="0">
                <a:solidFill>
                  <a:srgbClr val="111111"/>
                </a:solidFill>
                <a:effectLst/>
                <a:latin typeface="-apple-system"/>
              </a:rPr>
              <a:t>Move toward zero waste. The current way we conduct business — that is, through production, transportation, and consumption — is inherently wasteful. </a:t>
            </a:r>
            <a:r>
              <a:rPr lang="en-US" dirty="0">
                <a:latin typeface="-apple-system"/>
              </a:rPr>
              <a:t>By moving toward zero waste, businesses can reduce their carbon footprint</a:t>
            </a:r>
            <a:r>
              <a:rPr lang="en-US" baseline="30000" dirty="0">
                <a:latin typeface="-apple-system"/>
              </a:rPr>
              <a:t>.</a:t>
            </a:r>
          </a:p>
          <a:p>
            <a:r>
              <a:rPr lang="en-US" b="0" i="0" dirty="0">
                <a:solidFill>
                  <a:srgbClr val="111111"/>
                </a:solidFill>
                <a:effectLst/>
                <a:latin typeface="-apple-system"/>
              </a:rPr>
              <a:t>Harness renewable energy sources. </a:t>
            </a:r>
            <a:r>
              <a:rPr lang="en-US" dirty="0">
                <a:solidFill>
                  <a:srgbClr val="111111"/>
                </a:solidFill>
                <a:latin typeface="-apple-system"/>
              </a:rPr>
              <a:t>Renewable fuels have become more prevalent over the last several years, largely due to the fact that they’re more cost-effective than traditional fossil fuels</a:t>
            </a:r>
            <a:r>
              <a:rPr lang="en-US" baseline="30000" dirty="0">
                <a:solidFill>
                  <a:srgbClr val="111111"/>
                </a:solidFill>
                <a:latin typeface="-apple-system"/>
              </a:rPr>
              <a:t>.</a:t>
            </a:r>
          </a:p>
          <a:p>
            <a:r>
              <a:rPr lang="en-US" b="0" i="0" dirty="0">
                <a:solidFill>
                  <a:srgbClr val="111111"/>
                </a:solidFill>
                <a:effectLst/>
                <a:latin typeface="-apple-system"/>
              </a:rPr>
              <a:t>Cut business travel. Business travel is one of the biggest contributors to a company’s carbon footprint. </a:t>
            </a:r>
            <a:r>
              <a:rPr lang="en-US" dirty="0">
                <a:solidFill>
                  <a:srgbClr val="111111"/>
                </a:solidFill>
                <a:latin typeface="-apple-system"/>
              </a:rPr>
              <a:t>By cutting back on travel and using video conferencing instead, businesses can reduce their carbon footprint</a:t>
            </a:r>
            <a:r>
              <a:rPr lang="en-US" baseline="30000" dirty="0">
                <a:solidFill>
                  <a:srgbClr val="111111"/>
                </a:solidFill>
                <a:latin typeface="-apple-system"/>
              </a:rPr>
              <a:t>.</a:t>
            </a:r>
          </a:p>
          <a:p>
            <a:r>
              <a:rPr lang="en-US" b="0" i="0" dirty="0">
                <a:solidFill>
                  <a:srgbClr val="111111"/>
                </a:solidFill>
                <a:effectLst/>
                <a:latin typeface="-apple-system"/>
              </a:rPr>
              <a:t>Recycling paper can help reduce carbon footprint by reducing the amount of waste that goes to landfills. When paper decomposes in landfills, it releases methane, a potent greenhouse gas.</a:t>
            </a:r>
          </a:p>
          <a:p>
            <a:r>
              <a:rPr lang="en-US" b="0" i="0" dirty="0">
                <a:solidFill>
                  <a:srgbClr val="111111"/>
                </a:solidFill>
                <a:effectLst/>
                <a:latin typeface="-apple-system"/>
              </a:rPr>
              <a:t>Reducing air travel can help reduce carbon footprint by reducing the amount of greenhouse gases emitted by airplanes. Airplanes emit large amounts of carbon dioxide and other greenhouse gases into the atmosphere.</a:t>
            </a:r>
          </a:p>
          <a:p>
            <a:endParaRPr lang="en-US" b="0" i="0" dirty="0">
              <a:solidFill>
                <a:srgbClr val="111111"/>
              </a:solidFill>
              <a:effectLst/>
              <a:latin typeface="-apple-system"/>
            </a:endParaRPr>
          </a:p>
          <a:p>
            <a:endParaRPr lang="en-IN" dirty="0"/>
          </a:p>
        </p:txBody>
      </p:sp>
    </p:spTree>
    <p:extLst>
      <p:ext uri="{BB962C8B-B14F-4D97-AF65-F5344CB8AC3E}">
        <p14:creationId xmlns:p14="http://schemas.microsoft.com/office/powerpoint/2010/main" val="281904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E9B1-3DFB-7892-836B-9BFC2761282D}"/>
              </a:ext>
            </a:extLst>
          </p:cNvPr>
          <p:cNvSpPr>
            <a:spLocks noGrp="1"/>
          </p:cNvSpPr>
          <p:nvPr>
            <p:ph type="title"/>
          </p:nvPr>
        </p:nvSpPr>
        <p:spPr>
          <a:xfrm>
            <a:off x="762000" y="1013012"/>
            <a:ext cx="3711388" cy="1255059"/>
          </a:xfrm>
        </p:spPr>
        <p:txBody>
          <a:bodyPr/>
          <a:lstStyle/>
          <a:p>
            <a:r>
              <a:rPr lang="en-IN" dirty="0"/>
              <a:t>COMPANIES USING AI FOR SUSTAINABILITY</a:t>
            </a:r>
          </a:p>
        </p:txBody>
      </p:sp>
      <p:pic>
        <p:nvPicPr>
          <p:cNvPr id="6" name="Content Placeholder 5">
            <a:extLst>
              <a:ext uri="{FF2B5EF4-FFF2-40B4-BE49-F238E27FC236}">
                <a16:creationId xmlns:a16="http://schemas.microsoft.com/office/drawing/2014/main" id="{D4BF8D79-539E-CD41-26F0-80790F928EB1}"/>
              </a:ext>
            </a:extLst>
          </p:cNvPr>
          <p:cNvPicPr>
            <a:picLocks noGrp="1" noChangeAspect="1"/>
          </p:cNvPicPr>
          <p:nvPr>
            <p:ph idx="1"/>
          </p:nvPr>
        </p:nvPicPr>
        <p:blipFill>
          <a:blip r:embed="rId2"/>
          <a:stretch>
            <a:fillRect/>
          </a:stretch>
        </p:blipFill>
        <p:spPr>
          <a:xfrm>
            <a:off x="5342964" y="1416425"/>
            <a:ext cx="6651811" cy="4464422"/>
          </a:xfrm>
        </p:spPr>
      </p:pic>
      <p:sp>
        <p:nvSpPr>
          <p:cNvPr id="4" name="Text Placeholder 3">
            <a:extLst>
              <a:ext uri="{FF2B5EF4-FFF2-40B4-BE49-F238E27FC236}">
                <a16:creationId xmlns:a16="http://schemas.microsoft.com/office/drawing/2014/main" id="{20110E46-20DB-4A05-8AE2-CC779BB4AB78}"/>
              </a:ext>
            </a:extLst>
          </p:cNvPr>
          <p:cNvSpPr>
            <a:spLocks noGrp="1"/>
          </p:cNvSpPr>
          <p:nvPr>
            <p:ph type="body" sz="half" idx="2"/>
          </p:nvPr>
        </p:nvSpPr>
        <p:spPr>
          <a:xfrm>
            <a:off x="699247" y="2402541"/>
            <a:ext cx="3962400" cy="3783106"/>
          </a:xfrm>
        </p:spPr>
        <p:txBody>
          <a:bodyPr>
            <a:normAutofit lnSpcReduction="10000"/>
          </a:bodyPr>
          <a:lstStyle/>
          <a:p>
            <a:r>
              <a:rPr lang="en-IN" b="1" dirty="0"/>
              <a:t>1.Google’s DeepMind division has developed AI that teaches itself to minimize the use of energy to cool Google’s data centre . As a result, Google reduced its data centre energy requirements by 35%.  </a:t>
            </a:r>
          </a:p>
          <a:p>
            <a:r>
              <a:rPr lang="en-IN" sz="2400" b="1" baseline="30000" dirty="0"/>
              <a:t>2. IBM </a:t>
            </a:r>
            <a:r>
              <a:rPr lang="en-IN" sz="2000" b="1" baseline="30000" dirty="0"/>
              <a:t>is using AI for better weather forecasting , making their predictions 30% more accurate.</a:t>
            </a:r>
          </a:p>
          <a:p>
            <a:r>
              <a:rPr lang="en-IN" sz="2000" b="1" baseline="30000" dirty="0"/>
              <a:t>3. AEGIS AI , IC Realtime and IBM’s </a:t>
            </a:r>
            <a:r>
              <a:rPr lang="en-IN" sz="2000" b="1" u="sng" baseline="30000" dirty="0" err="1"/>
              <a:t>Tririga</a:t>
            </a:r>
            <a:r>
              <a:rPr lang="en-IN" sz="2000" b="1" baseline="30000" dirty="0"/>
              <a:t> are companies that can help optimize energy use in buildings by tracking no. of people in a room or predicting the availability of renewable energy resources.</a:t>
            </a:r>
          </a:p>
          <a:p>
            <a:r>
              <a:rPr lang="en-IN" sz="2000" b="1" baseline="30000" dirty="0"/>
              <a:t>4.IBM recently unveiled its 5 in 5 climate &amp; environmental research initiative, pledging to dedicate technology , talent , and resources to enable a more sustainable future. </a:t>
            </a:r>
            <a:endParaRPr lang="en-US" sz="2400" b="1" baseline="30000" dirty="0"/>
          </a:p>
          <a:p>
            <a:endParaRPr lang="en-US" baseline="30000" dirty="0"/>
          </a:p>
          <a:p>
            <a:endParaRPr lang="en-US" baseline="30000" dirty="0">
              <a:latin typeface="-apple-system"/>
            </a:endParaRPr>
          </a:p>
          <a:p>
            <a:endParaRPr lang="en-US" baseline="30000" dirty="0">
              <a:latin typeface="-apple-system"/>
            </a:endParaRPr>
          </a:p>
          <a:p>
            <a:endParaRPr lang="en-IN" b="1" dirty="0"/>
          </a:p>
        </p:txBody>
      </p:sp>
    </p:spTree>
    <p:extLst>
      <p:ext uri="{BB962C8B-B14F-4D97-AF65-F5344CB8AC3E}">
        <p14:creationId xmlns:p14="http://schemas.microsoft.com/office/powerpoint/2010/main" val="96051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2688-A44B-CC61-6C8E-E148DC160944}"/>
              </a:ext>
            </a:extLst>
          </p:cNvPr>
          <p:cNvSpPr>
            <a:spLocks noGrp="1"/>
          </p:cNvSpPr>
          <p:nvPr>
            <p:ph type="title"/>
          </p:nvPr>
        </p:nvSpPr>
        <p:spPr/>
        <p:txBody>
          <a:bodyPr/>
          <a:lstStyle/>
          <a:p>
            <a:r>
              <a:rPr lang="en-IN" dirty="0"/>
              <a:t>….</a:t>
            </a:r>
            <a:r>
              <a:rPr lang="en-IN" dirty="0">
                <a:sym typeface="Wingdings" panose="05000000000000000000" pitchFamily="2" charset="2"/>
              </a:rPr>
              <a:t> </a:t>
            </a:r>
            <a:endParaRPr lang="en-IN" dirty="0"/>
          </a:p>
        </p:txBody>
      </p:sp>
      <p:pic>
        <p:nvPicPr>
          <p:cNvPr id="11" name="Content Placeholder 10">
            <a:extLst>
              <a:ext uri="{FF2B5EF4-FFF2-40B4-BE49-F238E27FC236}">
                <a16:creationId xmlns:a16="http://schemas.microsoft.com/office/drawing/2014/main" id="{A2AF6615-5E07-240C-AE8D-CF80A2D46C40}"/>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419646" y="2603500"/>
            <a:ext cx="4296520" cy="3416300"/>
          </a:xfrm>
        </p:spPr>
      </p:pic>
      <p:pic>
        <p:nvPicPr>
          <p:cNvPr id="4" name="Content Placeholder 3">
            <a:extLst>
              <a:ext uri="{FF2B5EF4-FFF2-40B4-BE49-F238E27FC236}">
                <a16:creationId xmlns:a16="http://schemas.microsoft.com/office/drawing/2014/main" id="{489DF77B-4829-7A1D-54B8-327D8F027420}"/>
              </a:ext>
            </a:extLst>
          </p:cNvPr>
          <p:cNvPicPr>
            <a:picLocks noGrp="1" noChangeAspect="1"/>
          </p:cNvPicPr>
          <p:nvPr>
            <p:ph sz="half" idx="2"/>
          </p:nvPr>
        </p:nvPicPr>
        <p:blipFill>
          <a:blip r:embed="rId4"/>
          <a:stretch>
            <a:fillRect/>
          </a:stretch>
        </p:blipFill>
        <p:spPr>
          <a:xfrm>
            <a:off x="5907741" y="2603500"/>
            <a:ext cx="5280212" cy="3280832"/>
          </a:xfrm>
        </p:spPr>
      </p:pic>
    </p:spTree>
    <p:extLst>
      <p:ext uri="{BB962C8B-B14F-4D97-AF65-F5344CB8AC3E}">
        <p14:creationId xmlns:p14="http://schemas.microsoft.com/office/powerpoint/2010/main" val="307555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BFB2-92CE-60F3-4707-5BCDFE156CCA}"/>
              </a:ext>
            </a:extLst>
          </p:cNvPr>
          <p:cNvSpPr>
            <a:spLocks noGrp="1"/>
          </p:cNvSpPr>
          <p:nvPr>
            <p:ph type="title"/>
          </p:nvPr>
        </p:nvSpPr>
        <p:spPr/>
        <p:txBody>
          <a:bodyPr/>
          <a:lstStyle/>
          <a:p>
            <a:r>
              <a:rPr lang="en-IN" dirty="0"/>
              <a:t>TOP 5 COMPANIES USING AI TO COMBAT CLIMATE CHANGE</a:t>
            </a:r>
          </a:p>
        </p:txBody>
      </p:sp>
      <p:sp>
        <p:nvSpPr>
          <p:cNvPr id="3" name="Content Placeholder 2">
            <a:extLst>
              <a:ext uri="{FF2B5EF4-FFF2-40B4-BE49-F238E27FC236}">
                <a16:creationId xmlns:a16="http://schemas.microsoft.com/office/drawing/2014/main" id="{BE487400-8A87-B189-4FF6-DA046DDA76D4}"/>
              </a:ext>
            </a:extLst>
          </p:cNvPr>
          <p:cNvSpPr>
            <a:spLocks noGrp="1"/>
          </p:cNvSpPr>
          <p:nvPr>
            <p:ph idx="1"/>
          </p:nvPr>
        </p:nvSpPr>
        <p:spPr>
          <a:xfrm>
            <a:off x="815787" y="2456329"/>
            <a:ext cx="10291483" cy="4401671"/>
          </a:xfrm>
        </p:spPr>
        <p:txBody>
          <a:bodyPr>
            <a:normAutofit lnSpcReduction="10000"/>
          </a:bodyPr>
          <a:lstStyle/>
          <a:p>
            <a:pPr>
              <a:buAutoNum type="arabicPeriod"/>
            </a:pPr>
            <a:r>
              <a:rPr lang="en-IN" b="1" dirty="0"/>
              <a:t>IBM :- </a:t>
            </a:r>
            <a:r>
              <a:rPr lang="en-US" b="0" i="0" dirty="0">
                <a:solidFill>
                  <a:srgbClr val="242424"/>
                </a:solidFill>
                <a:effectLst/>
                <a:latin typeface="source-serif-pro"/>
              </a:rPr>
              <a:t>One of the company’s main goals is to utilize AI to simulate a method of converting atmospheric nitrogen into fertilizer, which helps increase sustainable agriculture growth. Also, IBM’s Green Horizons </a:t>
            </a:r>
            <a:r>
              <a:rPr lang="en-US" dirty="0">
                <a:latin typeface="source-serif-pro"/>
              </a:rPr>
              <a:t>initiative</a:t>
            </a:r>
            <a:r>
              <a:rPr lang="en-US" dirty="0">
                <a:solidFill>
                  <a:srgbClr val="242424"/>
                </a:solidFill>
                <a:latin typeface="source-serif-pro"/>
              </a:rPr>
              <a:t> </a:t>
            </a:r>
            <a:r>
              <a:rPr lang="en-US" b="0" i="0" dirty="0">
                <a:solidFill>
                  <a:srgbClr val="242424"/>
                </a:solidFill>
                <a:effectLst/>
                <a:latin typeface="source-serif-pro"/>
              </a:rPr>
              <a:t>works to make cities greener, and has incorporated AI to predict when pollution levels are likely to rise and to protect people from it.</a:t>
            </a:r>
          </a:p>
          <a:p>
            <a:pPr>
              <a:buAutoNum type="arabicPeriod"/>
            </a:pPr>
            <a:r>
              <a:rPr lang="en-US" b="1" dirty="0">
                <a:solidFill>
                  <a:srgbClr val="242424"/>
                </a:solidFill>
                <a:latin typeface="source-serif-pro"/>
              </a:rPr>
              <a:t>INTEL :- </a:t>
            </a:r>
            <a:r>
              <a:rPr lang="en-US" b="0" i="0" dirty="0">
                <a:solidFill>
                  <a:srgbClr val="242424"/>
                </a:solidFill>
                <a:effectLst/>
                <a:latin typeface="source-serif-pro"/>
              </a:rPr>
              <a:t>On Earth Day, Intel partnered with Accenture and </a:t>
            </a:r>
            <a:r>
              <a:rPr lang="en-US" b="0" i="0" dirty="0" err="1">
                <a:solidFill>
                  <a:srgbClr val="242424"/>
                </a:solidFill>
                <a:effectLst/>
                <a:latin typeface="source-serif-pro"/>
              </a:rPr>
              <a:t>Sulubaai</a:t>
            </a:r>
            <a:r>
              <a:rPr lang="en-US" b="0" i="0" dirty="0">
                <a:solidFill>
                  <a:srgbClr val="242424"/>
                </a:solidFill>
                <a:effectLst/>
                <a:latin typeface="source-serif-pro"/>
              </a:rPr>
              <a:t> Environmental Foundation to announce project </a:t>
            </a:r>
            <a:r>
              <a:rPr lang="en-US" u="sng" dirty="0" err="1">
                <a:latin typeface="source-serif-pro"/>
              </a:rPr>
              <a:t>CORaiL</a:t>
            </a:r>
            <a:r>
              <a:rPr lang="en-US" b="0" i="0" dirty="0">
                <a:solidFill>
                  <a:srgbClr val="242424"/>
                </a:solidFill>
                <a:effectLst/>
                <a:latin typeface="source-serif-pro"/>
              </a:rPr>
              <a:t>; an artificial intelligence solution to monitoring and analyzing coral reefs. On top of that, Intel has launched a large-scale water restoration </a:t>
            </a:r>
            <a:r>
              <a:rPr lang="en-US" b="0" i="0" u="sng" dirty="0">
                <a:effectLst/>
                <a:latin typeface="source-serif-pro"/>
                <a:hlinkClick r:id="rId2"/>
              </a:rPr>
              <a:t>project</a:t>
            </a:r>
            <a:r>
              <a:rPr lang="en-US" b="0" i="0" dirty="0">
                <a:solidFill>
                  <a:srgbClr val="242424"/>
                </a:solidFill>
                <a:effectLst/>
                <a:latin typeface="source-serif-pro"/>
              </a:rPr>
              <a:t>, a wildlife research </a:t>
            </a:r>
            <a:r>
              <a:rPr lang="en-US" b="1" i="0" u="sng" dirty="0">
                <a:effectLst/>
                <a:latin typeface="source-serif-pro"/>
                <a:hlinkClick r:id="rId3"/>
              </a:rPr>
              <a:t>project</a:t>
            </a:r>
            <a:r>
              <a:rPr lang="en-US" b="0" i="0" dirty="0">
                <a:solidFill>
                  <a:srgbClr val="242424"/>
                </a:solidFill>
                <a:effectLst/>
                <a:latin typeface="source-serif-pro"/>
              </a:rPr>
              <a:t> that uses AI to help researchers track polar bear behavior patterns, and the AI For Social Good Program, which seeks to positively impact Earth, society, and global health.</a:t>
            </a:r>
          </a:p>
          <a:p>
            <a:pPr>
              <a:buAutoNum type="arabicPeriod"/>
            </a:pPr>
            <a:r>
              <a:rPr lang="en-IN" b="1" dirty="0"/>
              <a:t>FACEBOOK :- </a:t>
            </a:r>
            <a:r>
              <a:rPr lang="en-US" b="0" i="0" dirty="0">
                <a:solidFill>
                  <a:srgbClr val="242424"/>
                </a:solidFill>
                <a:effectLst/>
                <a:latin typeface="source-serif-pro"/>
              </a:rPr>
              <a:t>Teaming with researchers from Carnegie Mellon University, Facebook recently launched the Open Catalyst </a:t>
            </a:r>
            <a:r>
              <a:rPr lang="en-US" b="0" i="0" u="sng" dirty="0">
                <a:effectLst/>
                <a:latin typeface="source-serif-pro"/>
                <a:hlinkClick r:id="rId4"/>
              </a:rPr>
              <a:t>Project</a:t>
            </a:r>
            <a:r>
              <a:rPr lang="en-US" b="0" i="0" dirty="0">
                <a:solidFill>
                  <a:srgbClr val="242424"/>
                </a:solidFill>
                <a:effectLst/>
                <a:latin typeface="source-serif-pro"/>
              </a:rPr>
              <a:t>, in an effort to address climate change through artificial intelligence. The project’s goal is to find new “electrocatalysts” to convert wind and solar power into other fuels easy to store. Researchers can currently only test tens of thousands of catalysts, but through machine learning, Facebook hopes to create millions if not billions of these catalysts, which will be very effective in combating climate change.</a:t>
            </a:r>
            <a:endParaRPr lang="en-IN" b="1" dirty="0"/>
          </a:p>
        </p:txBody>
      </p:sp>
    </p:spTree>
    <p:extLst>
      <p:ext uri="{BB962C8B-B14F-4D97-AF65-F5344CB8AC3E}">
        <p14:creationId xmlns:p14="http://schemas.microsoft.com/office/powerpoint/2010/main" val="177295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911-6A4E-C3AE-9D3D-F3CCF5C2EC0D}"/>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1C1D05B7-8068-C103-D1BA-ABCA3790AC3F}"/>
              </a:ext>
            </a:extLst>
          </p:cNvPr>
          <p:cNvSpPr>
            <a:spLocks noGrp="1"/>
          </p:cNvSpPr>
          <p:nvPr>
            <p:ph sz="half" idx="1"/>
          </p:nvPr>
        </p:nvSpPr>
        <p:spPr>
          <a:xfrm>
            <a:off x="528917" y="2408252"/>
            <a:ext cx="6624918" cy="4189772"/>
          </a:xfrm>
        </p:spPr>
        <p:txBody>
          <a:bodyPr>
            <a:normAutofit fontScale="92500" lnSpcReduction="10000"/>
          </a:bodyPr>
          <a:lstStyle/>
          <a:p>
            <a:pPr marL="0" indent="0">
              <a:buNone/>
            </a:pPr>
            <a:r>
              <a:rPr lang="en-IN" b="1" dirty="0"/>
              <a:t>4.GOOGLE :- </a:t>
            </a:r>
            <a:r>
              <a:rPr lang="en-US" b="0" i="0" dirty="0">
                <a:solidFill>
                  <a:srgbClr val="242424"/>
                </a:solidFill>
                <a:effectLst/>
                <a:latin typeface="source-serif-pro"/>
              </a:rPr>
              <a:t>Working with DeepMind, a Google-owned AI and research company, Google applied machine learning algorithms to reduce the amount of energy from their numerous data centers by </a:t>
            </a:r>
            <a:r>
              <a:rPr lang="en-US" b="0" i="0" u="sng" dirty="0">
                <a:effectLst/>
                <a:latin typeface="source-serif-pro"/>
                <a:hlinkClick r:id="rId2"/>
              </a:rPr>
              <a:t>40%</a:t>
            </a:r>
            <a:r>
              <a:rPr lang="en-US" b="0" i="0" dirty="0">
                <a:solidFill>
                  <a:srgbClr val="242424"/>
                </a:solidFill>
                <a:effectLst/>
                <a:latin typeface="source-serif-pro"/>
              </a:rPr>
              <a:t> on top of investing in green energy sources. On a larger scale, this helps other companies who rely on Google’s cloud to reduce their energy emissions as well, setting a sustainable precedent for other companies to follow. With the goal of reaching carbon neutrality by 2030, Google has also </a:t>
            </a:r>
            <a:r>
              <a:rPr lang="en-US" b="0" i="0" u="sng" dirty="0">
                <a:effectLst/>
                <a:latin typeface="source-serif-pro"/>
                <a:hlinkClick r:id="rId3"/>
              </a:rPr>
              <a:t>vowed</a:t>
            </a:r>
            <a:r>
              <a:rPr lang="en-US" b="0" i="0" dirty="0">
                <a:solidFill>
                  <a:srgbClr val="242424"/>
                </a:solidFill>
                <a:effectLst/>
                <a:latin typeface="source-serif-pro"/>
              </a:rPr>
              <a:t> to stop making custom AI and ML tools for large oil firms.</a:t>
            </a:r>
          </a:p>
          <a:p>
            <a:pPr marL="0" indent="0">
              <a:buNone/>
            </a:pPr>
            <a:r>
              <a:rPr lang="en-US" b="1" dirty="0">
                <a:solidFill>
                  <a:srgbClr val="242424"/>
                </a:solidFill>
                <a:latin typeface="source-serif-pro"/>
              </a:rPr>
              <a:t>5.MICROSOFT :- </a:t>
            </a:r>
            <a:r>
              <a:rPr lang="en-US" b="0" i="0" dirty="0">
                <a:solidFill>
                  <a:srgbClr val="242424"/>
                </a:solidFill>
                <a:effectLst/>
                <a:latin typeface="source-serif-pro"/>
              </a:rPr>
              <a:t>Microsoft’s AI for Earth </a:t>
            </a:r>
            <a:r>
              <a:rPr lang="en-US" b="0" i="0" u="sng" dirty="0">
                <a:effectLst/>
                <a:latin typeface="source-serif-pro"/>
                <a:hlinkClick r:id="rId4"/>
              </a:rPr>
              <a:t>Program</a:t>
            </a:r>
            <a:r>
              <a:rPr lang="en-US" b="1" i="0" dirty="0">
                <a:solidFill>
                  <a:srgbClr val="242424"/>
                </a:solidFill>
                <a:effectLst/>
                <a:latin typeface="source-serif-pro"/>
              </a:rPr>
              <a:t> </a:t>
            </a:r>
            <a:r>
              <a:rPr lang="en-US" b="0" i="0" dirty="0">
                <a:solidFill>
                  <a:srgbClr val="242424"/>
                </a:solidFill>
                <a:effectLst/>
                <a:latin typeface="source-serif-pro"/>
              </a:rPr>
              <a:t>provides Microsoft’s cloud and Artificial Intelligence tools for scientists and researchers working to combat climate change. Microsoft’s Cloud Agronomics </a:t>
            </a:r>
            <a:r>
              <a:rPr lang="en-US" b="0" i="0" u="sng" dirty="0">
                <a:effectLst/>
                <a:latin typeface="source-serif-pro"/>
                <a:hlinkClick r:id="rId5"/>
              </a:rPr>
              <a:t>Project</a:t>
            </a:r>
            <a:r>
              <a:rPr lang="en-US" b="0" i="0" dirty="0">
                <a:solidFill>
                  <a:srgbClr val="242424"/>
                </a:solidFill>
                <a:effectLst/>
                <a:latin typeface="source-serif-pro"/>
              </a:rPr>
              <a:t> uses AI to provide crop growers with crop and soil insights, leading to more sustainable and efficient food production. While Microsoft is receiving heavy </a:t>
            </a:r>
            <a:r>
              <a:rPr lang="en-US" b="0" i="0" u="sng" dirty="0">
                <a:effectLst/>
                <a:latin typeface="source-serif-pro"/>
                <a:hlinkClick r:id="rId6"/>
              </a:rPr>
              <a:t>criticism</a:t>
            </a:r>
            <a:r>
              <a:rPr lang="en-US" b="0" i="0" dirty="0">
                <a:solidFill>
                  <a:srgbClr val="242424"/>
                </a:solidFill>
                <a:effectLst/>
                <a:latin typeface="source-serif-pro"/>
              </a:rPr>
              <a:t> for providing AI and machine learning tools for companies in the fossil fuel industry, Microsoft recently announced its goal to be carbon negative by 2030.</a:t>
            </a:r>
            <a:endParaRPr lang="en-IN" b="1" dirty="0"/>
          </a:p>
        </p:txBody>
      </p:sp>
      <p:pic>
        <p:nvPicPr>
          <p:cNvPr id="6" name="Content Placeholder 5">
            <a:extLst>
              <a:ext uri="{FF2B5EF4-FFF2-40B4-BE49-F238E27FC236}">
                <a16:creationId xmlns:a16="http://schemas.microsoft.com/office/drawing/2014/main" id="{24A31C41-EFDA-67BA-DD28-6D650740371F}"/>
              </a:ext>
            </a:extLst>
          </p:cNvPr>
          <p:cNvPicPr>
            <a:picLocks noGrp="1" noChangeAspect="1"/>
          </p:cNvPicPr>
          <p:nvPr>
            <p:ph sz="half" idx="2"/>
          </p:nvPr>
        </p:nvPicPr>
        <p:blipFill>
          <a:blip r:embed="rId7"/>
          <a:stretch>
            <a:fillRect/>
          </a:stretch>
        </p:blipFill>
        <p:spPr>
          <a:xfrm>
            <a:off x="7297271" y="2693147"/>
            <a:ext cx="4589930" cy="2891865"/>
          </a:xfrm>
        </p:spPr>
      </p:pic>
    </p:spTree>
    <p:extLst>
      <p:ext uri="{BB962C8B-B14F-4D97-AF65-F5344CB8AC3E}">
        <p14:creationId xmlns:p14="http://schemas.microsoft.com/office/powerpoint/2010/main" val="408095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AAC3-2251-6863-5E5E-4B71DE4303DF}"/>
              </a:ext>
            </a:extLst>
          </p:cNvPr>
          <p:cNvSpPr>
            <a:spLocks noGrp="1"/>
          </p:cNvSpPr>
          <p:nvPr>
            <p:ph type="title"/>
          </p:nvPr>
        </p:nvSpPr>
        <p:spPr>
          <a:xfrm flipV="1">
            <a:off x="1154954" y="-1873624"/>
            <a:ext cx="8761413" cy="1488142"/>
          </a:xfrm>
        </p:spPr>
        <p:txBody>
          <a:bodyPr/>
          <a:lstStyle/>
          <a:p>
            <a:endParaRPr lang="en-IN" dirty="0"/>
          </a:p>
        </p:txBody>
      </p:sp>
      <p:sp>
        <p:nvSpPr>
          <p:cNvPr id="3" name="Content Placeholder 2">
            <a:extLst>
              <a:ext uri="{FF2B5EF4-FFF2-40B4-BE49-F238E27FC236}">
                <a16:creationId xmlns:a16="http://schemas.microsoft.com/office/drawing/2014/main" id="{00F71562-BBBA-8BC8-7F16-A32EF78F87D8}"/>
              </a:ext>
            </a:extLst>
          </p:cNvPr>
          <p:cNvSpPr>
            <a:spLocks noGrp="1"/>
          </p:cNvSpPr>
          <p:nvPr>
            <p:ph idx="1"/>
          </p:nvPr>
        </p:nvSpPr>
        <p:spPr>
          <a:xfrm>
            <a:off x="1020483" y="2281287"/>
            <a:ext cx="9924037" cy="4402317"/>
          </a:xfrm>
        </p:spPr>
        <p:txBody>
          <a:bodyPr>
            <a:normAutofit fontScale="92500" lnSpcReduction="20000"/>
          </a:bodyPr>
          <a:lstStyle/>
          <a:p>
            <a:r>
              <a:rPr lang="en-US" b="0" i="0" dirty="0">
                <a:solidFill>
                  <a:srgbClr val="242424"/>
                </a:solidFill>
                <a:effectLst/>
                <a:latin typeface="source-serif-pro"/>
              </a:rPr>
              <a:t>Looking forward to the future, it is essential that more companies utilize their technological capabilities to combat climate change and prevent irreversible changes that will last for future generations to come. It is fascinating to see the possibilities of how AI can positively affect our environment, and hopefully more and more companies will contribute.</a:t>
            </a:r>
          </a:p>
          <a:p>
            <a:pPr marL="0" indent="0">
              <a:buNone/>
            </a:pPr>
            <a:r>
              <a:rPr lang="en-US" dirty="0">
                <a:solidFill>
                  <a:srgbClr val="242424"/>
                </a:solidFill>
                <a:latin typeface="source-serif-pro"/>
              </a:rPr>
              <a:t>-------------------------------------------------------------------------------------------------------------------------------</a:t>
            </a:r>
          </a:p>
          <a:p>
            <a:pPr marL="0" indent="0">
              <a:buNone/>
            </a:pPr>
            <a:r>
              <a:rPr lang="en-US" b="0" i="0" dirty="0">
                <a:solidFill>
                  <a:srgbClr val="111111"/>
                </a:solidFill>
                <a:effectLst/>
                <a:latin typeface="Roboto" panose="020F0502020204030204" pitchFamily="2" charset="0"/>
              </a:rPr>
              <a:t>The </a:t>
            </a:r>
            <a:r>
              <a:rPr lang="en-US" b="1" i="0" dirty="0">
                <a:solidFill>
                  <a:srgbClr val="111111"/>
                </a:solidFill>
                <a:effectLst/>
                <a:latin typeface="Roboto" panose="020F0502020204030204" pitchFamily="2" charset="0"/>
              </a:rPr>
              <a:t>carbon emission prediction model</a:t>
            </a:r>
            <a:r>
              <a:rPr lang="en-US" b="0" i="0" dirty="0">
                <a:solidFill>
                  <a:srgbClr val="111111"/>
                </a:solidFill>
                <a:effectLst/>
                <a:latin typeface="Roboto" panose="020F0502020204030204" pitchFamily="2" charset="0"/>
              </a:rPr>
              <a:t> relies on converting energy data, whether directly or indirectly, to estimate carbon emissions. This approach not only helps us understand the impact of energy consumption on the environment, but it also has the potential to drive innovation in the energy sector.</a:t>
            </a:r>
          </a:p>
          <a:p>
            <a:pPr marL="0" indent="0">
              <a:buNone/>
            </a:pPr>
            <a:endParaRPr lang="en-US" b="0" i="0" dirty="0">
              <a:solidFill>
                <a:srgbClr val="111111"/>
              </a:solidFill>
              <a:effectLst/>
              <a:latin typeface="Roboto" panose="020F0502020204030204" pitchFamily="2" charset="0"/>
            </a:endParaRPr>
          </a:p>
          <a:p>
            <a:pPr marL="0" indent="0">
              <a:buNone/>
            </a:pPr>
            <a:r>
              <a:rPr lang="en-US" b="1" i="0" dirty="0">
                <a:solidFill>
                  <a:srgbClr val="111111"/>
                </a:solidFill>
                <a:effectLst/>
                <a:latin typeface="Roboto" panose="020F0502020204030204" pitchFamily="2" charset="0"/>
              </a:rPr>
              <a:t>Predicting CO2 emission using machine learning</a:t>
            </a:r>
          </a:p>
          <a:p>
            <a:pPr marL="0" indent="0">
              <a:buNone/>
            </a:pPr>
            <a:r>
              <a:rPr lang="en-IN" dirty="0">
                <a:hlinkClick r:id="rId2"/>
              </a:rPr>
              <a:t>  IJREAMSSJ2218.pdf</a:t>
            </a:r>
            <a:endParaRPr lang="en-IN" dirty="0"/>
          </a:p>
          <a:p>
            <a:pPr marL="0" indent="0">
              <a:buNone/>
            </a:pPr>
            <a:r>
              <a:rPr lang="en-IN" dirty="0">
                <a:hlinkClick r:id="rId3"/>
              </a:rPr>
              <a:t>s42256-022-00529-w.pdf</a:t>
            </a:r>
            <a:endParaRPr lang="en-IN" dirty="0"/>
          </a:p>
          <a:p>
            <a:pPr marL="0" indent="0">
              <a:buNone/>
            </a:pPr>
            <a:r>
              <a:rPr lang="en-IN" b="1" dirty="0"/>
              <a:t>Carbon dioxide prediction using support vector machine</a:t>
            </a:r>
          </a:p>
          <a:p>
            <a:pPr marL="0" indent="0">
              <a:buNone/>
            </a:pPr>
            <a:r>
              <a:rPr lang="en-IN" dirty="0">
                <a:hlinkClick r:id="rId4"/>
              </a:rPr>
              <a:t>pdf (iop.org)</a:t>
            </a:r>
            <a:endParaRPr lang="en-US" dirty="0">
              <a:solidFill>
                <a:srgbClr val="242424"/>
              </a:solidFill>
              <a:latin typeface="source-serif-pro"/>
            </a:endParaRPr>
          </a:p>
          <a:p>
            <a:pPr marL="0" indent="0">
              <a:buNone/>
            </a:pPr>
            <a:r>
              <a:rPr lang="en-US" b="0" i="0" dirty="0">
                <a:solidFill>
                  <a:srgbClr val="242424"/>
                </a:solidFill>
                <a:effectLst/>
                <a:latin typeface="source-serif-pro"/>
              </a:rPr>
              <a:t>-------------------------------------------------------------------------------------------------------------------------------------</a:t>
            </a:r>
          </a:p>
          <a:p>
            <a:pPr marL="0" indent="0">
              <a:buNone/>
            </a:pPr>
            <a:endParaRPr lang="en-US" b="0" i="0" dirty="0">
              <a:solidFill>
                <a:srgbClr val="242424"/>
              </a:solidFill>
              <a:effectLst/>
              <a:latin typeface="source-serif-pro"/>
            </a:endParaRPr>
          </a:p>
          <a:p>
            <a:pPr marL="0" indent="0">
              <a:buNone/>
            </a:pPr>
            <a:endParaRPr lang="en-US" b="0" i="0" dirty="0">
              <a:solidFill>
                <a:srgbClr val="242424"/>
              </a:solidFill>
              <a:effectLst/>
              <a:latin typeface="source-serif-pro"/>
            </a:endParaRPr>
          </a:p>
        </p:txBody>
      </p:sp>
    </p:spTree>
    <p:extLst>
      <p:ext uri="{BB962C8B-B14F-4D97-AF65-F5344CB8AC3E}">
        <p14:creationId xmlns:p14="http://schemas.microsoft.com/office/powerpoint/2010/main" val="222103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7A1D-F274-D61F-2133-382CFF864199}"/>
              </a:ext>
            </a:extLst>
          </p:cNvPr>
          <p:cNvSpPr>
            <a:spLocks noGrp="1"/>
          </p:cNvSpPr>
          <p:nvPr>
            <p:ph type="title"/>
          </p:nvPr>
        </p:nvSpPr>
        <p:spPr/>
        <p:txBody>
          <a:bodyPr/>
          <a:lstStyle/>
          <a:p>
            <a:r>
              <a:rPr lang="en-IN" dirty="0"/>
              <a:t>GREENHOUSE GAS</a:t>
            </a:r>
          </a:p>
        </p:txBody>
      </p:sp>
      <p:sp>
        <p:nvSpPr>
          <p:cNvPr id="3" name="Text Placeholder 2">
            <a:extLst>
              <a:ext uri="{FF2B5EF4-FFF2-40B4-BE49-F238E27FC236}">
                <a16:creationId xmlns:a16="http://schemas.microsoft.com/office/drawing/2014/main" id="{CE874480-0E48-5704-13D6-4556EF8941D1}"/>
              </a:ext>
            </a:extLst>
          </p:cNvPr>
          <p:cNvSpPr>
            <a:spLocks noGrp="1"/>
          </p:cNvSpPr>
          <p:nvPr>
            <p:ph type="body" idx="1"/>
          </p:nvPr>
        </p:nvSpPr>
        <p:spPr>
          <a:xfrm>
            <a:off x="1154954" y="2384612"/>
            <a:ext cx="4825157" cy="795150"/>
          </a:xfrm>
        </p:spPr>
        <p:txBody>
          <a:bodyPr/>
          <a:lstStyle/>
          <a:p>
            <a:r>
              <a:rPr lang="en-US" sz="1200" b="1" dirty="0">
                <a:solidFill>
                  <a:srgbClr val="000000"/>
                </a:solidFill>
              </a:rPr>
              <a:t>Greenhouse gases(Co2) are the gases that trap heat in the  atmosphere. These are the gases causing greenhouse effect . These gases absorb and emit radiant energy in the thermal infrared range thus leading to the green house effect.</a:t>
            </a:r>
            <a:endParaRPr lang="en-US" sz="1200" b="1" i="0" dirty="0">
              <a:solidFill>
                <a:srgbClr val="000000"/>
              </a:solidFill>
              <a:effectLst/>
            </a:endParaRPr>
          </a:p>
        </p:txBody>
      </p:sp>
      <p:pic>
        <p:nvPicPr>
          <p:cNvPr id="8" name="Content Placeholder 7">
            <a:extLst>
              <a:ext uri="{FF2B5EF4-FFF2-40B4-BE49-F238E27FC236}">
                <a16:creationId xmlns:a16="http://schemas.microsoft.com/office/drawing/2014/main" id="{A75EAEB2-CE2E-8DFB-DEF5-D278AACF5B22}"/>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1372287" y="3429000"/>
            <a:ext cx="4390490" cy="2590800"/>
          </a:xfrm>
        </p:spPr>
      </p:pic>
      <p:sp>
        <p:nvSpPr>
          <p:cNvPr id="5" name="Text Placeholder 4">
            <a:extLst>
              <a:ext uri="{FF2B5EF4-FFF2-40B4-BE49-F238E27FC236}">
                <a16:creationId xmlns:a16="http://schemas.microsoft.com/office/drawing/2014/main" id="{8CB0AE9D-3E4E-658A-CFE3-5475BA3B750E}"/>
              </a:ext>
            </a:extLst>
          </p:cNvPr>
          <p:cNvSpPr>
            <a:spLocks noGrp="1"/>
          </p:cNvSpPr>
          <p:nvPr>
            <p:ph type="body" sz="quarter" idx="3"/>
          </p:nvPr>
        </p:nvSpPr>
        <p:spPr/>
        <p:txBody>
          <a:bodyPr/>
          <a:lstStyle/>
          <a:p>
            <a:r>
              <a:rPr lang="en-IN" sz="1200" b="1" dirty="0">
                <a:solidFill>
                  <a:schemeClr val="tx1"/>
                </a:solidFill>
              </a:rPr>
              <a:t>Greenhouse effect is the process by which (infrared)radiations from the sun are absorbed by the greenhouse gases &amp; not reflected back into the space .This insulates the surface of the earth and prevents it from freezing. </a:t>
            </a:r>
          </a:p>
        </p:txBody>
      </p:sp>
      <p:pic>
        <p:nvPicPr>
          <p:cNvPr id="11" name="Content Placeholder 10">
            <a:extLst>
              <a:ext uri="{FF2B5EF4-FFF2-40B4-BE49-F238E27FC236}">
                <a16:creationId xmlns:a16="http://schemas.microsoft.com/office/drawing/2014/main" id="{494AE154-468E-E81B-DC85-DAABA51E3125}"/>
              </a:ext>
            </a:extLst>
          </p:cNvPr>
          <p:cNvPicPr>
            <a:picLocks noGrp="1" noChangeAspect="1"/>
          </p:cNvPicPr>
          <p:nvPr>
            <p:ph sz="quarter" idx="4"/>
          </p:nvPr>
        </p:nvPicPr>
        <p:blipFill>
          <a:blip r:embed="rId4">
            <a:extLst>
              <a:ext uri="{837473B0-CC2E-450A-ABE3-18F120FF3D39}">
                <a1611:picAttrSrcUrl xmlns:a1611="http://schemas.microsoft.com/office/drawing/2016/11/main" r:id="rId5"/>
              </a:ext>
            </a:extLst>
          </a:blip>
          <a:stretch>
            <a:fillRect/>
          </a:stretch>
        </p:blipFill>
        <p:spPr>
          <a:xfrm>
            <a:off x="6428851" y="3429000"/>
            <a:ext cx="3983832" cy="2590800"/>
          </a:xfrm>
        </p:spPr>
      </p:pic>
      <p:sp>
        <p:nvSpPr>
          <p:cNvPr id="9" name="TextBox 8">
            <a:extLst>
              <a:ext uri="{FF2B5EF4-FFF2-40B4-BE49-F238E27FC236}">
                <a16:creationId xmlns:a16="http://schemas.microsoft.com/office/drawing/2014/main" id="{379DDE8D-1AFE-E6C6-E6D4-4F5ACE7267FC}"/>
              </a:ext>
            </a:extLst>
          </p:cNvPr>
          <p:cNvSpPr txBox="1"/>
          <p:nvPr/>
        </p:nvSpPr>
        <p:spPr>
          <a:xfrm>
            <a:off x="1372661" y="6019800"/>
            <a:ext cx="4390490" cy="230832"/>
          </a:xfrm>
          <a:prstGeom prst="rect">
            <a:avLst/>
          </a:prstGeom>
          <a:noFill/>
        </p:spPr>
        <p:txBody>
          <a:bodyPr wrap="square" rtlCol="0">
            <a:spAutoFit/>
          </a:bodyPr>
          <a:lstStyle/>
          <a:p>
            <a:r>
              <a:rPr lang="en-IN" sz="900" dirty="0">
                <a:hlinkClick r:id="rId3" tooltip="https://pursuit.unimelb.edu.au/articles/key-greenhouse-gases-higher-than-any-time-over-last-800-000-years"/>
              </a:rPr>
              <a:t>This Photo</a:t>
            </a:r>
            <a:r>
              <a:rPr lang="en-IN" sz="900" dirty="0"/>
              <a:t> by Unknown Author is licensed under </a:t>
            </a:r>
            <a:r>
              <a:rPr lang="en-IN" sz="900" dirty="0">
                <a:hlinkClick r:id="rId6" tooltip="https://creativecommons.org/licenses/by-nd/3.0/"/>
              </a:rPr>
              <a:t>CC BY-ND</a:t>
            </a:r>
            <a:endParaRPr lang="en-IN" sz="900" dirty="0"/>
          </a:p>
        </p:txBody>
      </p:sp>
      <p:sp>
        <p:nvSpPr>
          <p:cNvPr id="12" name="TextBox 11">
            <a:extLst>
              <a:ext uri="{FF2B5EF4-FFF2-40B4-BE49-F238E27FC236}">
                <a16:creationId xmlns:a16="http://schemas.microsoft.com/office/drawing/2014/main" id="{88DBD656-D5D9-3754-DFB0-DB9C573122F5}"/>
              </a:ext>
            </a:extLst>
          </p:cNvPr>
          <p:cNvSpPr txBox="1"/>
          <p:nvPr/>
        </p:nvSpPr>
        <p:spPr>
          <a:xfrm>
            <a:off x="6428851" y="6019800"/>
            <a:ext cx="3983832" cy="230832"/>
          </a:xfrm>
          <a:prstGeom prst="rect">
            <a:avLst/>
          </a:prstGeom>
          <a:noFill/>
        </p:spPr>
        <p:txBody>
          <a:bodyPr wrap="square" rtlCol="0">
            <a:spAutoFit/>
          </a:bodyPr>
          <a:lstStyle/>
          <a:p>
            <a:r>
              <a:rPr lang="en-IN" sz="900">
                <a:hlinkClick r:id="rId5" tooltip="https://courses.lumenlearning.com/geophysical/chapter/heat-transfer-in-the-atmosphere/"/>
              </a:rPr>
              <a:t>This Photo</a:t>
            </a:r>
            <a:r>
              <a:rPr lang="en-IN" sz="900"/>
              <a:t> by Unknown Author is licensed under </a:t>
            </a:r>
            <a:r>
              <a:rPr lang="en-IN" sz="900">
                <a:hlinkClick r:id="rId7" tooltip="https://creativecommons.org/licenses/by-sa/3.0/"/>
              </a:rPr>
              <a:t>CC BY-SA</a:t>
            </a:r>
            <a:endParaRPr lang="en-IN" sz="900"/>
          </a:p>
        </p:txBody>
      </p:sp>
    </p:spTree>
    <p:extLst>
      <p:ext uri="{BB962C8B-B14F-4D97-AF65-F5344CB8AC3E}">
        <p14:creationId xmlns:p14="http://schemas.microsoft.com/office/powerpoint/2010/main" val="138885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3942-B99F-AC07-5663-57B9CBAACDA3}"/>
              </a:ext>
            </a:extLst>
          </p:cNvPr>
          <p:cNvSpPr>
            <a:spLocks noGrp="1"/>
          </p:cNvSpPr>
          <p:nvPr>
            <p:ph type="title"/>
          </p:nvPr>
        </p:nvSpPr>
        <p:spPr/>
        <p:txBody>
          <a:bodyPr/>
          <a:lstStyle/>
          <a:p>
            <a:r>
              <a:rPr lang="en-IN" dirty="0"/>
              <a:t>Related References :- </a:t>
            </a:r>
          </a:p>
        </p:txBody>
      </p:sp>
      <p:sp>
        <p:nvSpPr>
          <p:cNvPr id="3" name="Content Placeholder 2">
            <a:extLst>
              <a:ext uri="{FF2B5EF4-FFF2-40B4-BE49-F238E27FC236}">
                <a16:creationId xmlns:a16="http://schemas.microsoft.com/office/drawing/2014/main" id="{E2C17241-2F1E-FB25-7EC8-37A25B06398E}"/>
              </a:ext>
            </a:extLst>
          </p:cNvPr>
          <p:cNvSpPr>
            <a:spLocks noGrp="1"/>
          </p:cNvSpPr>
          <p:nvPr>
            <p:ph idx="1"/>
          </p:nvPr>
        </p:nvSpPr>
        <p:spPr/>
        <p:txBody>
          <a:bodyPr>
            <a:normAutofit fontScale="92500" lnSpcReduction="20000"/>
          </a:bodyPr>
          <a:lstStyle/>
          <a:p>
            <a:pPr marL="0" indent="0">
              <a:buNone/>
            </a:pPr>
            <a:r>
              <a:rPr lang="en-IN" sz="2100" b="1" dirty="0">
                <a:solidFill>
                  <a:srgbClr val="242424"/>
                </a:solidFill>
              </a:rPr>
              <a:t>Role of AI in carbon marketing :-</a:t>
            </a:r>
            <a:endParaRPr lang="en-IN" sz="2100" b="1" i="0" dirty="0">
              <a:solidFill>
                <a:srgbClr val="242424"/>
              </a:solidFill>
              <a:effectLst/>
            </a:endParaRPr>
          </a:p>
          <a:p>
            <a:pPr marL="0" indent="0">
              <a:buNone/>
            </a:pPr>
            <a:r>
              <a:rPr lang="en-US" dirty="0">
                <a:hlinkClick r:id="rId2"/>
              </a:rPr>
              <a:t>Reduce Carbon and Costs with the Power of AI | BCG</a:t>
            </a:r>
            <a:endParaRPr lang="en-US" dirty="0"/>
          </a:p>
          <a:p>
            <a:pPr marL="0" indent="0">
              <a:buNone/>
            </a:pPr>
            <a:r>
              <a:rPr lang="en-US" dirty="0">
                <a:hlinkClick r:id="rId3"/>
              </a:rPr>
              <a:t>The Role Of AI In Carbon Reduction And Increased Efficiency For Energy (forbes.com)</a:t>
            </a:r>
            <a:endParaRPr lang="en-US" dirty="0"/>
          </a:p>
          <a:p>
            <a:pPr marL="0" indent="0">
              <a:buNone/>
            </a:pPr>
            <a:r>
              <a:rPr lang="en-IN" b="1" dirty="0">
                <a:hlinkClick r:id="rId4">
                  <a:extLst>
                    <a:ext uri="{A12FA001-AC4F-418D-AE19-62706E023703}">
                      <ahyp:hlinkClr xmlns:ahyp="http://schemas.microsoft.com/office/drawing/2018/hyperlinkcolor" val="tx"/>
                    </a:ext>
                  </a:extLst>
                </a:hlinkClick>
              </a:rPr>
              <a:t>Use of AI to measure emissions:-</a:t>
            </a:r>
          </a:p>
          <a:p>
            <a:pPr marL="0" indent="0">
              <a:buNone/>
            </a:pPr>
            <a:r>
              <a:rPr lang="en-IN" dirty="0">
                <a:solidFill>
                  <a:srgbClr val="A5A5A5"/>
                </a:solidFill>
                <a:hlinkClick r:id="rId4">
                  <a:extLst>
                    <a:ext uri="{A12FA001-AC4F-418D-AE19-62706E023703}">
                      <ahyp:hlinkClr xmlns:ahyp="http://schemas.microsoft.com/office/drawing/2018/hyperlinkcolor" val="tx"/>
                    </a:ext>
                  </a:extLst>
                </a:hlinkClick>
              </a:rPr>
              <a:t>Measuring Emissions Accurately | BCG</a:t>
            </a:r>
            <a:endParaRPr lang="en-IN" dirty="0">
              <a:solidFill>
                <a:srgbClr val="A5A5A5"/>
              </a:solidFill>
            </a:endParaRPr>
          </a:p>
          <a:p>
            <a:pPr marL="0" indent="0">
              <a:buNone/>
            </a:pPr>
            <a:r>
              <a:rPr lang="en-IN" dirty="0">
                <a:hlinkClick r:id="rId5"/>
              </a:rPr>
              <a:t>AI to measure emission accurately.pdf</a:t>
            </a:r>
            <a:endParaRPr lang="en-IN" dirty="0"/>
          </a:p>
          <a:p>
            <a:pPr marL="0" indent="0">
              <a:buNone/>
            </a:pPr>
            <a:r>
              <a:rPr lang="en-US" b="0" i="0" dirty="0">
                <a:solidFill>
                  <a:srgbClr val="242424"/>
                </a:solidFill>
                <a:effectLst/>
                <a:latin typeface="source-serif-pro"/>
              </a:rPr>
              <a:t>AI growing carbon footprint:-</a:t>
            </a:r>
          </a:p>
          <a:p>
            <a:pPr marL="0" indent="0">
              <a:buNone/>
            </a:pPr>
            <a:r>
              <a:rPr lang="en-US" dirty="0">
                <a:hlinkClick r:id="rId6"/>
              </a:rPr>
              <a:t>AI’s Growing Carbon Footprint (columbia.edu)</a:t>
            </a:r>
            <a:endParaRPr lang="en-US" dirty="0"/>
          </a:p>
          <a:p>
            <a:pPr marL="0" indent="0">
              <a:buNone/>
            </a:pPr>
            <a:r>
              <a:rPr lang="en-IN" dirty="0">
                <a:hlinkClick r:id="rId7"/>
              </a:rPr>
              <a:t>AI’s Carbon Footprint Problem (stanford.edu)</a:t>
            </a:r>
            <a:endParaRPr lang="en-IN" dirty="0"/>
          </a:p>
          <a:p>
            <a:pPr marL="0" indent="0">
              <a:buNone/>
            </a:pP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4236545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E777-1CD6-96DD-3F6F-B294097C16C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59A83B41-587A-E5D1-DC9B-42693FCAF3E8}"/>
              </a:ext>
            </a:extLst>
          </p:cNvPr>
          <p:cNvSpPr>
            <a:spLocks noGrp="1"/>
          </p:cNvSpPr>
          <p:nvPr>
            <p:ph idx="1"/>
          </p:nvPr>
        </p:nvSpPr>
        <p:spPr>
          <a:xfrm>
            <a:off x="1154954" y="2771480"/>
            <a:ext cx="8825659" cy="4402318"/>
          </a:xfrm>
        </p:spPr>
        <p:txBody>
          <a:bodyPr>
            <a:normAutofit/>
          </a:bodyPr>
          <a:lstStyle/>
          <a:p>
            <a:r>
              <a:rPr lang="en-IN" dirty="0"/>
              <a:t>How to make ai greener</a:t>
            </a:r>
          </a:p>
          <a:p>
            <a:pPr marL="0" indent="0">
              <a:buNone/>
            </a:pPr>
            <a:r>
              <a:rPr lang="en-US" dirty="0">
                <a:hlinkClick r:id="rId2"/>
              </a:rPr>
              <a:t>How to Make Generative AI Greener (hbr.org)</a:t>
            </a:r>
            <a:endParaRPr lang="en-IN" dirty="0"/>
          </a:p>
          <a:p>
            <a:r>
              <a:rPr lang="en-IN" dirty="0"/>
              <a:t>How to reduce ai carbon footprint as a data scientist.</a:t>
            </a:r>
          </a:p>
          <a:p>
            <a:pPr marL="0" indent="0">
              <a:buNone/>
            </a:pPr>
            <a:r>
              <a:rPr lang="en-US" dirty="0">
                <a:hlinkClick r:id="rId3"/>
              </a:rPr>
              <a:t>How to Reduce the AI Carbon Footprint as a Data Scientist (statworx.com)</a:t>
            </a:r>
            <a:endParaRPr lang="en-IN" dirty="0"/>
          </a:p>
          <a:p>
            <a:pPr marL="0" indent="0">
              <a:buNone/>
            </a:pPr>
            <a:r>
              <a:rPr lang="en-US" dirty="0">
                <a:hlinkClick r:id="rId4"/>
              </a:rPr>
              <a:t>Reducing Carbon Emissions With AI And Smart Building Technology – Spiceworks</a:t>
            </a:r>
            <a:endParaRPr lang="en-IN" dirty="0"/>
          </a:p>
          <a:p>
            <a:pPr marL="0" indent="0">
              <a:buNone/>
            </a:pPr>
            <a:r>
              <a:rPr lang="en-US" dirty="0">
                <a:hlinkClick r:id="rId5"/>
              </a:rPr>
              <a:t>AI for good: how we’re reducing carbon emissions and using AI to fight climate change - Faculty</a:t>
            </a:r>
            <a:endParaRPr lang="en-IN" dirty="0"/>
          </a:p>
          <a:p>
            <a:endParaRPr lang="en-IN" dirty="0"/>
          </a:p>
          <a:p>
            <a:endParaRPr lang="en-IN" dirty="0"/>
          </a:p>
        </p:txBody>
      </p:sp>
    </p:spTree>
    <p:extLst>
      <p:ext uri="{BB962C8B-B14F-4D97-AF65-F5344CB8AC3E}">
        <p14:creationId xmlns:p14="http://schemas.microsoft.com/office/powerpoint/2010/main" val="135454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5574-74F7-26D7-1EC5-0416C9054E38}"/>
              </a:ext>
            </a:extLst>
          </p:cNvPr>
          <p:cNvSpPr>
            <a:spLocks noGrp="1"/>
          </p:cNvSpPr>
          <p:nvPr>
            <p:ph type="title"/>
          </p:nvPr>
        </p:nvSpPr>
        <p:spPr/>
        <p:txBody>
          <a:bodyPr/>
          <a:lstStyle/>
          <a:p>
            <a:r>
              <a:rPr lang="en-IN" dirty="0"/>
              <a:t>CARBON FOOTPRINT</a:t>
            </a:r>
          </a:p>
        </p:txBody>
      </p:sp>
      <p:pic>
        <p:nvPicPr>
          <p:cNvPr id="6" name="Picture Placeholder 5">
            <a:extLst>
              <a:ext uri="{FF2B5EF4-FFF2-40B4-BE49-F238E27FC236}">
                <a16:creationId xmlns:a16="http://schemas.microsoft.com/office/drawing/2014/main" id="{CE005513-8A1E-05A0-4951-B54AD58629C3}"/>
              </a:ext>
            </a:extLst>
          </p:cNvPr>
          <p:cNvPicPr>
            <a:picLocks noGrp="1" noChangeAspect="1"/>
          </p:cNvPicPr>
          <p:nvPr>
            <p:ph type="pic" idx="1"/>
          </p:nvPr>
        </p:nvPicPr>
        <p:blipFill>
          <a:blip r:embed="rId2"/>
          <a:srcRect l="7430" r="7430"/>
          <a:stretch>
            <a:fillRect/>
          </a:stretch>
        </p:blipFill>
        <p:spPr>
          <a:xfrm>
            <a:off x="6509495" y="1909576"/>
            <a:ext cx="4375150" cy="2878137"/>
          </a:xfrm>
        </p:spPr>
      </p:pic>
      <p:sp>
        <p:nvSpPr>
          <p:cNvPr id="4" name="Text Placeholder 3">
            <a:extLst>
              <a:ext uri="{FF2B5EF4-FFF2-40B4-BE49-F238E27FC236}">
                <a16:creationId xmlns:a16="http://schemas.microsoft.com/office/drawing/2014/main" id="{72B7C7CB-1210-3EEB-6EF6-9D1724B5FA31}"/>
              </a:ext>
            </a:extLst>
          </p:cNvPr>
          <p:cNvSpPr>
            <a:spLocks noGrp="1"/>
          </p:cNvSpPr>
          <p:nvPr>
            <p:ph type="body" sz="half" idx="2"/>
          </p:nvPr>
        </p:nvSpPr>
        <p:spPr/>
        <p:txBody>
          <a:bodyPr>
            <a:normAutofit fontScale="92500"/>
          </a:bodyPr>
          <a:lstStyle/>
          <a:p>
            <a:r>
              <a:rPr lang="en-IN" dirty="0"/>
              <a:t>A carbon footprint is the total greenhouse gas emission caused by an individual, event, organisation or product. It is usually expressed in equivalent tons of Co2.The carbon footprint is way to measure the impact of human activities in the environment.</a:t>
            </a:r>
          </a:p>
        </p:txBody>
      </p:sp>
    </p:spTree>
    <p:extLst>
      <p:ext uri="{BB962C8B-B14F-4D97-AF65-F5344CB8AC3E}">
        <p14:creationId xmlns:p14="http://schemas.microsoft.com/office/powerpoint/2010/main" val="206490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64E8-942A-56BD-4294-3CB843375964}"/>
              </a:ext>
            </a:extLst>
          </p:cNvPr>
          <p:cNvSpPr>
            <a:spLocks noGrp="1"/>
          </p:cNvSpPr>
          <p:nvPr>
            <p:ph type="title"/>
          </p:nvPr>
        </p:nvSpPr>
        <p:spPr>
          <a:xfrm>
            <a:off x="851648" y="1380566"/>
            <a:ext cx="4428564" cy="2178426"/>
          </a:xfrm>
        </p:spPr>
        <p:txBody>
          <a:bodyPr>
            <a:normAutofit/>
          </a:bodyPr>
          <a:lstStyle/>
          <a:p>
            <a:r>
              <a:rPr lang="en-IN" sz="1600" b="1" dirty="0"/>
              <a:t>Carbon credit are permit that allow the owner to emit a certain amount of Co2 or other greenhouse gases . It devised as a mechanism to reduce greenhouse gas emission . It create a monetary incentive for companies to reduce their carbon emission.</a:t>
            </a:r>
            <a:br>
              <a:rPr lang="en-IN" sz="1600" b="1" dirty="0"/>
            </a:br>
            <a:endParaRPr lang="en-IN" sz="1600" b="1" dirty="0"/>
          </a:p>
        </p:txBody>
      </p:sp>
      <p:sp>
        <p:nvSpPr>
          <p:cNvPr id="4" name="Text Placeholder 3">
            <a:extLst>
              <a:ext uri="{FF2B5EF4-FFF2-40B4-BE49-F238E27FC236}">
                <a16:creationId xmlns:a16="http://schemas.microsoft.com/office/drawing/2014/main" id="{E1695673-56A9-837F-02F9-08CB07FC0CB0}"/>
              </a:ext>
            </a:extLst>
          </p:cNvPr>
          <p:cNvSpPr>
            <a:spLocks noGrp="1"/>
          </p:cNvSpPr>
          <p:nvPr>
            <p:ph type="body" sz="half" idx="2"/>
          </p:nvPr>
        </p:nvSpPr>
        <p:spPr>
          <a:xfrm>
            <a:off x="851647" y="3496235"/>
            <a:ext cx="4545105" cy="2537012"/>
          </a:xfrm>
        </p:spPr>
        <p:txBody>
          <a:bodyPr>
            <a:normAutofit/>
          </a:bodyPr>
          <a:lstStyle/>
          <a:p>
            <a:r>
              <a:rPr lang="en-IN" sz="1400" b="1" dirty="0"/>
              <a:t> Carbon credit are a key component of international &amp; national emissions trading scheme that have been implemented to mitigate global warming. Carbon credit awarded to countries or groups that have reduced greenhouse gas below their emission quota</a:t>
            </a:r>
            <a:r>
              <a:rPr lang="en-IN" b="1" dirty="0"/>
              <a:t> .</a:t>
            </a:r>
            <a:r>
              <a:rPr lang="en-IN" sz="1400" b="1" dirty="0"/>
              <a:t> Company get set number of credits , which decline overtime and they can sell any excess to another company.</a:t>
            </a:r>
          </a:p>
          <a:p>
            <a:br>
              <a:rPr lang="en-IN" sz="1400" b="1" dirty="0"/>
            </a:br>
            <a:r>
              <a:rPr lang="en-IN" sz="1400" b="1" dirty="0"/>
              <a:t>          </a:t>
            </a:r>
            <a:r>
              <a:rPr lang="en-IN" sz="1400" b="1" u="sng" dirty="0"/>
              <a:t>1</a:t>
            </a:r>
            <a:r>
              <a:rPr lang="en-IN" sz="1400" b="1" dirty="0"/>
              <a:t>  </a:t>
            </a:r>
            <a:r>
              <a:rPr lang="en-IN" sz="1400" b="1" u="sng" dirty="0"/>
              <a:t>Credit </a:t>
            </a:r>
            <a:r>
              <a:rPr lang="en-IN" sz="1400" b="1" dirty="0"/>
              <a:t> -&gt; 1 ton Co2 (emission)</a:t>
            </a:r>
            <a:endParaRPr lang="en-IN" dirty="0"/>
          </a:p>
        </p:txBody>
      </p:sp>
      <p:pic>
        <p:nvPicPr>
          <p:cNvPr id="22" name="Picture Placeholder 21">
            <a:extLst>
              <a:ext uri="{FF2B5EF4-FFF2-40B4-BE49-F238E27FC236}">
                <a16:creationId xmlns:a16="http://schemas.microsoft.com/office/drawing/2014/main" id="{6751DA2F-4038-26AA-2DF7-023142F63ABC}"/>
              </a:ext>
            </a:extLst>
          </p:cNvPr>
          <p:cNvPicPr>
            <a:picLocks noGrp="1" noChangeAspect="1"/>
          </p:cNvPicPr>
          <p:nvPr>
            <p:ph type="pic" idx="1"/>
          </p:nvPr>
        </p:nvPicPr>
        <p:blipFill>
          <a:blip r:embed="rId2"/>
          <a:srcRect l="349" r="349"/>
          <a:stretch>
            <a:fillRect/>
          </a:stretch>
        </p:blipFill>
        <p:spPr>
          <a:xfrm>
            <a:off x="6319838" y="1451816"/>
            <a:ext cx="5540375" cy="3719512"/>
          </a:xfrm>
        </p:spPr>
      </p:pic>
    </p:spTree>
    <p:extLst>
      <p:ext uri="{BB962C8B-B14F-4D97-AF65-F5344CB8AC3E}">
        <p14:creationId xmlns:p14="http://schemas.microsoft.com/office/powerpoint/2010/main" val="130666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5BD340-349E-ECC9-EC76-7495FD6625BB}"/>
              </a:ext>
            </a:extLst>
          </p:cNvPr>
          <p:cNvSpPr>
            <a:spLocks noGrp="1"/>
          </p:cNvSpPr>
          <p:nvPr>
            <p:ph type="title"/>
          </p:nvPr>
        </p:nvSpPr>
        <p:spPr>
          <a:xfrm>
            <a:off x="842683" y="1550893"/>
            <a:ext cx="5109882" cy="4159625"/>
          </a:xfrm>
        </p:spPr>
        <p:txBody>
          <a:bodyPr/>
          <a:lstStyle/>
          <a:p>
            <a:r>
              <a:rPr lang="en-IN" dirty="0"/>
              <a:t>CARBON MARKETING</a:t>
            </a:r>
            <a:br>
              <a:rPr lang="en-IN" dirty="0"/>
            </a:br>
            <a:r>
              <a:rPr lang="en-IN" sz="1800" b="1" dirty="0">
                <a:solidFill>
                  <a:schemeClr val="accent6">
                    <a:lumMod val="40000"/>
                    <a:lumOff val="60000"/>
                  </a:schemeClr>
                </a:solidFill>
              </a:rPr>
              <a:t>Carbon markets are trading systems in which carbon credits are sold &amp; bought.</a:t>
            </a:r>
            <a:r>
              <a:rPr lang="en-US" sz="1000" dirty="0">
                <a:solidFill>
                  <a:srgbClr val="000000"/>
                </a:solidFill>
                <a:latin typeface="Proxima Nova"/>
              </a:rPr>
              <a:t> </a:t>
            </a:r>
            <a:r>
              <a:rPr lang="en-US" sz="1800" dirty="0">
                <a:solidFill>
                  <a:schemeClr val="accent6">
                    <a:lumMod val="40000"/>
                    <a:lumOff val="60000"/>
                  </a:schemeClr>
                </a:solidFill>
                <a:latin typeface="Proxima Nova"/>
              </a:rPr>
              <a:t>When a credit use to reduce , sequester or avoid emission , it becomes an offset and is no longer tradeable.</a:t>
            </a:r>
            <a:br>
              <a:rPr lang="en-US" sz="1800" dirty="0">
                <a:solidFill>
                  <a:schemeClr val="accent6">
                    <a:lumMod val="40000"/>
                    <a:lumOff val="60000"/>
                  </a:schemeClr>
                </a:solidFill>
                <a:latin typeface="Proxima Nova"/>
              </a:rPr>
            </a:br>
            <a:r>
              <a:rPr lang="en-US" sz="1800" dirty="0">
                <a:solidFill>
                  <a:schemeClr val="accent6">
                    <a:lumMod val="40000"/>
                    <a:lumOff val="60000"/>
                  </a:schemeClr>
                </a:solidFill>
                <a:latin typeface="Proxima Nova"/>
              </a:rPr>
              <a:t>There are two types of carbon market :-</a:t>
            </a:r>
            <a:br>
              <a:rPr lang="en-US" sz="1800" dirty="0">
                <a:solidFill>
                  <a:schemeClr val="accent6">
                    <a:lumMod val="40000"/>
                    <a:lumOff val="60000"/>
                  </a:schemeClr>
                </a:solidFill>
                <a:latin typeface="Proxima Nova"/>
              </a:rPr>
            </a:br>
            <a:r>
              <a:rPr lang="en-US" sz="1800" dirty="0">
                <a:solidFill>
                  <a:schemeClr val="accent6">
                    <a:lumMod val="40000"/>
                    <a:lumOff val="60000"/>
                  </a:schemeClr>
                </a:solidFill>
                <a:latin typeface="Proxima Nova"/>
              </a:rPr>
              <a:t>1.</a:t>
            </a:r>
            <a:r>
              <a:rPr lang="en-US" sz="1800" b="1" dirty="0">
                <a:solidFill>
                  <a:schemeClr val="accent6">
                    <a:lumMod val="40000"/>
                    <a:lumOff val="60000"/>
                  </a:schemeClr>
                </a:solidFill>
                <a:latin typeface="Proxima Nova"/>
              </a:rPr>
              <a:t>Compliance market</a:t>
            </a:r>
            <a:br>
              <a:rPr lang="en-IN" sz="1800" b="1" dirty="0">
                <a:solidFill>
                  <a:schemeClr val="accent6">
                    <a:lumMod val="40000"/>
                    <a:lumOff val="60000"/>
                  </a:schemeClr>
                </a:solidFill>
                <a:latin typeface="Proxima Nova"/>
              </a:rPr>
            </a:br>
            <a:r>
              <a:rPr lang="en-IN" sz="1800" dirty="0">
                <a:solidFill>
                  <a:schemeClr val="accent6">
                    <a:lumMod val="40000"/>
                    <a:lumOff val="60000"/>
                  </a:schemeClr>
                </a:solidFill>
                <a:latin typeface="Proxima Nova"/>
              </a:rPr>
              <a:t>2.</a:t>
            </a:r>
            <a:r>
              <a:rPr lang="en-IN" sz="1800" b="1" dirty="0">
                <a:solidFill>
                  <a:schemeClr val="accent6">
                    <a:lumMod val="40000"/>
                    <a:lumOff val="60000"/>
                  </a:schemeClr>
                </a:solidFill>
                <a:latin typeface="Proxima Nova"/>
              </a:rPr>
              <a:t>Voluntary market </a:t>
            </a:r>
            <a:endParaRPr lang="en-IN" dirty="0"/>
          </a:p>
        </p:txBody>
      </p:sp>
      <p:sp>
        <p:nvSpPr>
          <p:cNvPr id="8" name="Text Placeholder 7">
            <a:extLst>
              <a:ext uri="{FF2B5EF4-FFF2-40B4-BE49-F238E27FC236}">
                <a16:creationId xmlns:a16="http://schemas.microsoft.com/office/drawing/2014/main" id="{A3E1D63F-47FB-EA54-DECB-937A3C1B52A2}"/>
              </a:ext>
            </a:extLst>
          </p:cNvPr>
          <p:cNvSpPr>
            <a:spLocks noGrp="1"/>
          </p:cNvSpPr>
          <p:nvPr>
            <p:ph type="body" idx="1"/>
          </p:nvPr>
        </p:nvSpPr>
        <p:spPr>
          <a:xfrm>
            <a:off x="6777319" y="950258"/>
            <a:ext cx="4885764" cy="5226423"/>
          </a:xfrm>
        </p:spPr>
        <p:txBody>
          <a:bodyPr>
            <a:normAutofit/>
          </a:bodyPr>
          <a:lstStyle/>
          <a:p>
            <a:r>
              <a:rPr lang="en-IN" sz="1400" b="1" dirty="0">
                <a:latin typeface="+mj-lt"/>
              </a:rPr>
              <a:t>Companies and individuals can use carbon markets to compensate for their GH emission by purchasing carbon credit from entities that remove or reduce greenhouse gas emission. carbon markets are a fundamental tool to accelerate investments into nature and are critical to comprehensive climate action . The carbon markets have been recognized as one of the critical instruments to mobilize and ease private capital flows into high-quality nature activities . If harnessed correctly, the carbon market can enable  organizations and companies to credibly enact their global operations and also supporting the restoration of nature.</a:t>
            </a:r>
          </a:p>
        </p:txBody>
      </p:sp>
    </p:spTree>
    <p:extLst>
      <p:ext uri="{BB962C8B-B14F-4D97-AF65-F5344CB8AC3E}">
        <p14:creationId xmlns:p14="http://schemas.microsoft.com/office/powerpoint/2010/main" val="6707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E5E4A1-0EC1-FC5C-8E80-24A42A8644DF}"/>
              </a:ext>
            </a:extLst>
          </p:cNvPr>
          <p:cNvSpPr>
            <a:spLocks noGrp="1"/>
          </p:cNvSpPr>
          <p:nvPr>
            <p:ph type="title"/>
          </p:nvPr>
        </p:nvSpPr>
        <p:spPr/>
        <p:txBody>
          <a:bodyPr/>
          <a:lstStyle/>
          <a:p>
            <a:r>
              <a:rPr lang="en-IN" dirty="0"/>
              <a:t>DIAGRAMATIC VIEW</a:t>
            </a:r>
          </a:p>
        </p:txBody>
      </p:sp>
      <p:pic>
        <p:nvPicPr>
          <p:cNvPr id="11" name="Content Placeholder 10">
            <a:extLst>
              <a:ext uri="{FF2B5EF4-FFF2-40B4-BE49-F238E27FC236}">
                <a16:creationId xmlns:a16="http://schemas.microsoft.com/office/drawing/2014/main" id="{61205017-69F3-3EAF-2D55-EE3E38F3BA8C}"/>
              </a:ext>
            </a:extLst>
          </p:cNvPr>
          <p:cNvPicPr>
            <a:picLocks noGrp="1" noChangeAspect="1"/>
          </p:cNvPicPr>
          <p:nvPr>
            <p:ph sz="half" idx="1"/>
          </p:nvPr>
        </p:nvPicPr>
        <p:blipFill>
          <a:blip r:embed="rId2"/>
          <a:stretch>
            <a:fillRect/>
          </a:stretch>
        </p:blipFill>
        <p:spPr>
          <a:xfrm>
            <a:off x="1155700" y="2873694"/>
            <a:ext cx="4824413" cy="2875912"/>
          </a:xfrm>
        </p:spPr>
      </p:pic>
      <p:pic>
        <p:nvPicPr>
          <p:cNvPr id="13" name="Content Placeholder 12">
            <a:extLst>
              <a:ext uri="{FF2B5EF4-FFF2-40B4-BE49-F238E27FC236}">
                <a16:creationId xmlns:a16="http://schemas.microsoft.com/office/drawing/2014/main" id="{3A33776A-9AFD-BE8A-D4FF-8B71844D8367}"/>
              </a:ext>
            </a:extLst>
          </p:cNvPr>
          <p:cNvPicPr>
            <a:picLocks noGrp="1" noChangeAspect="1"/>
          </p:cNvPicPr>
          <p:nvPr>
            <p:ph sz="half" idx="2"/>
          </p:nvPr>
        </p:nvPicPr>
        <p:blipFill>
          <a:blip r:embed="rId3"/>
          <a:stretch>
            <a:fillRect/>
          </a:stretch>
        </p:blipFill>
        <p:spPr>
          <a:xfrm>
            <a:off x="6356095" y="2805952"/>
            <a:ext cx="4410517" cy="3213847"/>
          </a:xfrm>
        </p:spPr>
      </p:pic>
    </p:spTree>
    <p:extLst>
      <p:ext uri="{BB962C8B-B14F-4D97-AF65-F5344CB8AC3E}">
        <p14:creationId xmlns:p14="http://schemas.microsoft.com/office/powerpoint/2010/main" val="284501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64E8-9BD8-2647-7514-001A0ECED9DC}"/>
              </a:ext>
            </a:extLst>
          </p:cNvPr>
          <p:cNvSpPr>
            <a:spLocks noGrp="1"/>
          </p:cNvSpPr>
          <p:nvPr>
            <p:ph type="title"/>
          </p:nvPr>
        </p:nvSpPr>
        <p:spPr>
          <a:xfrm>
            <a:off x="654424" y="681318"/>
            <a:ext cx="3469341" cy="1084729"/>
          </a:xfrm>
        </p:spPr>
        <p:txBody>
          <a:bodyPr/>
          <a:lstStyle/>
          <a:p>
            <a:r>
              <a:rPr lang="en-IN" dirty="0"/>
              <a:t>COMPLIANCE MARKET</a:t>
            </a:r>
          </a:p>
        </p:txBody>
      </p:sp>
      <p:pic>
        <p:nvPicPr>
          <p:cNvPr id="6" name="Content Placeholder 5">
            <a:extLst>
              <a:ext uri="{FF2B5EF4-FFF2-40B4-BE49-F238E27FC236}">
                <a16:creationId xmlns:a16="http://schemas.microsoft.com/office/drawing/2014/main" id="{F21ACB32-57EE-734F-4BD2-053CD7238975}"/>
              </a:ext>
            </a:extLst>
          </p:cNvPr>
          <p:cNvPicPr>
            <a:picLocks noGrp="1" noChangeAspect="1"/>
          </p:cNvPicPr>
          <p:nvPr>
            <p:ph idx="1"/>
          </p:nvPr>
        </p:nvPicPr>
        <p:blipFill>
          <a:blip r:embed="rId2"/>
          <a:stretch>
            <a:fillRect/>
          </a:stretch>
        </p:blipFill>
        <p:spPr>
          <a:xfrm>
            <a:off x="5342965" y="1649507"/>
            <a:ext cx="5387787" cy="3908612"/>
          </a:xfrm>
        </p:spPr>
      </p:pic>
      <p:sp>
        <p:nvSpPr>
          <p:cNvPr id="4" name="Text Placeholder 3">
            <a:extLst>
              <a:ext uri="{FF2B5EF4-FFF2-40B4-BE49-F238E27FC236}">
                <a16:creationId xmlns:a16="http://schemas.microsoft.com/office/drawing/2014/main" id="{20853B81-1E6E-A98B-0332-0B463669E3B7}"/>
              </a:ext>
            </a:extLst>
          </p:cNvPr>
          <p:cNvSpPr>
            <a:spLocks noGrp="1"/>
          </p:cNvSpPr>
          <p:nvPr>
            <p:ph type="body" sz="half" idx="2"/>
          </p:nvPr>
        </p:nvSpPr>
        <p:spPr>
          <a:xfrm>
            <a:off x="582706" y="1846729"/>
            <a:ext cx="4159623" cy="4428565"/>
          </a:xfrm>
        </p:spPr>
        <p:txBody>
          <a:bodyPr>
            <a:normAutofit/>
          </a:bodyPr>
          <a:lstStyle/>
          <a:p>
            <a:r>
              <a:rPr lang="en-IN" b="1" dirty="0"/>
              <a:t>Compliance markets are created as a result of any national , regional and/or international policy or regulatory requirement .</a:t>
            </a:r>
          </a:p>
          <a:p>
            <a:r>
              <a:rPr lang="en-IN" b="1" dirty="0"/>
              <a:t>The ETS, overseen by the California Air Resources Board , is an example of a compliance market . Because these are highly regulated and carbon credit are both created by (&amp; overseen by) the same organization, there is considerable standardization. </a:t>
            </a:r>
          </a:p>
          <a:p>
            <a:r>
              <a:rPr lang="en-IN" b="1" dirty="0"/>
              <a:t>In a Cap &amp; Trade system, a corresponding compliance market exists where the quality &amp; the credibility of carbon credits are consistent and high.</a:t>
            </a:r>
          </a:p>
          <a:p>
            <a:r>
              <a:rPr lang="en-IN" b="1" dirty="0"/>
              <a:t>Other examples Union emissions trading system :- Kyoto Protocol , the European Union/Australia/British(Columbia)/New Zealand emissions trading system .</a:t>
            </a:r>
          </a:p>
        </p:txBody>
      </p:sp>
    </p:spTree>
    <p:extLst>
      <p:ext uri="{BB962C8B-B14F-4D97-AF65-F5344CB8AC3E}">
        <p14:creationId xmlns:p14="http://schemas.microsoft.com/office/powerpoint/2010/main" val="13183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915C-56B3-9945-E8ED-6C4340AFC8A0}"/>
              </a:ext>
            </a:extLst>
          </p:cNvPr>
          <p:cNvSpPr>
            <a:spLocks noGrp="1"/>
          </p:cNvSpPr>
          <p:nvPr>
            <p:ph type="title"/>
          </p:nvPr>
        </p:nvSpPr>
        <p:spPr>
          <a:xfrm>
            <a:off x="690282" y="537882"/>
            <a:ext cx="3257831" cy="909917"/>
          </a:xfrm>
        </p:spPr>
        <p:txBody>
          <a:bodyPr/>
          <a:lstStyle/>
          <a:p>
            <a:r>
              <a:rPr lang="en-IN" dirty="0"/>
              <a:t>VOLUNTARY MARKET</a:t>
            </a:r>
          </a:p>
        </p:txBody>
      </p:sp>
      <p:pic>
        <p:nvPicPr>
          <p:cNvPr id="6" name="Content Placeholder 5">
            <a:extLst>
              <a:ext uri="{FF2B5EF4-FFF2-40B4-BE49-F238E27FC236}">
                <a16:creationId xmlns:a16="http://schemas.microsoft.com/office/drawing/2014/main" id="{0555FA38-6740-12C1-33C3-B9E4CDB451D5}"/>
              </a:ext>
            </a:extLst>
          </p:cNvPr>
          <p:cNvPicPr>
            <a:picLocks noGrp="1" noChangeAspect="1"/>
          </p:cNvPicPr>
          <p:nvPr>
            <p:ph idx="1"/>
          </p:nvPr>
        </p:nvPicPr>
        <p:blipFill>
          <a:blip r:embed="rId2"/>
          <a:stretch>
            <a:fillRect/>
          </a:stretch>
        </p:blipFill>
        <p:spPr>
          <a:xfrm>
            <a:off x="5298140" y="1577788"/>
            <a:ext cx="6006353" cy="4258236"/>
          </a:xfrm>
        </p:spPr>
      </p:pic>
      <p:sp>
        <p:nvSpPr>
          <p:cNvPr id="4" name="Text Placeholder 3">
            <a:extLst>
              <a:ext uri="{FF2B5EF4-FFF2-40B4-BE49-F238E27FC236}">
                <a16:creationId xmlns:a16="http://schemas.microsoft.com/office/drawing/2014/main" id="{48B0052A-D7A8-889C-A95A-810966A6C45F}"/>
              </a:ext>
            </a:extLst>
          </p:cNvPr>
          <p:cNvSpPr>
            <a:spLocks noGrp="1"/>
          </p:cNvSpPr>
          <p:nvPr>
            <p:ph type="body" sz="half" idx="2"/>
          </p:nvPr>
        </p:nvSpPr>
        <p:spPr>
          <a:xfrm>
            <a:off x="600635" y="1515035"/>
            <a:ext cx="4204447" cy="4652683"/>
          </a:xfrm>
        </p:spPr>
        <p:txBody>
          <a:bodyPr>
            <a:normAutofit lnSpcReduction="10000"/>
          </a:bodyPr>
          <a:lstStyle/>
          <a:p>
            <a:r>
              <a:rPr lang="en-IN" b="1" dirty="0"/>
              <a:t>-national &amp; international – refer to the issuance , buying and selling of carbon credits , on a voluntary basis . The current supply of voluntary carbon credits comes mostly from private entities that develop carbon projects , or government that develop programs certified by carbon standards that generates emissions reductions/ removals . Demand comes from private individual that want to compensate for their carbon footprints , corporations with corporate sustainability targets , and other actors aiming to trade credits at a higher price to make a profit.</a:t>
            </a:r>
          </a:p>
          <a:p>
            <a:r>
              <a:rPr lang="en-IN" b="1" dirty="0"/>
              <a:t>These markets are subject to considerably less regulation &amp; oversight . Voluntary markets exist not to trade carbon credits but so that participants can create and trade carbon offsets , which are quite different.</a:t>
            </a:r>
          </a:p>
          <a:p>
            <a:r>
              <a:rPr lang="en-IN" b="1" dirty="0"/>
              <a:t>Examples are the Carbon Offsetting and Reduction Scheme for International Aviation (CORSIA), which was set by the aviation sector to offset its GHG emissions . </a:t>
            </a:r>
          </a:p>
        </p:txBody>
      </p:sp>
    </p:spTree>
    <p:extLst>
      <p:ext uri="{BB962C8B-B14F-4D97-AF65-F5344CB8AC3E}">
        <p14:creationId xmlns:p14="http://schemas.microsoft.com/office/powerpoint/2010/main" val="74236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8EE6-488D-FFB8-D85A-2AA53042816C}"/>
              </a:ext>
            </a:extLst>
          </p:cNvPr>
          <p:cNvSpPr>
            <a:spLocks noGrp="1"/>
          </p:cNvSpPr>
          <p:nvPr>
            <p:ph type="title"/>
          </p:nvPr>
        </p:nvSpPr>
        <p:spPr>
          <a:xfrm>
            <a:off x="1154954" y="1120589"/>
            <a:ext cx="4214905" cy="1900517"/>
          </a:xfrm>
        </p:spPr>
        <p:txBody>
          <a:bodyPr>
            <a:normAutofit/>
          </a:bodyPr>
          <a:lstStyle/>
          <a:p>
            <a:r>
              <a:rPr lang="en-IN" dirty="0"/>
              <a:t>CARBON MARKET-emissions</a:t>
            </a:r>
          </a:p>
        </p:txBody>
      </p:sp>
      <p:sp>
        <p:nvSpPr>
          <p:cNvPr id="4" name="Text Placeholder 3">
            <a:extLst>
              <a:ext uri="{FF2B5EF4-FFF2-40B4-BE49-F238E27FC236}">
                <a16:creationId xmlns:a16="http://schemas.microsoft.com/office/drawing/2014/main" id="{A3286210-33DE-2A15-45D6-6E4542847777}"/>
              </a:ext>
            </a:extLst>
          </p:cNvPr>
          <p:cNvSpPr>
            <a:spLocks noGrp="1"/>
          </p:cNvSpPr>
          <p:nvPr>
            <p:ph type="body" sz="half" idx="2"/>
          </p:nvPr>
        </p:nvSpPr>
        <p:spPr>
          <a:xfrm>
            <a:off x="1020483" y="3173506"/>
            <a:ext cx="4636246" cy="2752166"/>
          </a:xfrm>
        </p:spPr>
        <p:txBody>
          <a:bodyPr>
            <a:normAutofit fontScale="85000" lnSpcReduction="20000"/>
          </a:bodyPr>
          <a:lstStyle/>
          <a:p>
            <a:r>
              <a:rPr lang="en-IN" sz="1600" b="1" dirty="0"/>
              <a:t>CO2 emissions occur when carbon dioxide released into the atmosphere. Human activities and natural processes release the gas.</a:t>
            </a:r>
          </a:p>
          <a:p>
            <a:r>
              <a:rPr lang="en-IN" sz="1600" b="1" dirty="0"/>
              <a:t>Earth has natural processes that remove carbon from the atmosphere . These processes keep the naturally-emitted CO2 level stable. EX:- plant &amp; animal respiration.</a:t>
            </a:r>
          </a:p>
          <a:p>
            <a:r>
              <a:rPr lang="en-IN" sz="1600" b="1" dirty="0"/>
              <a:t>Earth cannot remove the carbon emission that human activities caused. As CO2 absorb infrared radiation and trap heats as it travel upwards away from earth towards space.</a:t>
            </a:r>
          </a:p>
          <a:p>
            <a:r>
              <a:rPr lang="en-IN" sz="1600" b="1" dirty="0"/>
              <a:t>If we fall to stop CO2 levels from rising ,global warming will accelerate.</a:t>
            </a:r>
          </a:p>
          <a:p>
            <a:endParaRPr lang="en-IN" sz="1600" b="1" dirty="0"/>
          </a:p>
          <a:p>
            <a:endParaRPr lang="en-IN" sz="1600" b="1" dirty="0"/>
          </a:p>
          <a:p>
            <a:endParaRPr lang="en-IN" sz="1600" b="1" dirty="0"/>
          </a:p>
        </p:txBody>
      </p:sp>
      <p:pic>
        <p:nvPicPr>
          <p:cNvPr id="10" name="Picture Placeholder 9">
            <a:extLst>
              <a:ext uri="{FF2B5EF4-FFF2-40B4-BE49-F238E27FC236}">
                <a16:creationId xmlns:a16="http://schemas.microsoft.com/office/drawing/2014/main" id="{2BE4DE1C-25BA-1DC8-1B9B-42E65F6C127D}"/>
              </a:ext>
            </a:extLst>
          </p:cNvPr>
          <p:cNvPicPr>
            <a:picLocks noGrp="1" noChangeAspect="1"/>
          </p:cNvPicPr>
          <p:nvPr>
            <p:ph type="pic" idx="1"/>
          </p:nvPr>
        </p:nvPicPr>
        <p:blipFill>
          <a:blip r:embed="rId2"/>
          <a:srcRect l="6794" r="6794"/>
          <a:stretch>
            <a:fillRect/>
          </a:stretch>
        </p:blipFill>
        <p:spPr>
          <a:xfrm>
            <a:off x="6239436" y="1452283"/>
            <a:ext cx="5585011" cy="4410636"/>
          </a:xfrm>
        </p:spPr>
      </p:pic>
    </p:spTree>
    <p:extLst>
      <p:ext uri="{BB962C8B-B14F-4D97-AF65-F5344CB8AC3E}">
        <p14:creationId xmlns:p14="http://schemas.microsoft.com/office/powerpoint/2010/main" val="3029841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2240</TotalTime>
  <Words>2438</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Century Gothic</vt:lpstr>
      <vt:lpstr>Proxima Nova</vt:lpstr>
      <vt:lpstr>Roboto</vt:lpstr>
      <vt:lpstr>source-serif-pro</vt:lpstr>
      <vt:lpstr>Wingdings 3</vt:lpstr>
      <vt:lpstr>Ion Boardroom</vt:lpstr>
      <vt:lpstr>CARBON MARKETING</vt:lpstr>
      <vt:lpstr>GREENHOUSE GAS</vt:lpstr>
      <vt:lpstr>CARBON FOOTPRINT</vt:lpstr>
      <vt:lpstr>Carbon credit are permit that allow the owner to emit a certain amount of Co2 or other greenhouse gases . It devised as a mechanism to reduce greenhouse gas emission . It create a monetary incentive for companies to reduce their carbon emission. </vt:lpstr>
      <vt:lpstr>CARBON MARKETING Carbon markets are trading systems in which carbon credits are sold &amp; bought. When a credit use to reduce , sequester or avoid emission , it becomes an offset and is no longer tradeable. There are two types of carbon market :- 1.Compliance market 2.Voluntary market </vt:lpstr>
      <vt:lpstr>DIAGRAMATIC VIEW</vt:lpstr>
      <vt:lpstr>COMPLIANCE MARKET</vt:lpstr>
      <vt:lpstr>VOLUNTARY MARKET</vt:lpstr>
      <vt:lpstr>CARBON MARKET-emissions</vt:lpstr>
      <vt:lpstr>CARBON MARKET-offsetting</vt:lpstr>
      <vt:lpstr>ROLE OF AI CARBON MARKETING</vt:lpstr>
      <vt:lpstr>CONTINUED….</vt:lpstr>
      <vt:lpstr>IMPLEMENTING AI FOR REDUCING EMISSIONS</vt:lpstr>
      <vt:lpstr>COMPANIES CAN REDUCE CARBON FOOTPRINT</vt:lpstr>
      <vt:lpstr>COMPANIES USING AI FOR SUSTAINABILITY</vt:lpstr>
      <vt:lpstr>…. </vt:lpstr>
      <vt:lpstr>TOP 5 COMPANIES USING AI TO COMBAT CLIMATE CHANGE</vt:lpstr>
      <vt:lpstr>CONTINUED…..</vt:lpstr>
      <vt:lpstr>PowerPoint Presentation</vt:lpstr>
      <vt:lpstr>Related References :- </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MARKETING</dc:title>
  <dc:creator>Diksha Singh</dc:creator>
  <cp:lastModifiedBy>Diksha Singh</cp:lastModifiedBy>
  <cp:revision>1</cp:revision>
  <dcterms:created xsi:type="dcterms:W3CDTF">2023-07-20T07:20:42Z</dcterms:created>
  <dcterms:modified xsi:type="dcterms:W3CDTF">2023-07-29T17:18:48Z</dcterms:modified>
</cp:coreProperties>
</file>