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kshansh Agrawal" initials="DA" lastIdx="1" clrIdx="0">
    <p:extLst>
      <p:ext uri="{19B8F6BF-5375-455C-9EA6-DF929625EA0E}">
        <p15:presenceInfo xmlns:p15="http://schemas.microsoft.com/office/powerpoint/2012/main" userId="64cd2b8d9f3ee9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30T15:33:49.53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1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C01B0F7-1CBC-4D0E-8681-7E5CDDB2725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104A13-2F5A-423E-A4B0-7AD07D046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5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5B86-2CF6-4B69-9CCD-691A49A4A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Casino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35188-6224-47F2-9B4C-F8C6CB7EE22C}"/>
              </a:ext>
            </a:extLst>
          </p:cNvPr>
          <p:cNvSpPr txBox="1"/>
          <p:nvPr/>
        </p:nvSpPr>
        <p:spPr>
          <a:xfrm>
            <a:off x="8460419" y="5637320"/>
            <a:ext cx="338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Dikshansh </a:t>
            </a:r>
            <a:r>
              <a:rPr lang="en-US" dirty="0" err="1"/>
              <a:t>agrawal</a:t>
            </a:r>
            <a:endParaRPr lang="en-US" dirty="0"/>
          </a:p>
          <a:p>
            <a:r>
              <a:rPr lang="en-US" err="1"/>
              <a:t>En</a:t>
            </a:r>
            <a:r>
              <a:rPr lang="en-US"/>
              <a:t>.no:  21162171037</a:t>
            </a:r>
          </a:p>
        </p:txBody>
      </p:sp>
    </p:spTree>
    <p:extLst>
      <p:ext uri="{BB962C8B-B14F-4D97-AF65-F5344CB8AC3E}">
        <p14:creationId xmlns:p14="http://schemas.microsoft.com/office/powerpoint/2010/main" val="339691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DFD-A6E5-4B7E-9235-0D5B1653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CBDD-CA35-49F6-BEED-749FC619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27AF4"/>
                </a:solidFill>
                <a:latin typeface="Consolas" panose="020B0609020204030204" pitchFamily="49" charset="0"/>
              </a:rPr>
              <a:t>-&gt;</a:t>
            </a:r>
            <a:r>
              <a:rPr lang="en-US" b="0" i="1" dirty="0">
                <a:solidFill>
                  <a:srgbClr val="627AF4"/>
                </a:solidFill>
                <a:effectLst/>
                <a:latin typeface="Consolas" panose="020B0609020204030204" pitchFamily="49" charset="0"/>
              </a:rPr>
              <a:t> Needed to use random numbers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5EF6-08ED-4A4E-A20B-6ECE5FE0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players betting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2937-399C-4AB3-A54E-CC51A848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Hey,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playerName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, enter amount to bet : $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bettingAmount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bettingAmount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Betting balance can't be more than current balance!\n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nRe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-enter balance\n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bettingAmount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1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F31E-A018-4457-8E79-D3278883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players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89E2-9FFC-4A84-88D9-87762F24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Guess any betting number between 1 &amp; 10 :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nNumber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 should be between 1 to 10\n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Re-enter number:\n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-&gt; generates a random number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btwn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1 to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0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C215-9E26-4214-A57D-2C8C9F93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01662"/>
            <a:ext cx="10554574" cy="3657136"/>
          </a:xfrm>
        </p:spPr>
        <p:txBody>
          <a:bodyPr>
            <a:normAutofit fontScale="85000" lnSpcReduction="10000"/>
          </a:bodyPr>
          <a:lstStyle/>
          <a:p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b="0" dirty="0" err="1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nYou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 are in luck!! You have won Rs.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bettingAmount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bettingAmount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Oops, better luck next time !! You lost $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bettingAmount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bettingAmount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AC3347-2576-45E4-94B1-A94BA0A4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Checking if guess matches the entered number </a:t>
            </a:r>
          </a:p>
        </p:txBody>
      </p:sp>
    </p:spTree>
    <p:extLst>
      <p:ext uri="{BB962C8B-B14F-4D97-AF65-F5344CB8AC3E}">
        <p14:creationId xmlns:p14="http://schemas.microsoft.com/office/powerpoint/2010/main" val="98014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2D5C-1323-4A97-9E84-1D5D9EAC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AA3A-DD9C-4018-812B-42B1F478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nThe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 winning number was :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playerName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, You have balance of $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You have no money to play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\n\n--&gt;Do you want to play again (y/n)?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89D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choice 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choice</a:t>
            </a:r>
            <a:r>
              <a:rPr lang="en-US" b="0" i="1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\n\n\n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b="0" dirty="0" err="1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nThanks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 for playing the game. Your balance is $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6AE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9C2D-B014-4097-B5F9-AB8A99B2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function </a:t>
            </a:r>
            <a:br>
              <a:rPr lang="en-US" dirty="0"/>
            </a:br>
            <a:r>
              <a:rPr lang="en-US" dirty="0"/>
              <a:t>(for aesthetics and </a:t>
            </a:r>
            <a:r>
              <a:rPr lang="en-US" dirty="0" err="1"/>
              <a:t>explaing</a:t>
            </a:r>
            <a:r>
              <a:rPr lang="en-US" dirty="0"/>
              <a:t>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19A7-C556-4EC7-B8A7-8808369A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27AF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\t\t======CASINO NUMBER GUESSING RULES!======\n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\t1. Choose a number between 1 to 10\n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\t2. Winner gets 10 times of the money bet\n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289F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8CD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B3FE"/>
                </a:solidFill>
                <a:effectLst/>
                <a:latin typeface="Consolas" panose="020B0609020204030204" pitchFamily="49" charset="0"/>
              </a:rPr>
              <a:t>\t3. Wrong bet, and you lose the amount you bet\n\n</a:t>
            </a:r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AB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8CDF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0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</TotalTime>
  <Words>902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Consolas</vt:lpstr>
      <vt:lpstr>Wingdings 2</vt:lpstr>
      <vt:lpstr>Quotable</vt:lpstr>
      <vt:lpstr>Casino game</vt:lpstr>
      <vt:lpstr>Header file used</vt:lpstr>
      <vt:lpstr>Getting players betting balance</vt:lpstr>
      <vt:lpstr>Getting players number</vt:lpstr>
      <vt:lpstr>Checking if guess matches the entered number </vt:lpstr>
      <vt:lpstr>Ending the program</vt:lpstr>
      <vt:lpstr>Rules function  (for aesthetics and explaing rules)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game</dc:title>
  <dc:creator>Dikshansh Agrawal</dc:creator>
  <cp:lastModifiedBy>Dikshansh Agrawal</cp:lastModifiedBy>
  <cp:revision>5</cp:revision>
  <dcterms:created xsi:type="dcterms:W3CDTF">2022-06-30T09:41:18Z</dcterms:created>
  <dcterms:modified xsi:type="dcterms:W3CDTF">2022-06-30T10:04:47Z</dcterms:modified>
</cp:coreProperties>
</file>