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2" r:id="rId6"/>
    <p:sldId id="260" r:id="rId7"/>
    <p:sldId id="317" r:id="rId8"/>
    <p:sldId id="267" r:id="rId9"/>
    <p:sldId id="277" r:id="rId10"/>
    <p:sldId id="284" r:id="rId11"/>
    <p:sldId id="290" r:id="rId12"/>
    <p:sldId id="273" r:id="rId13"/>
    <p:sldId id="280" r:id="rId14"/>
    <p:sldId id="320" r:id="rId15"/>
    <p:sldId id="322" r:id="rId16"/>
  </p:sldIdLst>
  <p:sldSz cx="9144000" cy="5143500"/>
  <p:notesSz cx="6858000" cy="9144000"/>
  <p:embeddedFontLst>
    <p:embeddedFont>
      <p:font typeface="Oswald"/>
      <p:regular r:id="rId20"/>
    </p:embeddedFont>
    <p:embeddedFont>
      <p:font typeface="Raleway"/>
      <p:regular r:id="rId21"/>
    </p:embeddedFont>
    <p:embeddedFont>
      <p:font typeface="Arial Rounded MT Bold" panose="020F0704030504030204" charset="0"/>
      <p:regular r:id="rId22"/>
    </p:embeddedFont>
    <p:embeddedFont>
      <p:font typeface="Goudy Old Style" panose="02020502050305020303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8c1997cbfd_0_6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8c1997cbfd_0_6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8c1997cbfd_0_6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8c1997cbfd_0_6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c1997cbfd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c1997cbfd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bed413fd1_1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bed413fd1_1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c1997cbfd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c1997cbfd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8c1997cbfd_0_1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8c1997cbfd_0_1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8c1997cbfd_0_5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8c1997cbfd_0_5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8c1997cbfd_0_7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8c1997cbfd_0_7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8c1997cbfd_0_7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8c1997cbfd_0_7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8b8ed53e21_0_2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8b8ed53e21_0_2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 hasCustomPrompt="1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type="body" idx="1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14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14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type="body" idx="1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type="body" idx="2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type="title" idx="3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type="title" idx="2" hasCustomPrompt="1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5"/>
          <p:cNvSpPr txBox="1"/>
          <p:nvPr>
            <p:ph type="title" idx="3" hasCustomPrompt="1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5"/>
          <p:cNvSpPr txBox="1"/>
          <p:nvPr>
            <p:ph type="title" idx="4" hasCustomPrompt="1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5"/>
          <p:cNvSpPr txBox="1"/>
          <p:nvPr>
            <p:ph type="title" idx="5" hasCustomPrompt="1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5"/>
          <p:cNvSpPr txBox="1"/>
          <p:nvPr>
            <p:ph type="subTitle" idx="1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type="subTitle" idx="6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type="subTitle" idx="7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type="subTitle" idx="8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type="subTitle" idx="9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subTitle" idx="13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type="subTitle" idx="14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type="subTitle" idx="15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type="subTitle" idx="1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subTitle" idx="2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type="subTitle" idx="3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type="subTitle" idx="4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subTitle" idx="5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type="subTitle" idx="6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5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type="subTitle" idx="1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subTitle" idx="2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type="subTitle" idx="3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type="subTitle" idx="4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subTitle" idx="5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subTitle" idx="6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5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type="subTitle" idx="1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type="subTitle" idx="2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175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type="subTitle" idx="3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type="subTitle" idx="4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64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type="subTitle" idx="5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type="subTitle" idx="6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type="subTitle" idx="7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type="subTitle" idx="8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17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5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9"/>
          <p:cNvSpPr txBox="1"/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9"/>
          <p:cNvSpPr txBox="1"/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9"/>
          <p:cNvSpPr txBox="1"/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0"/>
          <p:cNvSpPr txBox="1"/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0"/>
          <p:cNvSpPr txBox="1"/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/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type="subTitle" idx="13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type="title" idx="14" hasCustomPrompt="1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/>
          <p:nvPr>
            <p:ph type="subTitle" idx="15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type="subTitle" idx="16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type="title" idx="17" hasCustomPrompt="1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0"/>
          <p:cNvSpPr txBox="1"/>
          <p:nvPr>
            <p:ph type="subTitle" idx="18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type="subTitle" idx="19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type="title" idx="20" hasCustomPrompt="1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0"/>
          <p:cNvSpPr txBox="1"/>
          <p:nvPr>
            <p:ph type="subTitle" idx="21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2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subTitle" idx="1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type="subTitle" idx="2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type="subTitle" idx="3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type="subTitle" idx="4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type="subTitle" idx="5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type="subTitle" idx="6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subTitle" idx="7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subTitle" idx="8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type="subTitle" idx="9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type="subTitle" idx="13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type="subTitle" idx="14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type="subTitle" idx="15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">
  <p:cSld name="CUSTOM_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 hasCustomPrompt="1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2"/>
          <p:cNvSpPr txBox="1"/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2">
  <p:cSld name="CUSTOM_6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 hasCustomPrompt="1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23"/>
          <p:cNvSpPr txBox="1"/>
          <p:nvPr>
            <p:ph type="title" idx="2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3">
  <p:cSld name="CUSTOM_6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 hasCustomPrompt="1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24"/>
          <p:cNvSpPr txBox="1"/>
          <p:nvPr>
            <p:ph type="title" idx="2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4">
  <p:cSld name="CUSTOM_6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 hasCustomPrompt="1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25"/>
          <p:cNvSpPr txBox="1"/>
          <p:nvPr>
            <p:ph type="title" idx="2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5">
  <p:cSld name="CUSTOM_6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 hasCustomPrompt="1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26"/>
          <p:cNvSpPr txBox="1"/>
          <p:nvPr>
            <p:ph type="title" idx="2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6">
  <p:cSld name="CUSTOM_6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 hasCustomPrompt="1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7"/>
          <p:cNvSpPr txBox="1"/>
          <p:nvPr>
            <p:ph type="title" idx="2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4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4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" name="Google Shape;161;p32"/>
          <p:cNvSpPr txBox="1"/>
          <p:nvPr>
            <p:ph type="subTitle" idx="1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32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-GB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-GB"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-GB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-GB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32"/>
          <p:cNvSpPr txBox="1"/>
          <p:nvPr>
            <p:ph type="subTitle" idx="2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1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title" idx="3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type="subTitle" idx="1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type="body" idx="2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body" idx="1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3.jpeg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2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.GIF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ctrTitle"/>
          </p:nvPr>
        </p:nvSpPr>
        <p:spPr>
          <a:xfrm>
            <a:off x="394970" y="-20320"/>
            <a:ext cx="8417560" cy="10502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n-lt"/>
                <a:sym typeface="+mn-ea"/>
              </a:rPr>
              <a:t>K</a:t>
            </a:r>
            <a:r>
              <a:rPr lang="en-IN" sz="2800" dirty="0">
                <a:latin typeface="+mn-lt"/>
                <a:sym typeface="+mn-ea"/>
              </a:rPr>
              <a:t>AMLA NEHRU INSTITUTE OF TECHNOLOGY</a:t>
            </a:r>
            <a:endParaRPr lang="en-IN" sz="2800" dirty="0">
              <a:latin typeface="+mn-lt"/>
              <a:sym typeface="+mn-ea"/>
            </a:endParaRPr>
          </a:p>
        </p:txBody>
      </p:sp>
      <p:sp>
        <p:nvSpPr>
          <p:cNvPr id="173" name="Google Shape;173;p35"/>
          <p:cNvSpPr txBox="1"/>
          <p:nvPr>
            <p:ph type="subTitle" idx="1"/>
          </p:nvPr>
        </p:nvSpPr>
        <p:spPr>
          <a:xfrm>
            <a:off x="2861945" y="3274060"/>
            <a:ext cx="3420110" cy="335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/>
              <a:t>SESSION 2023-24</a:t>
            </a:r>
            <a:endParaRPr lang="en-US" altLang="en-GB" sz="1400"/>
          </a:p>
        </p:txBody>
      </p:sp>
      <p:grpSp>
        <p:nvGrpSpPr>
          <p:cNvPr id="174" name="Google Shape;174;p35"/>
          <p:cNvGrpSpPr/>
          <p:nvPr/>
        </p:nvGrpSpPr>
        <p:grpSpPr>
          <a:xfrm rot="-5400000">
            <a:off x="4717088" y="1781023"/>
            <a:ext cx="80672" cy="3791466"/>
            <a:chOff x="240800" y="2204795"/>
            <a:chExt cx="14075" cy="652105"/>
          </a:xfrm>
        </p:grpSpPr>
        <p:sp>
          <p:nvSpPr>
            <p:cNvPr id="175" name="Google Shape;175;p35"/>
            <p:cNvSpPr/>
            <p:nvPr/>
          </p:nvSpPr>
          <p:spPr>
            <a:xfrm>
              <a:off x="240801" y="2204795"/>
              <a:ext cx="11401" cy="545681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9" name="Google Shape;179;p35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180" name="Google Shape;180;p35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05" name="Google Shape;205;p35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9" name="Google Shape;229;p35"/>
          <p:cNvGrpSpPr/>
          <p:nvPr/>
        </p:nvGrpSpPr>
        <p:grpSpPr>
          <a:xfrm>
            <a:off x="3195818" y="841369"/>
            <a:ext cx="5171654" cy="2620431"/>
            <a:chOff x="2729182" y="1660105"/>
            <a:chExt cx="1331768" cy="674795"/>
          </a:xfrm>
        </p:grpSpPr>
        <p:sp>
          <p:nvSpPr>
            <p:cNvPr id="230" name="Google Shape;230;p35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884925" y="231280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729182" y="1660105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" name="Text Box 30"/>
          <p:cNvSpPr txBox="1"/>
          <p:nvPr/>
        </p:nvSpPr>
        <p:spPr>
          <a:xfrm>
            <a:off x="1243965" y="1139825"/>
            <a:ext cx="7051040" cy="287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800" dirty="0">
                <a:solidFill>
                  <a:schemeClr val="bg1"/>
                </a:solidFill>
                <a:sym typeface="+mn-ea"/>
              </a:rPr>
              <a:t>DEPARTMENT OF COMPUTER SCIENCE AND ENGINEERING</a:t>
            </a:r>
            <a:endParaRPr lang="en-IN" sz="1800" dirty="0">
              <a:solidFill>
                <a:schemeClr val="bg1"/>
              </a:solidFill>
            </a:endParaRPr>
          </a:p>
          <a:p>
            <a:pPr algn="ctr"/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/>
          <a:stretch>
            <a:fillRect/>
          </a:stretch>
        </p:blipFill>
        <p:spPr>
          <a:xfrm>
            <a:off x="3708049" y="1544326"/>
            <a:ext cx="1745233" cy="1701745"/>
          </a:xfrm>
          <a:prstGeom prst="rect">
            <a:avLst/>
          </a:prstGeom>
        </p:spPr>
      </p:pic>
      <p:sp>
        <p:nvSpPr>
          <p:cNvPr id="34" name="Text Box 33"/>
          <p:cNvSpPr txBox="1"/>
          <p:nvPr/>
        </p:nvSpPr>
        <p:spPr>
          <a:xfrm>
            <a:off x="629285" y="3939540"/>
            <a:ext cx="7973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 dirty="0">
                <a:solidFill>
                  <a:schemeClr val="bg1"/>
                </a:solidFill>
                <a:sym typeface="+mn-ea"/>
              </a:rPr>
              <a:t>PRESENTED TO: </a:t>
            </a:r>
            <a:r>
              <a:rPr lang="en-US" dirty="0">
                <a:solidFill>
                  <a:schemeClr val="bg1"/>
                </a:solidFill>
                <a:sym typeface="+mn-ea"/>
              </a:rPr>
              <a:t>PROF. SOHIT SHUKLA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sym typeface="+mn-ea"/>
              </a:rPr>
              <a:t>PRESENTED BY: </a:t>
            </a:r>
            <a:r>
              <a:rPr lang="en-US" dirty="0">
                <a:solidFill>
                  <a:schemeClr val="bg1"/>
                </a:solidFill>
                <a:sym typeface="+mn-ea"/>
              </a:rPr>
              <a:t>DIKSHANT, AVIDHA, SAKSHI KUMARI, LALIT KUMAR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9345" name="Google Shape;9345;p78"/>
          <p:cNvGrpSpPr/>
          <p:nvPr/>
        </p:nvGrpSpPr>
        <p:grpSpPr>
          <a:xfrm>
            <a:off x="-32385" y="3999230"/>
            <a:ext cx="1906270" cy="1122680"/>
            <a:chOff x="3597785" y="3065882"/>
            <a:chExt cx="2241344" cy="1330656"/>
          </a:xfrm>
        </p:grpSpPr>
        <p:grpSp>
          <p:nvGrpSpPr>
            <p:cNvPr id="9346" name="Google Shape;9346;p78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9347" name="Google Shape;9347;p78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348" name="Google Shape;9348;p78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9349" name="Google Shape;9349;p78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50" name="Google Shape;9350;p78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51" name="Google Shape;9351;p78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9352" name="Google Shape;9352;p78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53" name="Google Shape;9353;p78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354" name="Google Shape;9354;p78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9355" name="Google Shape;9355;p78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9356" name="Google Shape;9356;p78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57" name="Google Shape;9357;p78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58" name="Google Shape;9358;p78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9359" name="Google Shape;9359;p78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60" name="Google Shape;9360;p78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61" name="Google Shape;9361;p78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9362" name="Google Shape;9362;p78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63" name="Google Shape;9363;p78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64" name="Google Shape;9364;p78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9365" name="Google Shape;9365;p78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66" name="Google Shape;9366;p78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67" name="Google Shape;9367;p78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9368" name="Google Shape;9368;p78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69" name="Google Shape;9369;p78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370" name="Google Shape;9370;p78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9371" name="Google Shape;9371;p78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9372" name="Google Shape;9372;p78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73" name="Google Shape;9373;p78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74" name="Google Shape;9374;p78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75" name="Google Shape;9375;p78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76" name="Google Shape;9376;p78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77" name="Google Shape;9377;p78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78" name="Google Shape;9378;p78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9379" name="Google Shape;9379;p78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80" name="Google Shape;9380;p78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81" name="Google Shape;9381;p78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9382" name="Google Shape;9382;p78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83" name="Google Shape;9383;p78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84" name="Google Shape;9384;p78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9385" name="Google Shape;9385;p78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86" name="Google Shape;9386;p78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87" name="Google Shape;9387;p78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9388" name="Google Shape;9388;p78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89" name="Google Shape;9389;p78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90" name="Google Shape;9390;p78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9391" name="Google Shape;9391;p78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92" name="Google Shape;9392;p78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93" name="Google Shape;9393;p78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9394" name="Google Shape;9394;p78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95" name="Google Shape;9395;p78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96" name="Google Shape;9396;p78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9397" name="Google Shape;9397;p78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98" name="Google Shape;9398;p78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399" name="Google Shape;9399;p78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9400" name="Google Shape;9400;p78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9401" name="Google Shape;9401;p78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02" name="Google Shape;9402;p78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03" name="Google Shape;9403;p78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04" name="Google Shape;9404;p78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9405" name="Google Shape;9405;p78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06" name="Google Shape;9406;p78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07" name="Google Shape;9407;p78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9408" name="Google Shape;9408;p78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09" name="Google Shape;9409;p78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10" name="Google Shape;9410;p78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9411" name="Google Shape;9411;p78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12" name="Google Shape;9412;p78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13" name="Google Shape;9413;p78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9414" name="Google Shape;9414;p78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15" name="Google Shape;9415;p78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416" name="Google Shape;9416;p78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9417" name="Google Shape;9417;p78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9418" name="Google Shape;9418;p78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19" name="Google Shape;9419;p78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0" name="Google Shape;9420;p78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1" name="Google Shape;9421;p78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22" name="Google Shape;9422;p78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9423" name="Google Shape;9423;p78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4" name="Google Shape;9424;p78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25" name="Google Shape;9425;p78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9426" name="Google Shape;9426;p78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7" name="Google Shape;9427;p78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28" name="Google Shape;9428;p78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9429" name="Google Shape;9429;p78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30" name="Google Shape;9430;p78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31" name="Google Shape;9431;p78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9432" name="Google Shape;9432;p78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33" name="Google Shape;9433;p78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34" name="Google Shape;9434;p78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9435" name="Google Shape;9435;p78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36" name="Google Shape;9436;p78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37" name="Google Shape;9437;p78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9438" name="Google Shape;9438;p78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39" name="Google Shape;9439;p78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440" name="Google Shape;9440;p78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9441" name="Google Shape;9441;p78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442" name="Google Shape;9442;p78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9443" name="Google Shape;9443;p78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44" name="Google Shape;9444;p78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45" name="Google Shape;9445;p78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9446" name="Google Shape;9446;p78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47" name="Google Shape;9447;p78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448" name="Google Shape;9448;p78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9449" name="Google Shape;9449;p78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9450" name="Google Shape;9450;p78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51" name="Google Shape;9451;p78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52" name="Google Shape;9452;p78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53" name="Google Shape;9453;p78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54" name="Google Shape;9454;p78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55" name="Google Shape;9455;p78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56" name="Google Shape;9456;p78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9457" name="Google Shape;9457;p78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58" name="Google Shape;9458;p78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59" name="Google Shape;9459;p78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9460" name="Google Shape;9460;p78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61" name="Google Shape;9461;p78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62" name="Google Shape;9462;p78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9463" name="Google Shape;9463;p78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64" name="Google Shape;9464;p78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65" name="Google Shape;9465;p78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9466" name="Google Shape;9466;p78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67" name="Google Shape;9467;p78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68" name="Google Shape;9468;p78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9469" name="Google Shape;9469;p78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70" name="Google Shape;9470;p78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71" name="Google Shape;9471;p78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9472" name="Google Shape;9472;p78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73" name="Google Shape;9473;p78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74" name="Google Shape;9474;p78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9475" name="Google Shape;9475;p78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76" name="Google Shape;9476;p78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77" name="Google Shape;9477;p78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9478" name="Google Shape;9478;p78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79" name="Google Shape;9479;p78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80" name="Google Shape;9480;p78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9481" name="Google Shape;9481;p78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82" name="Google Shape;9482;p78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483" name="Google Shape;9483;p78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9484" name="Google Shape;9484;p78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9485" name="Google Shape;9485;p78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86" name="Google Shape;9486;p78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87" name="Google Shape;9487;p78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88" name="Google Shape;9488;p78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89" name="Google Shape;9489;p78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0" name="Google Shape;9490;p78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1" name="Google Shape;9491;p78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2" name="Google Shape;9492;p78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3" name="Google Shape;9493;p78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4" name="Google Shape;9494;p78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5" name="Google Shape;9495;p78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6" name="Google Shape;9496;p78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7" name="Google Shape;9497;p78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8" name="Google Shape;9498;p78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9" name="Google Shape;9499;p78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00" name="Google Shape;9500;p78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01" name="Google Shape;9501;p78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02" name="Google Shape;9502;p78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9503" name="Google Shape;9503;p78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04" name="Google Shape;9504;p78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05" name="Google Shape;9505;p78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9506" name="Google Shape;9506;p78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07" name="Google Shape;9507;p78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08" name="Google Shape;9508;p78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9509" name="Google Shape;9509;p78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10" name="Google Shape;9510;p78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11" name="Google Shape;9511;p78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9512" name="Google Shape;9512;p78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13" name="Google Shape;9513;p78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14" name="Google Shape;9514;p78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9515" name="Google Shape;9515;p78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16" name="Google Shape;9516;p78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17" name="Google Shape;9517;p78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9518" name="Google Shape;9518;p78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19" name="Google Shape;9519;p78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20" name="Google Shape;9520;p78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9521" name="Google Shape;9521;p78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22" name="Google Shape;9522;p78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23" name="Google Shape;9523;p78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9524" name="Google Shape;9524;p78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25" name="Google Shape;9525;p78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26" name="Google Shape;9526;p78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9527" name="Google Shape;9527;p78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28" name="Google Shape;9528;p78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29" name="Google Shape;9529;p78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9530" name="Google Shape;9530;p78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31" name="Google Shape;9531;p78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32" name="Google Shape;9532;p78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9533" name="Google Shape;9533;p78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34" name="Google Shape;9534;p78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35" name="Google Shape;9535;p78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9536" name="Google Shape;9536;p78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37" name="Google Shape;9537;p78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38" name="Google Shape;9538;p78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9539" name="Google Shape;9539;p78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40" name="Google Shape;9540;p78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541" name="Google Shape;9541;p78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9542" name="Google Shape;9542;p78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543" name="Google Shape;9543;p78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9544" name="Google Shape;9544;p78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45" name="Google Shape;9545;p78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546" name="Google Shape;9546;p78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9547" name="Google Shape;9547;p78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548" name="Google Shape;9548;p78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549" name="Google Shape;9549;p78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9550" name="Google Shape;9550;p78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551" name="Google Shape;9551;p78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552" name="Google Shape;9552;p78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553" name="Google Shape;9553;p78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554" name="Google Shape;9554;p78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555" name="Google Shape;9555;p78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556" name="Google Shape;9556;p78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557" name="Google Shape;9557;p78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9558" name="Google Shape;9558;p78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9559" name="Google Shape;9559;p78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60" name="Google Shape;9560;p78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61" name="Google Shape;9561;p78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62" name="Google Shape;9562;p78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63" name="Google Shape;9563;p78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64" name="Google Shape;9564;p78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65" name="Google Shape;9565;p78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66" name="Google Shape;9566;p78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67" name="Google Shape;9567;p78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68" name="Google Shape;9568;p78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69" name="Google Shape;9569;p78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70" name="Google Shape;9570;p78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71" name="Google Shape;9571;p78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9572" name="Google Shape;9572;p78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grpSp>
                    <p:nvGrpSpPr>
                      <p:cNvPr id="9573" name="Google Shape;9573;p78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9574" name="Google Shape;9574;p78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75" name="Google Shape;9575;p78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76" name="Google Shape;9576;p78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77" name="Google Shape;9577;p78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78" name="Google Shape;9578;p78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79" name="Google Shape;9579;p78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80" name="Google Shape;9580;p78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81" name="Google Shape;9581;p78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82" name="Google Shape;9582;p78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83" name="Google Shape;9583;p78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84" name="Google Shape;9584;p78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85" name="Google Shape;9585;p78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86" name="Google Shape;9586;p78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87" name="Google Shape;9587;p78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88" name="Google Shape;9588;p78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89" name="Google Shape;9589;p78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90" name="Google Shape;9590;p78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91" name="Google Shape;9591;p78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92" name="Google Shape;9592;p78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93" name="Google Shape;9593;p78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94" name="Google Shape;9594;p78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95" name="Google Shape;9595;p78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96" name="Google Shape;9596;p78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9597" name="Google Shape;9597;p78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grpSp>
                      <p:nvGrpSpPr>
                        <p:cNvPr id="9598" name="Google Shape;9598;p78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9599" name="Google Shape;9599;p78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grpSp>
                        <p:nvGrpSpPr>
                          <p:cNvPr id="9600" name="Google Shape;9600;p78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9601" name="Google Shape;9601;p78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9602" name="Google Shape;9602;p78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9603" name="Google Shape;9603;p78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9604" name="Google Shape;9604;p78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9605" name="Google Shape;9605;p78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9606" name="Google Shape;9606;p78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9607" name="Google Shape;9607;p78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grpSp>
                          <p:nvGrpSpPr>
                            <p:cNvPr id="9608" name="Google Shape;9608;p78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9609" name="Google Shape;9609;p78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9610" name="Google Shape;9610;p78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9611" name="Google Shape;9611;p78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9612" name="Google Shape;9612;p78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9613" name="Google Shape;9613;p78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9614" name="Google Shape;9614;p78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9615" name="Google Shape;9615;p78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9616" name="Google Shape;9616;p78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9617" name="Google Shape;9617;p78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9618" name="Google Shape;9618;p78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9619" name="Google Shape;9619;p78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9620" name="Google Shape;9620;p78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9621" name="Google Shape;9621;p78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grpSp>
                            <p:nvGrpSpPr>
                              <p:cNvPr id="9622" name="Google Shape;9622;p78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9623" name="Google Shape;9623;p78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9624" name="Google Shape;9624;p78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9625" name="Google Shape;9625;p78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9626" name="Google Shape;9626;p78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9627" name="Google Shape;9627;p78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9628" name="Google Shape;9628;p78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9629" name="Google Shape;9629;p78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grpSp>
                              <p:nvGrpSpPr>
                                <p:cNvPr id="9630" name="Google Shape;9630;p78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9631" name="Google Shape;9631;p78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sp>
                                <p:nvSpPr>
                                  <p:cNvPr id="9632" name="Google Shape;9632;p78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sp>
                                <p:nvSpPr>
                                  <p:cNvPr id="9633" name="Google Shape;9633;p78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sp>
                                <p:nvSpPr>
                                  <p:cNvPr id="9634" name="Google Shape;9634;p78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sp>
                                <p:nvSpPr>
                                  <p:cNvPr id="9635" name="Google Shape;9635;p78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grpSp>
                                <p:nvGrpSpPr>
                                  <p:cNvPr id="9636" name="Google Shape;9636;p78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9637" name="Google Shape;9637;p7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</a:p>
                                  </p:txBody>
                                </p:sp>
                                <p:sp>
                                  <p:nvSpPr>
                                    <p:cNvPr id="9638" name="Google Shape;9638;p7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</a:p>
                                  </p:txBody>
                                </p:sp>
                                <p:sp>
                                  <p:nvSpPr>
                                    <p:cNvPr id="9639" name="Google Shape;9639;p7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</a:p>
                                  </p:txBody>
                                </p:sp>
                                <p:sp>
                                  <p:nvSpPr>
                                    <p:cNvPr id="9640" name="Google Shape;9640;p7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9641" name="Google Shape;9641;p78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9642" name="Google Shape;9642;p78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9643" name="Google Shape;9643;p78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</p:grpSp>
                    </p:grpSp>
                    <p:sp>
                      <p:nvSpPr>
                        <p:cNvPr id="9644" name="Google Shape;9644;p78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9645" name="Google Shape;9645;p78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9646" name="Google Shape;9646;p78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47" name="Google Shape;9647;p78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48" name="Google Shape;9648;p78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9649" name="Google Shape;9649;p78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50" name="Google Shape;9650;p78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51" name="Google Shape;9651;p78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9652" name="Google Shape;9652;p78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53" name="Google Shape;9653;p78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54" name="Google Shape;9654;p78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9655" name="Google Shape;9655;p78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56" name="Google Shape;9656;p78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57" name="Google Shape;9657;p78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9658" name="Google Shape;9658;p78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59" name="Google Shape;9659;p78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60" name="Google Shape;9660;p78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9661" name="Google Shape;9661;p78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62" name="Google Shape;9662;p78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63" name="Google Shape;9663;p78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9664" name="Google Shape;9664;p78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65" name="Google Shape;9665;p78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66" name="Google Shape;9666;p78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9667" name="Google Shape;9667;p78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68" name="Google Shape;9668;p78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69" name="Google Shape;9669;p78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9670" name="Google Shape;9670;p78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71" name="Google Shape;9671;p78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72" name="Google Shape;9672;p78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9673" name="Google Shape;9673;p78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74" name="Google Shape;9674;p78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75" name="Google Shape;9675;p78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9676" name="Google Shape;9676;p78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77" name="Google Shape;9677;p78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78" name="Google Shape;9678;p78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9679" name="Google Shape;9679;p78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80" name="Google Shape;9680;p78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81" name="Google Shape;9681;p78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9682" name="Google Shape;9682;p78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83" name="Google Shape;9683;p78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84" name="Google Shape;9684;p78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9685" name="Google Shape;9685;p78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86" name="Google Shape;9686;p78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87" name="Google Shape;9687;p78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9688" name="Google Shape;9688;p78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89" name="Google Shape;9689;p78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90" name="Google Shape;9690;p78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9691" name="Google Shape;9691;p78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92" name="Google Shape;9692;p78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93" name="Google Shape;9693;p78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9694" name="Google Shape;9694;p78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95" name="Google Shape;9695;p78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96" name="Google Shape;9696;p78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9697" name="Google Shape;9697;p78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98" name="Google Shape;9698;p78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699" name="Google Shape;9699;p78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9700" name="Google Shape;9700;p78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01" name="Google Shape;9701;p78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02" name="Google Shape;9702;p78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9703" name="Google Shape;9703;p78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04" name="Google Shape;9704;p78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05" name="Google Shape;9705;p78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9706" name="Google Shape;9706;p78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07" name="Google Shape;9707;p78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08" name="Google Shape;9708;p78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9709" name="Google Shape;9709;p78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10" name="Google Shape;9710;p78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11" name="Google Shape;9711;p78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9712" name="Google Shape;9712;p78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13" name="Google Shape;9713;p78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14" name="Google Shape;9714;p78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9715" name="Google Shape;9715;p78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16" name="Google Shape;9716;p78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17" name="Google Shape;9717;p78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9718" name="Google Shape;9718;p78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19" name="Google Shape;9719;p78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20" name="Google Shape;9720;p78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9721" name="Google Shape;9721;p78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22" name="Google Shape;9722;p78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23" name="Google Shape;9723;p78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9724" name="Google Shape;9724;p78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25" name="Google Shape;9725;p78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26" name="Google Shape;9726;p78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9727" name="Google Shape;9727;p78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28" name="Google Shape;9728;p78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29" name="Google Shape;9729;p78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9730" name="Google Shape;9730;p78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31" name="Google Shape;9731;p78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32" name="Google Shape;9732;p78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9733" name="Google Shape;9733;p78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34" name="Google Shape;9734;p78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35" name="Google Shape;9735;p78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9736" name="Google Shape;9736;p78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37" name="Google Shape;9737;p78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38" name="Google Shape;9738;p78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9739" name="Google Shape;9739;p78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40" name="Google Shape;9740;p78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41" name="Google Shape;9741;p78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9742" name="Google Shape;9742;p78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43" name="Google Shape;9743;p78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44" name="Google Shape;9744;p78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9745" name="Google Shape;9745;p78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46" name="Google Shape;9746;p78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47" name="Google Shape;9747;p78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9748" name="Google Shape;9748;p78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49" name="Google Shape;9749;p78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50" name="Google Shape;9750;p78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9751" name="Google Shape;9751;p78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52" name="Google Shape;9752;p78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53" name="Google Shape;9753;p78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9754" name="Google Shape;9754;p78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55" name="Google Shape;9755;p78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56" name="Google Shape;9756;p78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9757" name="Google Shape;9757;p78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58" name="Google Shape;9758;p78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59" name="Google Shape;9759;p78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9760" name="Google Shape;9760;p78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61" name="Google Shape;9761;p78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62" name="Google Shape;9762;p78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9763" name="Google Shape;9763;p78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64" name="Google Shape;9764;p78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65" name="Google Shape;9765;p78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9766" name="Google Shape;9766;p78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67" name="Google Shape;9767;p78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68" name="Google Shape;9768;p78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9769" name="Google Shape;9769;p78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70" name="Google Shape;9770;p78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71" name="Google Shape;9771;p78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9772" name="Google Shape;9772;p78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73" name="Google Shape;9773;p78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74" name="Google Shape;9774;p78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9775" name="Google Shape;9775;p78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76" name="Google Shape;9776;p78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77" name="Google Shape;9777;p78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9778" name="Google Shape;9778;p78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79" name="Google Shape;9779;p78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80" name="Google Shape;9780;p78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9781" name="Google Shape;9781;p78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82" name="Google Shape;9782;p78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83" name="Google Shape;9783;p78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9784" name="Google Shape;9784;p78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85" name="Google Shape;9785;p78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86" name="Google Shape;9786;p78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9787" name="Google Shape;9787;p78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88" name="Google Shape;9788;p78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89" name="Google Shape;9789;p78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9790" name="Google Shape;9790;p78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91" name="Google Shape;9791;p78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92" name="Google Shape;9792;p78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9793" name="Google Shape;9793;p78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94" name="Google Shape;9794;p78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95" name="Google Shape;9795;p78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9796" name="Google Shape;9796;p78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97" name="Google Shape;9797;p78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98" name="Google Shape;9798;p78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9799" name="Google Shape;9799;p78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00" name="Google Shape;9800;p78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01" name="Google Shape;9801;p78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9802" name="Google Shape;9802;p78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03" name="Google Shape;9803;p78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04" name="Google Shape;9804;p78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9805" name="Google Shape;9805;p78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06" name="Google Shape;9806;p78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07" name="Google Shape;9807;p78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9808" name="Google Shape;9808;p78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09" name="Google Shape;9809;p78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10" name="Google Shape;9810;p78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9811" name="Google Shape;9811;p78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12" name="Google Shape;9812;p78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13" name="Google Shape;9813;p78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9814" name="Google Shape;9814;p78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15" name="Google Shape;9815;p78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16" name="Google Shape;9816;p78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9817" name="Google Shape;9817;p78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18" name="Google Shape;9818;p78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19" name="Google Shape;9819;p78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9820" name="Google Shape;9820;p78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21" name="Google Shape;9821;p78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22" name="Google Shape;9822;p78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9823" name="Google Shape;9823;p78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24" name="Google Shape;9824;p78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25" name="Google Shape;9825;p78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9826" name="Google Shape;9826;p78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27" name="Google Shape;9827;p78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28" name="Google Shape;9828;p78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9829" name="Google Shape;9829;p78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30" name="Google Shape;9830;p78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831" name="Google Shape;9831;p78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32" name="Google Shape;9832;p78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833" name="Google Shape;9833;p78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9834" name="Google Shape;9834;p78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35" name="Google Shape;9835;p78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36" name="Google Shape;9836;p78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9837" name="Google Shape;9837;p78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38" name="Google Shape;9838;p78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839" name="Google Shape;9839;p78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40" name="Google Shape;9840;p78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841" name="Google Shape;9841;p78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9842" name="Google Shape;9842;p78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3" name="Google Shape;9843;p78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44" name="Google Shape;9844;p78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9845" name="Google Shape;9845;p78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6" name="Google Shape;9846;p78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47" name="Google Shape;9847;p78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9848" name="Google Shape;9848;p78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9" name="Google Shape;9849;p78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50" name="Google Shape;9850;p78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9851" name="Google Shape;9851;p78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52" name="Google Shape;9852;p78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53" name="Google Shape;9853;p78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9854" name="Google Shape;9854;p78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55" name="Google Shape;9855;p78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56" name="Google Shape;9856;p78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9857" name="Google Shape;9857;p78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58" name="Google Shape;9858;p78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59" name="Google Shape;9859;p78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9860" name="Google Shape;9860;p78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61" name="Google Shape;9861;p78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62" name="Google Shape;9862;p78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9863" name="Google Shape;9863;p78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64" name="Google Shape;9864;p78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65" name="Google Shape;9865;p78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9866" name="Google Shape;9866;p78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67" name="Google Shape;9867;p78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68" name="Google Shape;9868;p78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9869" name="Google Shape;9869;p78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70" name="Google Shape;9870;p78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71" name="Google Shape;9871;p78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9872" name="Google Shape;9872;p78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73" name="Google Shape;9873;p78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74" name="Google Shape;9874;p78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9875" name="Google Shape;9875;p78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76" name="Google Shape;9876;p78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877" name="Google Shape;9877;p78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78" name="Google Shape;9878;p78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879" name="Google Shape;9879;p78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9880" name="Google Shape;9880;p78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81" name="Google Shape;9881;p78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82" name="Google Shape;9882;p78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9883" name="Google Shape;9883;p78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84" name="Google Shape;9884;p78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85" name="Google Shape;9885;p78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9886" name="Google Shape;9886;p78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87" name="Google Shape;9887;p78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88" name="Google Shape;9888;p78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9889" name="Google Shape;9889;p78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90" name="Google Shape;9890;p78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91" name="Google Shape;9891;p78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9892" name="Google Shape;9892;p78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93" name="Google Shape;9893;p78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94" name="Google Shape;9894;p78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9895" name="Google Shape;9895;p78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96" name="Google Shape;9896;p78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97" name="Google Shape;9897;p78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9898" name="Google Shape;9898;p78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99" name="Google Shape;9899;p78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00" name="Google Shape;9900;p78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9901" name="Google Shape;9901;p78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02" name="Google Shape;9902;p78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03" name="Google Shape;9903;p78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9904" name="Google Shape;9904;p78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05" name="Google Shape;9905;p78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06" name="Google Shape;9906;p78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9907" name="Google Shape;9907;p78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08" name="Google Shape;9908;p78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09" name="Google Shape;9909;p78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9910" name="Google Shape;9910;p78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11" name="Google Shape;9911;p78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12" name="Google Shape;9912;p78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9913" name="Google Shape;9913;p78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14" name="Google Shape;9914;p78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15" name="Google Shape;9915;p78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9916" name="Google Shape;9916;p78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17" name="Google Shape;9917;p78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18" name="Google Shape;9918;p78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9919" name="Google Shape;9919;p78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20" name="Google Shape;9920;p78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21" name="Google Shape;9921;p78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9922" name="Google Shape;9922;p78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23" name="Google Shape;9923;p78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24" name="Google Shape;9924;p78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9925" name="Google Shape;9925;p78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26" name="Google Shape;9926;p78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27" name="Google Shape;9927;p78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9928" name="Google Shape;9928;p78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29" name="Google Shape;9929;p78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30" name="Google Shape;9930;p78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9931" name="Google Shape;9931;p78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32" name="Google Shape;9932;p78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33" name="Google Shape;9933;p78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9934" name="Google Shape;9934;p78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35" name="Google Shape;9935;p78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36" name="Google Shape;9936;p78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9937" name="Google Shape;9937;p78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38" name="Google Shape;9938;p78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39" name="Google Shape;9939;p78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9940" name="Google Shape;9940;p78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41" name="Google Shape;9941;p78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42" name="Google Shape;9942;p78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9943" name="Google Shape;9943;p78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44" name="Google Shape;9944;p78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45" name="Google Shape;9945;p78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9946" name="Google Shape;9946;p78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47" name="Google Shape;9947;p78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48" name="Google Shape;9948;p78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9949" name="Google Shape;9949;p78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50" name="Google Shape;9950;p78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951" name="Google Shape;9951;p78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2" name="Google Shape;9952;p78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953" name="Google Shape;9953;p78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9954" name="Google Shape;9954;p78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55" name="Google Shape;9955;p78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56" name="Google Shape;9956;p78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9957" name="Google Shape;9957;p78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58" name="Google Shape;9958;p78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59" name="Google Shape;9959;p78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9960" name="Google Shape;9960;p78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61" name="Google Shape;9961;p78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962" name="Google Shape;9962;p78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9963" name="Google Shape;9963;p78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9964" name="Google Shape;9964;p78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65" name="Google Shape;9965;p78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66" name="Google Shape;9966;p78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67" name="Google Shape;9967;p78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68" name="Google Shape;9968;p78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69" name="Google Shape;9969;p78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0" name="Google Shape;9970;p78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1" name="Google Shape;9971;p78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2" name="Google Shape;9972;p78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3" name="Google Shape;9973;p78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4" name="Google Shape;9974;p78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5" name="Google Shape;9975;p78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6" name="Google Shape;9976;p78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7" name="Google Shape;9977;p78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8" name="Google Shape;9978;p78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9" name="Google Shape;9979;p78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0" name="Google Shape;9980;p78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1" name="Google Shape;9981;p78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2" name="Google Shape;9982;p78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3" name="Google Shape;9983;p78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4" name="Google Shape;9984;p78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5" name="Google Shape;9985;p78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6" name="Google Shape;9986;p78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7" name="Google Shape;9987;p78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8" name="Google Shape;9988;p78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9" name="Google Shape;9989;p78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0" name="Google Shape;9990;p78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1" name="Google Shape;9991;p78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2" name="Google Shape;9992;p78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3" name="Google Shape;9993;p78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4" name="Google Shape;9994;p78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5" name="Google Shape;9995;p78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6" name="Google Shape;9996;p78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7" name="Google Shape;9997;p78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8" name="Google Shape;9998;p78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9" name="Google Shape;9999;p78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0" name="Google Shape;10000;p78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1" name="Google Shape;10001;p78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2" name="Google Shape;10002;p78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3" name="Google Shape;10003;p78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4" name="Google Shape;10004;p78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5" name="Google Shape;10005;p78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6" name="Google Shape;10006;p78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7" name="Google Shape;10007;p78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8" name="Google Shape;10008;p78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9" name="Google Shape;10009;p78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0" name="Google Shape;10010;p78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1" name="Google Shape;10011;p78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2" name="Google Shape;10012;p78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3" name="Google Shape;10013;p78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4" name="Google Shape;10014;p78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5" name="Google Shape;10015;p78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6" name="Google Shape;10016;p78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7" name="Google Shape;10017;p78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8" name="Google Shape;10018;p78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9" name="Google Shape;10019;p78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20" name="Google Shape;10020;p78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0021" name="Google Shape;10021;p78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22" name="Google Shape;10022;p78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23" name="Google Shape;10023;p78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0024" name="Google Shape;10024;p78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25" name="Google Shape;10025;p78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26" name="Google Shape;10026;p78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0027" name="Google Shape;10027;p78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28" name="Google Shape;10028;p78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29" name="Google Shape;10029;p78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0030" name="Google Shape;10030;p78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31" name="Google Shape;10031;p78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32" name="Google Shape;10032;p78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0033" name="Google Shape;10033;p78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34" name="Google Shape;10034;p78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35" name="Google Shape;10035;p78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0036" name="Google Shape;10036;p78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37" name="Google Shape;10037;p78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38" name="Google Shape;10038;p78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0039" name="Google Shape;10039;p78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40" name="Google Shape;10040;p78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41" name="Google Shape;10041;p78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0042" name="Google Shape;10042;p78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43" name="Google Shape;10043;p78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44" name="Google Shape;10044;p78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0045" name="Google Shape;10045;p78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46" name="Google Shape;10046;p78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47" name="Google Shape;10047;p78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0048" name="Google Shape;10048;p78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49" name="Google Shape;10049;p78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50" name="Google Shape;10050;p78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0051" name="Google Shape;10051;p78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52" name="Google Shape;10052;p78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053" name="Google Shape;10053;p78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54" name="Google Shape;10054;p78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055" name="Google Shape;10055;p78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0056" name="Google Shape;10056;p78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57" name="Google Shape;10057;p78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58" name="Google Shape;10058;p78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0059" name="Google Shape;10059;p78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60" name="Google Shape;10060;p78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61" name="Google Shape;10061;p78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0062" name="Google Shape;10062;p78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63" name="Google Shape;10063;p78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64" name="Google Shape;10064;p78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0065" name="Google Shape;10065;p78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66" name="Google Shape;10066;p78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67" name="Google Shape;10067;p78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0068" name="Google Shape;10068;p78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69" name="Google Shape;10069;p78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70" name="Google Shape;10070;p78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0071" name="Google Shape;10071;p78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72" name="Google Shape;10072;p78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73" name="Google Shape;10073;p78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0074" name="Google Shape;10074;p78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75" name="Google Shape;10075;p78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76" name="Google Shape;10076;p78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0077" name="Google Shape;10077;p78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78" name="Google Shape;10078;p78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79" name="Google Shape;10079;p78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0080" name="Google Shape;10080;p78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81" name="Google Shape;10081;p78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82" name="Google Shape;10082;p78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0083" name="Google Shape;10083;p78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84" name="Google Shape;10084;p78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85" name="Google Shape;10085;p78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0086" name="Google Shape;10086;p78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87" name="Google Shape;10087;p78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88" name="Google Shape;10088;p78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0089" name="Google Shape;10089;p78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90" name="Google Shape;10090;p78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91" name="Google Shape;10091;p78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0092" name="Google Shape;10092;p78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93" name="Google Shape;10093;p78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94" name="Google Shape;10094;p78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0095" name="Google Shape;10095;p78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96" name="Google Shape;10096;p78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97" name="Google Shape;10097;p78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0098" name="Google Shape;10098;p78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99" name="Google Shape;10099;p78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00" name="Google Shape;10100;p78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0101" name="Google Shape;10101;p78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02" name="Google Shape;10102;p78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03" name="Google Shape;10103;p78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0104" name="Google Shape;10104;p78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05" name="Google Shape;10105;p78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06" name="Google Shape;10106;p78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0107" name="Google Shape;10107;p78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08" name="Google Shape;10108;p78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09" name="Google Shape;10109;p78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0110" name="Google Shape;10110;p78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11" name="Google Shape;10111;p78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12" name="Google Shape;10112;p78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10113" name="Google Shape;10113;p78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14" name="Google Shape;10114;p78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15" name="Google Shape;10115;p78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10116" name="Google Shape;10116;p78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17" name="Google Shape;10117;p78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18" name="Google Shape;10118;p78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10119" name="Google Shape;10119;p78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20" name="Google Shape;10120;p78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21" name="Google Shape;10121;p78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10122" name="Google Shape;10122;p78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23" name="Google Shape;10123;p78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24" name="Google Shape;10124;p78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10125" name="Google Shape;10125;p78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26" name="Google Shape;10126;p78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27" name="Google Shape;10127;p78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10128" name="Google Shape;10128;p78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29" name="Google Shape;10129;p78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30" name="Google Shape;10130;p78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10131" name="Google Shape;10131;p78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32" name="Google Shape;10132;p78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33" name="Google Shape;10133;p78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10134" name="Google Shape;10134;p78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35" name="Google Shape;10135;p78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36" name="Google Shape;10136;p78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10137" name="Google Shape;10137;p78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38" name="Google Shape;10138;p78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39" name="Google Shape;10139;p78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10140" name="Google Shape;10140;p78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41" name="Google Shape;10141;p78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42" name="Google Shape;10142;p78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10143" name="Google Shape;10143;p78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44" name="Google Shape;10144;p78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45" name="Google Shape;10145;p78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10146" name="Google Shape;10146;p78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47" name="Google Shape;10147;p78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48" name="Google Shape;10148;p78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10149" name="Google Shape;10149;p78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50" name="Google Shape;10150;p78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51" name="Google Shape;10151;p78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10152" name="Google Shape;10152;p78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53" name="Google Shape;10153;p78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54" name="Google Shape;10154;p78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10155" name="Google Shape;10155;p78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56" name="Google Shape;10156;p78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52"/>
          <p:cNvSpPr/>
          <p:nvPr/>
        </p:nvSpPr>
        <p:spPr>
          <a:xfrm>
            <a:off x="2267295" y="1725450"/>
            <a:ext cx="423300" cy="423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9" name="Google Shape;1349;p52"/>
          <p:cNvSpPr/>
          <p:nvPr/>
        </p:nvSpPr>
        <p:spPr>
          <a:xfrm>
            <a:off x="4385310" y="1840230"/>
            <a:ext cx="423545" cy="423545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0" name="Google Shape;1350;p52"/>
          <p:cNvSpPr/>
          <p:nvPr/>
        </p:nvSpPr>
        <p:spPr>
          <a:xfrm>
            <a:off x="6559205" y="1840385"/>
            <a:ext cx="423300" cy="423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52" name="Google Shape;1352;p52"/>
          <p:cNvGrpSpPr/>
          <p:nvPr/>
        </p:nvGrpSpPr>
        <p:grpSpPr>
          <a:xfrm>
            <a:off x="7350667" y="371505"/>
            <a:ext cx="543432" cy="741197"/>
            <a:chOff x="2878829" y="3023092"/>
            <a:chExt cx="543432" cy="741197"/>
          </a:xfrm>
        </p:grpSpPr>
        <p:sp>
          <p:nvSpPr>
            <p:cNvPr id="1353" name="Google Shape;1353;p52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7" name="Google Shape;1377;p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TECHNOLOGY</a:t>
            </a:r>
            <a:endParaRPr lang="en-US" altLang="en-GB"/>
          </a:p>
        </p:txBody>
      </p:sp>
      <p:sp>
        <p:nvSpPr>
          <p:cNvPr id="1378" name="Google Shape;1378;p52"/>
          <p:cNvSpPr/>
          <p:nvPr/>
        </p:nvSpPr>
        <p:spPr>
          <a:xfrm>
            <a:off x="6444005" y="1725210"/>
            <a:ext cx="653700" cy="653700"/>
          </a:xfrm>
          <a:prstGeom prst="pie">
            <a:avLst>
              <a:gd name="adj1" fmla="val 0"/>
              <a:gd name="adj2" fmla="val 16200000"/>
            </a:avLst>
          </a:prstGeom>
          <a:gradFill>
            <a:gsLst>
              <a:gs pos="0">
                <a:srgbClr val="20124D"/>
              </a:gs>
              <a:gs pos="100000">
                <a:srgbClr val="EA9999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9" name="Google Shape;1379;p52"/>
          <p:cNvSpPr/>
          <p:nvPr/>
        </p:nvSpPr>
        <p:spPr>
          <a:xfrm>
            <a:off x="4261220" y="1725210"/>
            <a:ext cx="653700" cy="653700"/>
          </a:xfrm>
          <a:prstGeom prst="pie">
            <a:avLst>
              <a:gd name="adj1" fmla="val 0"/>
              <a:gd name="adj2" fmla="val 19142500"/>
            </a:avLst>
          </a:prstGeom>
          <a:gradFill>
            <a:gsLst>
              <a:gs pos="0">
                <a:srgbClr val="20124D"/>
              </a:gs>
              <a:gs pos="100000">
                <a:srgbClr val="EA9999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52"/>
          <p:cNvSpPr/>
          <p:nvPr/>
        </p:nvSpPr>
        <p:spPr>
          <a:xfrm>
            <a:off x="2152730" y="1635675"/>
            <a:ext cx="653700" cy="653700"/>
          </a:xfrm>
          <a:prstGeom prst="pie">
            <a:avLst>
              <a:gd name="adj1" fmla="val 0"/>
              <a:gd name="adj2" fmla="val 13838534"/>
            </a:avLst>
          </a:prstGeom>
          <a:gradFill>
            <a:gsLst>
              <a:gs pos="0">
                <a:srgbClr val="20124D"/>
              </a:gs>
              <a:gs pos="100000">
                <a:srgbClr val="EA9999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7" name="Google Shape;1387;p52"/>
          <p:cNvSpPr txBox="1"/>
          <p:nvPr>
            <p:ph type="subTitle" idx="6"/>
          </p:nvPr>
        </p:nvSpPr>
        <p:spPr>
          <a:xfrm>
            <a:off x="1907785" y="2411010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Front-end :</a:t>
            </a:r>
            <a:endParaRPr lang="en-US" altLang="en-GB"/>
          </a:p>
        </p:txBody>
      </p:sp>
      <p:sp>
        <p:nvSpPr>
          <p:cNvPr id="1388" name="Google Shape;1388;p52"/>
          <p:cNvSpPr txBox="1"/>
          <p:nvPr>
            <p:ph type="subTitle" idx="7"/>
          </p:nvPr>
        </p:nvSpPr>
        <p:spPr>
          <a:xfrm>
            <a:off x="4139465" y="2427520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Back-end :</a:t>
            </a:r>
            <a:endParaRPr lang="en-US" altLang="en-GB"/>
          </a:p>
        </p:txBody>
      </p:sp>
      <p:sp>
        <p:nvSpPr>
          <p:cNvPr id="1389" name="Google Shape;1389;p52"/>
          <p:cNvSpPr txBox="1"/>
          <p:nvPr>
            <p:ph type="subTitle" idx="8"/>
          </p:nvPr>
        </p:nvSpPr>
        <p:spPr>
          <a:xfrm>
            <a:off x="6228905" y="2427520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Database : </a:t>
            </a:r>
            <a:endParaRPr lang="en-US" altLang="en-GB"/>
          </a:p>
        </p:txBody>
      </p:sp>
      <p:grpSp>
        <p:nvGrpSpPr>
          <p:cNvPr id="1390" name="Google Shape;1390;p52"/>
          <p:cNvGrpSpPr/>
          <p:nvPr/>
        </p:nvGrpSpPr>
        <p:grpSpPr>
          <a:xfrm>
            <a:off x="448279" y="4049355"/>
            <a:ext cx="543432" cy="741197"/>
            <a:chOff x="2878829" y="3023092"/>
            <a:chExt cx="543432" cy="741197"/>
          </a:xfrm>
        </p:grpSpPr>
        <p:sp>
          <p:nvSpPr>
            <p:cNvPr id="1391" name="Google Shape;1391;p52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15" name="Google Shape;1415;p52"/>
          <p:cNvSpPr/>
          <p:nvPr/>
        </p:nvSpPr>
        <p:spPr>
          <a:xfrm>
            <a:off x="494112" y="1470700"/>
            <a:ext cx="105963" cy="105963"/>
          </a:xfrm>
          <a:custGeom>
            <a:avLst/>
            <a:gdLst/>
            <a:ahLst/>
            <a:cxnLst/>
            <a:rect l="l" t="t" r="r" b="b"/>
            <a:pathLst>
              <a:path w="911" h="911" fill="none" extrusionOk="0">
                <a:moveTo>
                  <a:pt x="910" y="455"/>
                </a:moveTo>
                <a:cubicBezTo>
                  <a:pt x="910" y="669"/>
                  <a:pt x="669" y="910"/>
                  <a:pt x="455" y="910"/>
                </a:cubicBezTo>
                <a:cubicBezTo>
                  <a:pt x="241" y="910"/>
                  <a:pt x="0" y="669"/>
                  <a:pt x="0" y="455"/>
                </a:cubicBezTo>
                <a:cubicBezTo>
                  <a:pt x="0" y="241"/>
                  <a:pt x="241" y="0"/>
                  <a:pt x="455" y="0"/>
                </a:cubicBezTo>
                <a:cubicBezTo>
                  <a:pt x="669" y="0"/>
                  <a:pt x="910" y="241"/>
                  <a:pt x="910" y="455"/>
                </a:cubicBezTo>
                <a:close/>
              </a:path>
            </a:pathLst>
          </a:custGeom>
          <a:noFill/>
          <a:ln w="11375" cap="flat" cmpd="sng">
            <a:solidFill>
              <a:schemeClr val="lt1"/>
            </a:solidFill>
            <a:prstDash val="solid"/>
            <a:miter lim="267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6" name="Google Shape;1416;p52"/>
          <p:cNvSpPr/>
          <p:nvPr/>
        </p:nvSpPr>
        <p:spPr>
          <a:xfrm>
            <a:off x="1364450" y="4252696"/>
            <a:ext cx="246006" cy="233561"/>
          </a:xfrm>
          <a:custGeom>
            <a:avLst/>
            <a:gdLst/>
            <a:ahLst/>
            <a:cxnLst/>
            <a:rect l="l" t="t" r="r" b="b"/>
            <a:pathLst>
              <a:path w="2115" h="2008" fill="none" extrusionOk="0">
                <a:moveTo>
                  <a:pt x="1874" y="776"/>
                </a:moveTo>
                <a:cubicBezTo>
                  <a:pt x="2115" y="1445"/>
                  <a:pt x="1446" y="2007"/>
                  <a:pt x="776" y="1900"/>
                </a:cubicBezTo>
                <a:cubicBezTo>
                  <a:pt x="428" y="1793"/>
                  <a:pt x="214" y="1552"/>
                  <a:pt x="107" y="1231"/>
                </a:cubicBezTo>
                <a:cubicBezTo>
                  <a:pt x="0" y="562"/>
                  <a:pt x="536" y="0"/>
                  <a:pt x="1205" y="107"/>
                </a:cubicBezTo>
                <a:cubicBezTo>
                  <a:pt x="1553" y="214"/>
                  <a:pt x="1767" y="455"/>
                  <a:pt x="1874" y="776"/>
                </a:cubicBezTo>
                <a:close/>
              </a:path>
            </a:pathLst>
          </a:custGeom>
          <a:noFill/>
          <a:ln w="11375" cap="flat" cmpd="sng">
            <a:solidFill>
              <a:schemeClr val="lt1"/>
            </a:solidFill>
            <a:prstDash val="solid"/>
            <a:miter lim="267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8" name="Google Shape;1418;p52"/>
          <p:cNvSpPr txBox="1"/>
          <p:nvPr>
            <p:ph type="subTitle" idx="13"/>
          </p:nvPr>
        </p:nvSpPr>
        <p:spPr>
          <a:xfrm>
            <a:off x="1695450" y="2860040"/>
            <a:ext cx="1568450" cy="81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NextJs,ReactJS,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</a:t>
            </a:r>
            <a:endParaRPr lang="en-US"/>
          </a:p>
        </p:txBody>
      </p:sp>
      <p:sp>
        <p:nvSpPr>
          <p:cNvPr id="1419" name="Google Shape;1419;p52"/>
          <p:cNvSpPr txBox="1"/>
          <p:nvPr>
            <p:ph type="subTitle" idx="14"/>
          </p:nvPr>
        </p:nvSpPr>
        <p:spPr>
          <a:xfrm>
            <a:off x="3707765" y="2860040"/>
            <a:ext cx="2367280" cy="81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ExpressJS , NodeJS,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Javascript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0" name="Google Shape;1420;p52"/>
          <p:cNvSpPr txBox="1"/>
          <p:nvPr>
            <p:ph type="subTitle" idx="15"/>
          </p:nvPr>
        </p:nvSpPr>
        <p:spPr>
          <a:xfrm>
            <a:off x="6122997" y="286015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MongoDB</a:t>
            </a:r>
            <a:endParaRPr lang="en-US"/>
          </a:p>
        </p:txBody>
      </p:sp>
      <p:grpSp>
        <p:nvGrpSpPr>
          <p:cNvPr id="2706" name="Google Shape;2706;p66"/>
          <p:cNvGrpSpPr/>
          <p:nvPr/>
        </p:nvGrpSpPr>
        <p:grpSpPr>
          <a:xfrm>
            <a:off x="3514090" y="3507740"/>
            <a:ext cx="2390140" cy="1401445"/>
            <a:chOff x="3065754" y="1521837"/>
            <a:chExt cx="2945151" cy="1832165"/>
          </a:xfrm>
        </p:grpSpPr>
        <p:sp>
          <p:nvSpPr>
            <p:cNvPr id="2707" name="Google Shape;2707;p66"/>
            <p:cNvSpPr/>
            <p:nvPr/>
          </p:nvSpPr>
          <p:spPr>
            <a:xfrm>
              <a:off x="3065754" y="3099954"/>
              <a:ext cx="2945151" cy="162059"/>
            </a:xfrm>
            <a:custGeom>
              <a:avLst/>
              <a:gdLst/>
              <a:ahLst/>
              <a:cxnLst/>
              <a:rect l="l" t="t" r="r" b="b"/>
              <a:pathLst>
                <a:path w="132829" h="7309" extrusionOk="0">
                  <a:moveTo>
                    <a:pt x="10755" y="1"/>
                  </a:moveTo>
                  <a:lnTo>
                    <a:pt x="0" y="7309"/>
                  </a:lnTo>
                  <a:lnTo>
                    <a:pt x="132828" y="7309"/>
                  </a:lnTo>
                  <a:lnTo>
                    <a:pt x="122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8" name="Google Shape;2708;p66"/>
            <p:cNvSpPr/>
            <p:nvPr/>
          </p:nvSpPr>
          <p:spPr>
            <a:xfrm>
              <a:off x="3065754" y="3262008"/>
              <a:ext cx="2945151" cy="91994"/>
            </a:xfrm>
            <a:custGeom>
              <a:avLst/>
              <a:gdLst/>
              <a:ahLst/>
              <a:cxnLst/>
              <a:rect l="l" t="t" r="r" b="b"/>
              <a:pathLst>
                <a:path w="132829" h="4149" extrusionOk="0">
                  <a:moveTo>
                    <a:pt x="0" y="0"/>
                  </a:moveTo>
                  <a:lnTo>
                    <a:pt x="0" y="670"/>
                  </a:lnTo>
                  <a:cubicBezTo>
                    <a:pt x="0" y="2681"/>
                    <a:pt x="1468" y="4149"/>
                    <a:pt x="3319" y="4149"/>
                  </a:cubicBezTo>
                  <a:lnTo>
                    <a:pt x="129509" y="4149"/>
                  </a:lnTo>
                  <a:cubicBezTo>
                    <a:pt x="131392" y="4149"/>
                    <a:pt x="132828" y="2681"/>
                    <a:pt x="132828" y="670"/>
                  </a:cubicBezTo>
                  <a:lnTo>
                    <a:pt x="13282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9" name="Google Shape;2709;p66"/>
            <p:cNvSpPr/>
            <p:nvPr/>
          </p:nvSpPr>
          <p:spPr>
            <a:xfrm>
              <a:off x="3304211" y="1521837"/>
              <a:ext cx="2468198" cy="1578192"/>
            </a:xfrm>
            <a:custGeom>
              <a:avLst/>
              <a:gdLst/>
              <a:ahLst/>
              <a:cxnLst/>
              <a:rect l="l" t="t" r="r" b="b"/>
              <a:pathLst>
                <a:path w="111318" h="82563" extrusionOk="0">
                  <a:moveTo>
                    <a:pt x="105988" y="3574"/>
                  </a:moveTo>
                  <a:cubicBezTo>
                    <a:pt x="106914" y="3574"/>
                    <a:pt x="107712" y="4245"/>
                    <a:pt x="107712" y="5170"/>
                  </a:cubicBezTo>
                  <a:lnTo>
                    <a:pt x="107712" y="77520"/>
                  </a:lnTo>
                  <a:cubicBezTo>
                    <a:pt x="107712" y="78446"/>
                    <a:pt x="106914" y="79244"/>
                    <a:pt x="105988" y="79244"/>
                  </a:cubicBezTo>
                  <a:lnTo>
                    <a:pt x="5075" y="79244"/>
                  </a:lnTo>
                  <a:cubicBezTo>
                    <a:pt x="4149" y="79244"/>
                    <a:pt x="3479" y="78446"/>
                    <a:pt x="3479" y="77520"/>
                  </a:cubicBezTo>
                  <a:lnTo>
                    <a:pt x="3479" y="5170"/>
                  </a:lnTo>
                  <a:cubicBezTo>
                    <a:pt x="3479" y="4245"/>
                    <a:pt x="4149" y="3574"/>
                    <a:pt x="5075" y="3574"/>
                  </a:cubicBezTo>
                  <a:close/>
                  <a:moveTo>
                    <a:pt x="5203" y="0"/>
                  </a:moveTo>
                  <a:cubicBezTo>
                    <a:pt x="2394" y="0"/>
                    <a:pt x="0" y="2266"/>
                    <a:pt x="0" y="5170"/>
                  </a:cubicBezTo>
                  <a:lnTo>
                    <a:pt x="0" y="82563"/>
                  </a:lnTo>
                  <a:lnTo>
                    <a:pt x="111318" y="82563"/>
                  </a:lnTo>
                  <a:lnTo>
                    <a:pt x="111318" y="5170"/>
                  </a:lnTo>
                  <a:cubicBezTo>
                    <a:pt x="111318" y="2266"/>
                    <a:pt x="109052" y="0"/>
                    <a:pt x="1061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" name="Picture 5" descr="Leading-MERN-Stack-Development-Agencies-US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5710" y="3558540"/>
            <a:ext cx="1856740" cy="1089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2" name="Google Shape;2002;p59"/>
          <p:cNvGrpSpPr/>
          <p:nvPr/>
        </p:nvGrpSpPr>
        <p:grpSpPr>
          <a:xfrm>
            <a:off x="2486905" y="2198541"/>
            <a:ext cx="1549685" cy="585900"/>
            <a:chOff x="4571999" y="2944750"/>
            <a:chExt cx="828000" cy="585900"/>
          </a:xfrm>
        </p:grpSpPr>
        <p:sp>
          <p:nvSpPr>
            <p:cNvPr id="2003" name="Google Shape;2003;p59"/>
            <p:cNvSpPr/>
            <p:nvPr/>
          </p:nvSpPr>
          <p:spPr>
            <a:xfrm>
              <a:off x="4571999" y="2944750"/>
              <a:ext cx="828000" cy="5859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FFFFF">
                <a:alpha val="1295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59"/>
            <p:cNvSpPr/>
            <p:nvPr/>
          </p:nvSpPr>
          <p:spPr>
            <a:xfrm>
              <a:off x="4612163" y="3015209"/>
              <a:ext cx="747900" cy="449700"/>
            </a:xfrm>
            <a:prstGeom prst="round2Diag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rgbClr val="20124D"/>
                </a:gs>
                <a:gs pos="58999">
                  <a:srgbClr val="855673"/>
                </a:gs>
                <a:gs pos="100000">
                  <a:srgbClr val="EA9999"/>
                </a:gs>
              </a:gsLst>
              <a:lin ang="2700006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05" name="Google Shape;2005;p59"/>
          <p:cNvGrpSpPr/>
          <p:nvPr/>
        </p:nvGrpSpPr>
        <p:grpSpPr>
          <a:xfrm>
            <a:off x="2486905" y="1476004"/>
            <a:ext cx="1549685" cy="585900"/>
            <a:chOff x="4571999" y="2944750"/>
            <a:chExt cx="828000" cy="585900"/>
          </a:xfrm>
        </p:grpSpPr>
        <p:sp>
          <p:nvSpPr>
            <p:cNvPr id="2006" name="Google Shape;2006;p59"/>
            <p:cNvSpPr/>
            <p:nvPr/>
          </p:nvSpPr>
          <p:spPr>
            <a:xfrm>
              <a:off x="4571999" y="2944750"/>
              <a:ext cx="828000" cy="5859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FFFFF">
                <a:alpha val="1295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59"/>
            <p:cNvSpPr/>
            <p:nvPr/>
          </p:nvSpPr>
          <p:spPr>
            <a:xfrm>
              <a:off x="4612163" y="3015209"/>
              <a:ext cx="747900" cy="449700"/>
            </a:xfrm>
            <a:prstGeom prst="round2Diag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rgbClr val="20124D"/>
                </a:gs>
                <a:gs pos="58999">
                  <a:srgbClr val="855673"/>
                </a:gs>
                <a:gs pos="100000">
                  <a:srgbClr val="EA9999"/>
                </a:gs>
              </a:gsLst>
              <a:lin ang="2700006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08" name="Google Shape;2008;p59"/>
          <p:cNvGrpSpPr/>
          <p:nvPr/>
        </p:nvGrpSpPr>
        <p:grpSpPr>
          <a:xfrm>
            <a:off x="2486905" y="2921079"/>
            <a:ext cx="1549685" cy="585900"/>
            <a:chOff x="4571999" y="2944750"/>
            <a:chExt cx="828000" cy="585900"/>
          </a:xfrm>
        </p:grpSpPr>
        <p:sp>
          <p:nvSpPr>
            <p:cNvPr id="2009" name="Google Shape;2009;p59"/>
            <p:cNvSpPr/>
            <p:nvPr/>
          </p:nvSpPr>
          <p:spPr>
            <a:xfrm>
              <a:off x="4571999" y="2944750"/>
              <a:ext cx="828000" cy="5859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FFFFF">
                <a:alpha val="1295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59"/>
            <p:cNvSpPr/>
            <p:nvPr/>
          </p:nvSpPr>
          <p:spPr>
            <a:xfrm>
              <a:off x="4612163" y="3015209"/>
              <a:ext cx="747900" cy="449700"/>
            </a:xfrm>
            <a:prstGeom prst="round2Diag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rgbClr val="20124D"/>
                </a:gs>
                <a:gs pos="58999">
                  <a:srgbClr val="855673"/>
                </a:gs>
                <a:gs pos="100000">
                  <a:srgbClr val="EA9999"/>
                </a:gs>
              </a:gsLst>
              <a:lin ang="2700006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11" name="Google Shape;2011;p59"/>
          <p:cNvGrpSpPr/>
          <p:nvPr/>
        </p:nvGrpSpPr>
        <p:grpSpPr>
          <a:xfrm>
            <a:off x="2486905" y="3643616"/>
            <a:ext cx="1549722" cy="585829"/>
            <a:chOff x="4571999" y="2944750"/>
            <a:chExt cx="828020" cy="585829"/>
          </a:xfrm>
        </p:grpSpPr>
        <p:sp>
          <p:nvSpPr>
            <p:cNvPr id="2012" name="Google Shape;2012;p59"/>
            <p:cNvSpPr/>
            <p:nvPr/>
          </p:nvSpPr>
          <p:spPr>
            <a:xfrm>
              <a:off x="4571999" y="2944750"/>
              <a:ext cx="828020" cy="5858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FFFFF">
                <a:alpha val="1295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59"/>
            <p:cNvSpPr/>
            <p:nvPr/>
          </p:nvSpPr>
          <p:spPr>
            <a:xfrm>
              <a:off x="4612163" y="3015209"/>
              <a:ext cx="747900" cy="449700"/>
            </a:xfrm>
            <a:prstGeom prst="round2Diag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rgbClr val="20124D"/>
                </a:gs>
                <a:gs pos="58999">
                  <a:srgbClr val="855673"/>
                </a:gs>
                <a:gs pos="100000">
                  <a:srgbClr val="EA9999"/>
                </a:gs>
              </a:gsLst>
              <a:lin ang="2700006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14" name="Google Shape;2014;p59"/>
          <p:cNvGrpSpPr/>
          <p:nvPr/>
        </p:nvGrpSpPr>
        <p:grpSpPr>
          <a:xfrm>
            <a:off x="350893" y="345057"/>
            <a:ext cx="8225504" cy="4542219"/>
            <a:chOff x="350893" y="345057"/>
            <a:chExt cx="8225504" cy="4542219"/>
          </a:xfrm>
        </p:grpSpPr>
        <p:grpSp>
          <p:nvGrpSpPr>
            <p:cNvPr id="2015" name="Google Shape;2015;p59"/>
            <p:cNvGrpSpPr/>
            <p:nvPr/>
          </p:nvGrpSpPr>
          <p:grpSpPr>
            <a:xfrm>
              <a:off x="350893" y="345057"/>
              <a:ext cx="8225504" cy="344536"/>
              <a:chOff x="1942776" y="1722253"/>
              <a:chExt cx="2118174" cy="88722"/>
            </a:xfrm>
          </p:grpSpPr>
          <p:sp>
            <p:nvSpPr>
              <p:cNvPr id="2016" name="Google Shape;2016;p59"/>
              <p:cNvSpPr/>
              <p:nvPr/>
            </p:nvSpPr>
            <p:spPr>
              <a:xfrm>
                <a:off x="4038175" y="1788200"/>
                <a:ext cx="2277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11" fill="none" extrusionOk="0">
                    <a:moveTo>
                      <a:pt x="910" y="455"/>
                    </a:moveTo>
                    <a:cubicBezTo>
                      <a:pt x="910" y="669"/>
                      <a:pt x="669" y="910"/>
                      <a:pt x="455" y="910"/>
                    </a:cubicBezTo>
                    <a:cubicBezTo>
                      <a:pt x="241" y="910"/>
                      <a:pt x="0" y="669"/>
                      <a:pt x="0" y="455"/>
                    </a:cubicBezTo>
                    <a:cubicBezTo>
                      <a:pt x="0" y="241"/>
                      <a:pt x="241" y="0"/>
                      <a:pt x="455" y="0"/>
                    </a:cubicBezTo>
                    <a:cubicBezTo>
                      <a:pt x="669" y="0"/>
                      <a:pt x="910" y="241"/>
                      <a:pt x="910" y="455"/>
                    </a:cubicBezTo>
                    <a:close/>
                  </a:path>
                </a:pathLst>
              </a:custGeom>
              <a:noFill/>
              <a:ln w="11375" cap="flat" cmpd="sng">
                <a:solidFill>
                  <a:schemeClr val="lt1"/>
                </a:solidFill>
                <a:prstDash val="solid"/>
                <a:miter lim="267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7" name="Google Shape;2017;p59"/>
              <p:cNvSpPr/>
              <p:nvPr/>
            </p:nvSpPr>
            <p:spPr>
              <a:xfrm>
                <a:off x="1942776" y="1722253"/>
                <a:ext cx="52875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2008" fill="none" extrusionOk="0">
                    <a:moveTo>
                      <a:pt x="1874" y="776"/>
                    </a:moveTo>
                    <a:cubicBezTo>
                      <a:pt x="2115" y="1445"/>
                      <a:pt x="1446" y="2007"/>
                      <a:pt x="776" y="1900"/>
                    </a:cubicBezTo>
                    <a:cubicBezTo>
                      <a:pt x="428" y="1793"/>
                      <a:pt x="214" y="1552"/>
                      <a:pt x="107" y="1231"/>
                    </a:cubicBezTo>
                    <a:cubicBezTo>
                      <a:pt x="0" y="562"/>
                      <a:pt x="536" y="0"/>
                      <a:pt x="1205" y="107"/>
                    </a:cubicBezTo>
                    <a:cubicBezTo>
                      <a:pt x="1553" y="214"/>
                      <a:pt x="1767" y="455"/>
                      <a:pt x="1874" y="776"/>
                    </a:cubicBezTo>
                    <a:close/>
                  </a:path>
                </a:pathLst>
              </a:custGeom>
              <a:noFill/>
              <a:ln w="11375" cap="flat" cmpd="sng">
                <a:solidFill>
                  <a:schemeClr val="lt1"/>
                </a:solidFill>
                <a:prstDash val="solid"/>
                <a:miter lim="267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18" name="Google Shape;2018;p59"/>
            <p:cNvSpPr/>
            <p:nvPr/>
          </p:nvSpPr>
          <p:spPr>
            <a:xfrm>
              <a:off x="5780399" y="4749726"/>
              <a:ext cx="137651" cy="13755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19" name="Google Shape;2019;p5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PERT </a:t>
            </a:r>
            <a:endParaRPr lang="en-US" altLang="en-GB"/>
          </a:p>
        </p:txBody>
      </p:sp>
      <p:sp>
        <p:nvSpPr>
          <p:cNvPr id="2020" name="Google Shape;2020;p59"/>
          <p:cNvSpPr txBox="1"/>
          <p:nvPr>
            <p:ph type="subTitle" idx="4294967295"/>
          </p:nvPr>
        </p:nvSpPr>
        <p:spPr>
          <a:xfrm>
            <a:off x="2680525" y="157412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1 WEEK </a:t>
            </a:r>
            <a:endParaRPr lang="en-US"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1" name="Google Shape;2021;p59"/>
          <p:cNvSpPr txBox="1"/>
          <p:nvPr>
            <p:ph type="subTitle" idx="4294967295"/>
          </p:nvPr>
        </p:nvSpPr>
        <p:spPr>
          <a:xfrm>
            <a:off x="2680525" y="2296642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 2</a:t>
            </a:r>
            <a:r>
              <a:rPr lang="en-US" altLang="en-GB" sz="1800">
                <a:latin typeface="Oswald"/>
                <a:ea typeface="Oswald"/>
                <a:cs typeface="Oswald"/>
                <a:sym typeface="Oswald"/>
              </a:rPr>
              <a:t> WEEK</a:t>
            </a:r>
            <a:endParaRPr lang="en-US" altLang="en-GB"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2" name="Google Shape;2022;p59"/>
          <p:cNvSpPr txBox="1"/>
          <p:nvPr>
            <p:ph type="subTitle" idx="4294967295"/>
          </p:nvPr>
        </p:nvSpPr>
        <p:spPr>
          <a:xfrm>
            <a:off x="2680525" y="3019158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2 WEEK</a:t>
            </a:r>
            <a:endParaRPr lang="en-US"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3" name="Google Shape;2023;p59"/>
          <p:cNvSpPr txBox="1"/>
          <p:nvPr>
            <p:ph type="subTitle" idx="4294967295"/>
          </p:nvPr>
        </p:nvSpPr>
        <p:spPr>
          <a:xfrm>
            <a:off x="2680525" y="374167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10 WEEK</a:t>
            </a:r>
            <a:endParaRPr lang="en-US" sz="18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1455373" y="1595927"/>
            <a:ext cx="345997" cy="345997"/>
            <a:chOff x="1756921" y="1509739"/>
            <a:chExt cx="345997" cy="345997"/>
          </a:xfrm>
        </p:grpSpPr>
        <p:sp>
          <p:nvSpPr>
            <p:cNvPr id="2025" name="Google Shape;2025;p59"/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59"/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59"/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59"/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59"/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59"/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59"/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59"/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59"/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59"/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59"/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59"/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59"/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59"/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59"/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59"/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59"/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2" name="Google Shape;2042;p59"/>
          <p:cNvGrpSpPr/>
          <p:nvPr/>
        </p:nvGrpSpPr>
        <p:grpSpPr>
          <a:xfrm>
            <a:off x="1508986" y="3750612"/>
            <a:ext cx="238770" cy="371841"/>
            <a:chOff x="2722090" y="2890162"/>
            <a:chExt cx="238770" cy="371841"/>
          </a:xfrm>
        </p:grpSpPr>
        <p:sp>
          <p:nvSpPr>
            <p:cNvPr id="2043" name="Google Shape;2043;p59"/>
            <p:cNvSpPr/>
            <p:nvPr/>
          </p:nvSpPr>
          <p:spPr>
            <a:xfrm>
              <a:off x="2722090" y="2890162"/>
              <a:ext cx="238770" cy="371841"/>
            </a:xfrm>
            <a:custGeom>
              <a:avLst/>
              <a:gdLst/>
              <a:ahLst/>
              <a:cxnLst/>
              <a:rect l="l" t="t" r="r" b="b"/>
              <a:pathLst>
                <a:path w="7502" h="11683" extrusionOk="0">
                  <a:moveTo>
                    <a:pt x="3835" y="372"/>
                  </a:moveTo>
                  <a:lnTo>
                    <a:pt x="3966" y="419"/>
                  </a:lnTo>
                  <a:cubicBezTo>
                    <a:pt x="4132" y="491"/>
                    <a:pt x="4251" y="634"/>
                    <a:pt x="4347" y="848"/>
                  </a:cubicBezTo>
                  <a:cubicBezTo>
                    <a:pt x="4168" y="812"/>
                    <a:pt x="4001" y="788"/>
                    <a:pt x="3835" y="777"/>
                  </a:cubicBezTo>
                  <a:lnTo>
                    <a:pt x="3835" y="372"/>
                  </a:lnTo>
                  <a:close/>
                  <a:moveTo>
                    <a:pt x="6609" y="9135"/>
                  </a:moveTo>
                  <a:cubicBezTo>
                    <a:pt x="6716" y="9135"/>
                    <a:pt x="6799" y="9230"/>
                    <a:pt x="6799" y="9337"/>
                  </a:cubicBezTo>
                  <a:lnTo>
                    <a:pt x="6799" y="9528"/>
                  </a:lnTo>
                  <a:lnTo>
                    <a:pt x="6609" y="9528"/>
                  </a:lnTo>
                  <a:cubicBezTo>
                    <a:pt x="6513" y="9528"/>
                    <a:pt x="6442" y="9599"/>
                    <a:pt x="6442" y="9694"/>
                  </a:cubicBezTo>
                  <a:cubicBezTo>
                    <a:pt x="6442" y="9778"/>
                    <a:pt x="6513" y="9849"/>
                    <a:pt x="6609" y="9849"/>
                  </a:cubicBezTo>
                  <a:lnTo>
                    <a:pt x="6978" y="9849"/>
                  </a:lnTo>
                  <a:cubicBezTo>
                    <a:pt x="7085" y="9849"/>
                    <a:pt x="7168" y="9944"/>
                    <a:pt x="7168" y="10040"/>
                  </a:cubicBezTo>
                  <a:lnTo>
                    <a:pt x="7168" y="11147"/>
                  </a:lnTo>
                  <a:cubicBezTo>
                    <a:pt x="7156" y="11266"/>
                    <a:pt x="7073" y="11361"/>
                    <a:pt x="6966" y="11361"/>
                  </a:cubicBezTo>
                  <a:lnTo>
                    <a:pt x="1477" y="11361"/>
                  </a:lnTo>
                  <a:cubicBezTo>
                    <a:pt x="1370" y="11361"/>
                    <a:pt x="1275" y="11266"/>
                    <a:pt x="1275" y="11159"/>
                  </a:cubicBezTo>
                  <a:lnTo>
                    <a:pt x="1275" y="10063"/>
                  </a:lnTo>
                  <a:cubicBezTo>
                    <a:pt x="1275" y="9956"/>
                    <a:pt x="1370" y="9873"/>
                    <a:pt x="1477" y="9873"/>
                  </a:cubicBezTo>
                  <a:lnTo>
                    <a:pt x="5859" y="9873"/>
                  </a:lnTo>
                  <a:cubicBezTo>
                    <a:pt x="5954" y="9873"/>
                    <a:pt x="6025" y="9790"/>
                    <a:pt x="6025" y="9706"/>
                  </a:cubicBezTo>
                  <a:cubicBezTo>
                    <a:pt x="6025" y="9611"/>
                    <a:pt x="5954" y="9540"/>
                    <a:pt x="5859" y="9540"/>
                  </a:cubicBezTo>
                  <a:lnTo>
                    <a:pt x="1656" y="9540"/>
                  </a:lnTo>
                  <a:lnTo>
                    <a:pt x="1656" y="9337"/>
                  </a:lnTo>
                  <a:cubicBezTo>
                    <a:pt x="1656" y="9230"/>
                    <a:pt x="1739" y="9135"/>
                    <a:pt x="1846" y="9135"/>
                  </a:cubicBezTo>
                  <a:close/>
                  <a:moveTo>
                    <a:pt x="3739" y="1"/>
                  </a:moveTo>
                  <a:cubicBezTo>
                    <a:pt x="3703" y="1"/>
                    <a:pt x="3678" y="3"/>
                    <a:pt x="3668" y="3"/>
                  </a:cubicBezTo>
                  <a:cubicBezTo>
                    <a:pt x="3585" y="15"/>
                    <a:pt x="3513" y="74"/>
                    <a:pt x="3513" y="157"/>
                  </a:cubicBezTo>
                  <a:lnTo>
                    <a:pt x="3513" y="729"/>
                  </a:lnTo>
                  <a:cubicBezTo>
                    <a:pt x="3438" y="725"/>
                    <a:pt x="3373" y="724"/>
                    <a:pt x="3319" y="724"/>
                  </a:cubicBezTo>
                  <a:cubicBezTo>
                    <a:pt x="3210" y="724"/>
                    <a:pt x="3144" y="729"/>
                    <a:pt x="3120" y="729"/>
                  </a:cubicBezTo>
                  <a:cubicBezTo>
                    <a:pt x="3037" y="729"/>
                    <a:pt x="2954" y="812"/>
                    <a:pt x="2954" y="908"/>
                  </a:cubicBezTo>
                  <a:cubicBezTo>
                    <a:pt x="2954" y="991"/>
                    <a:pt x="3049" y="1074"/>
                    <a:pt x="3132" y="1074"/>
                  </a:cubicBezTo>
                  <a:cubicBezTo>
                    <a:pt x="3135" y="1074"/>
                    <a:pt x="3172" y="1073"/>
                    <a:pt x="3236" y="1073"/>
                  </a:cubicBezTo>
                  <a:cubicBezTo>
                    <a:pt x="3649" y="1073"/>
                    <a:pt x="5188" y="1135"/>
                    <a:pt x="6156" y="2062"/>
                  </a:cubicBezTo>
                  <a:cubicBezTo>
                    <a:pt x="6704" y="2586"/>
                    <a:pt x="6978" y="3301"/>
                    <a:pt x="6978" y="4194"/>
                  </a:cubicBezTo>
                  <a:cubicBezTo>
                    <a:pt x="6978" y="5158"/>
                    <a:pt x="6764" y="5753"/>
                    <a:pt x="6549" y="6408"/>
                  </a:cubicBezTo>
                  <a:cubicBezTo>
                    <a:pt x="6323" y="7063"/>
                    <a:pt x="6085" y="7742"/>
                    <a:pt x="6073" y="8778"/>
                  </a:cubicBezTo>
                  <a:lnTo>
                    <a:pt x="2120" y="8778"/>
                  </a:lnTo>
                  <a:cubicBezTo>
                    <a:pt x="2084" y="8694"/>
                    <a:pt x="2025" y="8492"/>
                    <a:pt x="2025" y="8218"/>
                  </a:cubicBezTo>
                  <a:cubicBezTo>
                    <a:pt x="2025" y="7766"/>
                    <a:pt x="2299" y="6730"/>
                    <a:pt x="4168" y="4860"/>
                  </a:cubicBezTo>
                  <a:cubicBezTo>
                    <a:pt x="4227" y="4801"/>
                    <a:pt x="4227" y="4729"/>
                    <a:pt x="4192" y="4658"/>
                  </a:cubicBezTo>
                  <a:cubicBezTo>
                    <a:pt x="4157" y="4606"/>
                    <a:pt x="4109" y="4573"/>
                    <a:pt x="4058" y="4573"/>
                  </a:cubicBezTo>
                  <a:cubicBezTo>
                    <a:pt x="4040" y="4573"/>
                    <a:pt x="4020" y="4577"/>
                    <a:pt x="4001" y="4587"/>
                  </a:cubicBezTo>
                  <a:cubicBezTo>
                    <a:pt x="4001" y="4587"/>
                    <a:pt x="3902" y="4611"/>
                    <a:pt x="3741" y="4611"/>
                  </a:cubicBezTo>
                  <a:cubicBezTo>
                    <a:pt x="3530" y="4611"/>
                    <a:pt x="3214" y="4569"/>
                    <a:pt x="2882" y="4372"/>
                  </a:cubicBezTo>
                  <a:cubicBezTo>
                    <a:pt x="2803" y="4328"/>
                    <a:pt x="2715" y="4306"/>
                    <a:pt x="2627" y="4306"/>
                  </a:cubicBezTo>
                  <a:cubicBezTo>
                    <a:pt x="2503" y="4306"/>
                    <a:pt x="2379" y="4348"/>
                    <a:pt x="2275" y="4432"/>
                  </a:cubicBezTo>
                  <a:cubicBezTo>
                    <a:pt x="2058" y="4611"/>
                    <a:pt x="1655" y="4842"/>
                    <a:pt x="1053" y="4842"/>
                  </a:cubicBezTo>
                  <a:cubicBezTo>
                    <a:pt x="895" y="4842"/>
                    <a:pt x="723" y="4826"/>
                    <a:pt x="537" y="4789"/>
                  </a:cubicBezTo>
                  <a:lnTo>
                    <a:pt x="382" y="4075"/>
                  </a:lnTo>
                  <a:lnTo>
                    <a:pt x="2156" y="2301"/>
                  </a:lnTo>
                  <a:cubicBezTo>
                    <a:pt x="2180" y="2277"/>
                    <a:pt x="2203" y="2229"/>
                    <a:pt x="2203" y="2193"/>
                  </a:cubicBezTo>
                  <a:lnTo>
                    <a:pt x="2203" y="1967"/>
                  </a:lnTo>
                  <a:cubicBezTo>
                    <a:pt x="2203" y="1860"/>
                    <a:pt x="2275" y="1789"/>
                    <a:pt x="2382" y="1777"/>
                  </a:cubicBezTo>
                  <a:cubicBezTo>
                    <a:pt x="2501" y="1764"/>
                    <a:pt x="2692" y="1750"/>
                    <a:pt x="2929" y="1750"/>
                  </a:cubicBezTo>
                  <a:cubicBezTo>
                    <a:pt x="3355" y="1750"/>
                    <a:pt x="3928" y="1796"/>
                    <a:pt x="4501" y="1979"/>
                  </a:cubicBezTo>
                  <a:cubicBezTo>
                    <a:pt x="4522" y="1987"/>
                    <a:pt x="4544" y="1991"/>
                    <a:pt x="4565" y="1991"/>
                  </a:cubicBezTo>
                  <a:cubicBezTo>
                    <a:pt x="4639" y="1991"/>
                    <a:pt x="4706" y="1943"/>
                    <a:pt x="4716" y="1860"/>
                  </a:cubicBezTo>
                  <a:cubicBezTo>
                    <a:pt x="4739" y="1777"/>
                    <a:pt x="4704" y="1670"/>
                    <a:pt x="4597" y="1658"/>
                  </a:cubicBezTo>
                  <a:cubicBezTo>
                    <a:pt x="3956" y="1457"/>
                    <a:pt x="3315" y="1408"/>
                    <a:pt x="2856" y="1408"/>
                  </a:cubicBezTo>
                  <a:cubicBezTo>
                    <a:pt x="2632" y="1408"/>
                    <a:pt x="2451" y="1420"/>
                    <a:pt x="2334" y="1431"/>
                  </a:cubicBezTo>
                  <a:cubicBezTo>
                    <a:pt x="2049" y="1455"/>
                    <a:pt x="1846" y="1681"/>
                    <a:pt x="1846" y="1967"/>
                  </a:cubicBezTo>
                  <a:lnTo>
                    <a:pt x="1846" y="2110"/>
                  </a:lnTo>
                  <a:lnTo>
                    <a:pt x="60" y="3896"/>
                  </a:lnTo>
                  <a:cubicBezTo>
                    <a:pt x="13" y="3944"/>
                    <a:pt x="1" y="4003"/>
                    <a:pt x="13" y="4051"/>
                  </a:cubicBezTo>
                  <a:lnTo>
                    <a:pt x="191" y="4956"/>
                  </a:lnTo>
                  <a:cubicBezTo>
                    <a:pt x="203" y="5015"/>
                    <a:pt x="251" y="5075"/>
                    <a:pt x="310" y="5087"/>
                  </a:cubicBezTo>
                  <a:cubicBezTo>
                    <a:pt x="569" y="5151"/>
                    <a:pt x="806" y="5178"/>
                    <a:pt x="1022" y="5178"/>
                  </a:cubicBezTo>
                  <a:cubicBezTo>
                    <a:pt x="1722" y="5178"/>
                    <a:pt x="2199" y="4897"/>
                    <a:pt x="2453" y="4706"/>
                  </a:cubicBezTo>
                  <a:cubicBezTo>
                    <a:pt x="2497" y="4669"/>
                    <a:pt x="2550" y="4655"/>
                    <a:pt x="2598" y="4655"/>
                  </a:cubicBezTo>
                  <a:cubicBezTo>
                    <a:pt x="2628" y="4655"/>
                    <a:pt x="2657" y="4661"/>
                    <a:pt x="2680" y="4670"/>
                  </a:cubicBezTo>
                  <a:cubicBezTo>
                    <a:pt x="3001" y="4872"/>
                    <a:pt x="3335" y="4932"/>
                    <a:pt x="3573" y="4944"/>
                  </a:cubicBezTo>
                  <a:cubicBezTo>
                    <a:pt x="1977" y="6611"/>
                    <a:pt x="1632" y="7635"/>
                    <a:pt x="1632" y="8218"/>
                  </a:cubicBezTo>
                  <a:cubicBezTo>
                    <a:pt x="1632" y="8456"/>
                    <a:pt x="1680" y="8647"/>
                    <a:pt x="1727" y="8778"/>
                  </a:cubicBezTo>
                  <a:cubicBezTo>
                    <a:pt x="1465" y="8825"/>
                    <a:pt x="1275" y="9051"/>
                    <a:pt x="1275" y="9313"/>
                  </a:cubicBezTo>
                  <a:lnTo>
                    <a:pt x="1275" y="9540"/>
                  </a:lnTo>
                  <a:cubicBezTo>
                    <a:pt x="1072" y="9611"/>
                    <a:pt x="906" y="9801"/>
                    <a:pt x="906" y="10040"/>
                  </a:cubicBezTo>
                  <a:lnTo>
                    <a:pt x="906" y="11147"/>
                  </a:lnTo>
                  <a:cubicBezTo>
                    <a:pt x="906" y="11445"/>
                    <a:pt x="1144" y="11683"/>
                    <a:pt x="1441" y="11683"/>
                  </a:cubicBezTo>
                  <a:lnTo>
                    <a:pt x="6930" y="11683"/>
                  </a:lnTo>
                  <a:cubicBezTo>
                    <a:pt x="7228" y="11683"/>
                    <a:pt x="7466" y="11445"/>
                    <a:pt x="7466" y="11147"/>
                  </a:cubicBezTo>
                  <a:lnTo>
                    <a:pt x="7466" y="10040"/>
                  </a:lnTo>
                  <a:cubicBezTo>
                    <a:pt x="7502" y="9825"/>
                    <a:pt x="7347" y="9611"/>
                    <a:pt x="7145" y="9551"/>
                  </a:cubicBezTo>
                  <a:lnTo>
                    <a:pt x="7145" y="9337"/>
                  </a:lnTo>
                  <a:cubicBezTo>
                    <a:pt x="7145" y="9039"/>
                    <a:pt x="6906" y="8801"/>
                    <a:pt x="6609" y="8801"/>
                  </a:cubicBezTo>
                  <a:lnTo>
                    <a:pt x="6418" y="8801"/>
                  </a:lnTo>
                  <a:cubicBezTo>
                    <a:pt x="6442" y="7801"/>
                    <a:pt x="6656" y="7158"/>
                    <a:pt x="6871" y="6527"/>
                  </a:cubicBezTo>
                  <a:cubicBezTo>
                    <a:pt x="7097" y="5896"/>
                    <a:pt x="7323" y="5229"/>
                    <a:pt x="7323" y="4206"/>
                  </a:cubicBezTo>
                  <a:cubicBezTo>
                    <a:pt x="7323" y="3229"/>
                    <a:pt x="7014" y="2420"/>
                    <a:pt x="6394" y="1824"/>
                  </a:cubicBezTo>
                  <a:cubicBezTo>
                    <a:pt x="5906" y="1372"/>
                    <a:pt x="5299" y="1098"/>
                    <a:pt x="4751" y="931"/>
                  </a:cubicBezTo>
                  <a:cubicBezTo>
                    <a:pt x="4632" y="431"/>
                    <a:pt x="4358" y="205"/>
                    <a:pt x="4156" y="98"/>
                  </a:cubicBezTo>
                  <a:cubicBezTo>
                    <a:pt x="3986" y="13"/>
                    <a:pt x="3828" y="1"/>
                    <a:pt x="3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2882023" y="2951111"/>
              <a:ext cx="21993" cy="16837"/>
            </a:xfrm>
            <a:custGeom>
              <a:avLst/>
              <a:gdLst/>
              <a:ahLst/>
              <a:cxnLst/>
              <a:rect l="l" t="t" r="r" b="b"/>
              <a:pathLst>
                <a:path w="691" h="529" extrusionOk="0">
                  <a:moveTo>
                    <a:pt x="202" y="0"/>
                  </a:moveTo>
                  <a:cubicBezTo>
                    <a:pt x="138" y="0"/>
                    <a:pt x="81" y="30"/>
                    <a:pt x="48" y="88"/>
                  </a:cubicBezTo>
                  <a:cubicBezTo>
                    <a:pt x="0" y="183"/>
                    <a:pt x="36" y="290"/>
                    <a:pt x="119" y="338"/>
                  </a:cubicBezTo>
                  <a:cubicBezTo>
                    <a:pt x="215" y="374"/>
                    <a:pt x="298" y="433"/>
                    <a:pt x="393" y="493"/>
                  </a:cubicBezTo>
                  <a:cubicBezTo>
                    <a:pt x="417" y="517"/>
                    <a:pt x="453" y="528"/>
                    <a:pt x="476" y="528"/>
                  </a:cubicBezTo>
                  <a:cubicBezTo>
                    <a:pt x="536" y="528"/>
                    <a:pt x="584" y="493"/>
                    <a:pt x="631" y="457"/>
                  </a:cubicBezTo>
                  <a:cubicBezTo>
                    <a:pt x="691" y="362"/>
                    <a:pt x="655" y="255"/>
                    <a:pt x="584" y="195"/>
                  </a:cubicBezTo>
                  <a:cubicBezTo>
                    <a:pt x="488" y="136"/>
                    <a:pt x="393" y="76"/>
                    <a:pt x="286" y="16"/>
                  </a:cubicBezTo>
                  <a:cubicBezTo>
                    <a:pt x="257" y="6"/>
                    <a:pt x="229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2804332" y="2960341"/>
              <a:ext cx="11012" cy="15946"/>
            </a:xfrm>
            <a:custGeom>
              <a:avLst/>
              <a:gdLst/>
              <a:ahLst/>
              <a:cxnLst/>
              <a:rect l="l" t="t" r="r" b="b"/>
              <a:pathLst>
                <a:path w="346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46" name="Google Shape;2046;p59"/>
          <p:cNvSpPr/>
          <p:nvPr/>
        </p:nvSpPr>
        <p:spPr>
          <a:xfrm>
            <a:off x="1476013" y="2333682"/>
            <a:ext cx="304716" cy="304048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47" name="Google Shape;2047;p59"/>
          <p:cNvGrpSpPr/>
          <p:nvPr/>
        </p:nvGrpSpPr>
        <p:grpSpPr>
          <a:xfrm>
            <a:off x="1494584" y="3029464"/>
            <a:ext cx="267574" cy="329415"/>
            <a:chOff x="3584201" y="4294996"/>
            <a:chExt cx="267574" cy="329415"/>
          </a:xfrm>
        </p:grpSpPr>
        <p:sp>
          <p:nvSpPr>
            <p:cNvPr id="2048" name="Google Shape;2048;p59"/>
            <p:cNvSpPr/>
            <p:nvPr/>
          </p:nvSpPr>
          <p:spPr>
            <a:xfrm>
              <a:off x="3584201" y="4294996"/>
              <a:ext cx="267574" cy="329415"/>
            </a:xfrm>
            <a:custGeom>
              <a:avLst/>
              <a:gdLst/>
              <a:ahLst/>
              <a:cxnLst/>
              <a:rect l="l" t="t" r="r" b="b"/>
              <a:pathLst>
                <a:path w="8407" h="10350" extrusionOk="0">
                  <a:moveTo>
                    <a:pt x="4191" y="321"/>
                  </a:moveTo>
                  <a:lnTo>
                    <a:pt x="8097" y="1095"/>
                  </a:lnTo>
                  <a:lnTo>
                    <a:pt x="8097" y="6727"/>
                  </a:lnTo>
                  <a:lnTo>
                    <a:pt x="4191" y="10001"/>
                  </a:lnTo>
                  <a:lnTo>
                    <a:pt x="298" y="6727"/>
                  </a:lnTo>
                  <a:lnTo>
                    <a:pt x="298" y="1095"/>
                  </a:lnTo>
                  <a:lnTo>
                    <a:pt x="4191" y="321"/>
                  </a:lnTo>
                  <a:close/>
                  <a:moveTo>
                    <a:pt x="4168" y="0"/>
                  </a:moveTo>
                  <a:lnTo>
                    <a:pt x="120" y="810"/>
                  </a:lnTo>
                  <a:cubicBezTo>
                    <a:pt x="48" y="822"/>
                    <a:pt x="0" y="881"/>
                    <a:pt x="0" y="953"/>
                  </a:cubicBezTo>
                  <a:lnTo>
                    <a:pt x="0" y="6787"/>
                  </a:lnTo>
                  <a:cubicBezTo>
                    <a:pt x="0" y="6834"/>
                    <a:pt x="12" y="6882"/>
                    <a:pt x="60" y="6906"/>
                  </a:cubicBezTo>
                  <a:lnTo>
                    <a:pt x="4108" y="10323"/>
                  </a:lnTo>
                  <a:cubicBezTo>
                    <a:pt x="4138" y="10341"/>
                    <a:pt x="4171" y="10350"/>
                    <a:pt x="4203" y="10350"/>
                  </a:cubicBezTo>
                  <a:cubicBezTo>
                    <a:pt x="4236" y="10350"/>
                    <a:pt x="4269" y="10341"/>
                    <a:pt x="4299" y="10323"/>
                  </a:cubicBezTo>
                  <a:lnTo>
                    <a:pt x="8347" y="6906"/>
                  </a:lnTo>
                  <a:cubicBezTo>
                    <a:pt x="8382" y="6882"/>
                    <a:pt x="8406" y="6834"/>
                    <a:pt x="8406" y="6787"/>
                  </a:cubicBezTo>
                  <a:lnTo>
                    <a:pt x="8406" y="953"/>
                  </a:lnTo>
                  <a:cubicBezTo>
                    <a:pt x="8406" y="881"/>
                    <a:pt x="8347" y="822"/>
                    <a:pt x="8275" y="810"/>
                  </a:cubicBezTo>
                  <a:lnTo>
                    <a:pt x="4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604666" y="4315811"/>
              <a:ext cx="226644" cy="281610"/>
            </a:xfrm>
            <a:custGeom>
              <a:avLst/>
              <a:gdLst/>
              <a:ahLst/>
              <a:cxnLst/>
              <a:rect l="l" t="t" r="r" b="b"/>
              <a:pathLst>
                <a:path w="7121" h="8848" extrusionOk="0">
                  <a:moveTo>
                    <a:pt x="3525" y="1"/>
                  </a:moveTo>
                  <a:lnTo>
                    <a:pt x="119" y="691"/>
                  </a:lnTo>
                  <a:cubicBezTo>
                    <a:pt x="36" y="703"/>
                    <a:pt x="0" y="763"/>
                    <a:pt x="0" y="834"/>
                  </a:cubicBezTo>
                  <a:lnTo>
                    <a:pt x="0" y="5835"/>
                  </a:lnTo>
                  <a:cubicBezTo>
                    <a:pt x="0" y="5883"/>
                    <a:pt x="12" y="5930"/>
                    <a:pt x="60" y="5954"/>
                  </a:cubicBezTo>
                  <a:lnTo>
                    <a:pt x="3465" y="8811"/>
                  </a:lnTo>
                  <a:cubicBezTo>
                    <a:pt x="3495" y="8835"/>
                    <a:pt x="3528" y="8847"/>
                    <a:pt x="3560" y="8847"/>
                  </a:cubicBezTo>
                  <a:cubicBezTo>
                    <a:pt x="3593" y="8847"/>
                    <a:pt x="3626" y="8835"/>
                    <a:pt x="3656" y="8811"/>
                  </a:cubicBezTo>
                  <a:lnTo>
                    <a:pt x="7061" y="5954"/>
                  </a:lnTo>
                  <a:cubicBezTo>
                    <a:pt x="7097" y="5930"/>
                    <a:pt x="7120" y="5883"/>
                    <a:pt x="7120" y="5835"/>
                  </a:cubicBezTo>
                  <a:lnTo>
                    <a:pt x="7120" y="4609"/>
                  </a:lnTo>
                  <a:cubicBezTo>
                    <a:pt x="7120" y="4513"/>
                    <a:pt x="7049" y="4454"/>
                    <a:pt x="6977" y="4454"/>
                  </a:cubicBezTo>
                  <a:cubicBezTo>
                    <a:pt x="6882" y="4454"/>
                    <a:pt x="6823" y="4525"/>
                    <a:pt x="6823" y="4609"/>
                  </a:cubicBezTo>
                  <a:lnTo>
                    <a:pt x="6823" y="5763"/>
                  </a:lnTo>
                  <a:lnTo>
                    <a:pt x="3572" y="8502"/>
                  </a:lnTo>
                  <a:lnTo>
                    <a:pt x="298" y="5763"/>
                  </a:lnTo>
                  <a:lnTo>
                    <a:pt x="298" y="953"/>
                  </a:lnTo>
                  <a:lnTo>
                    <a:pt x="3548" y="299"/>
                  </a:lnTo>
                  <a:lnTo>
                    <a:pt x="6811" y="953"/>
                  </a:lnTo>
                  <a:lnTo>
                    <a:pt x="6811" y="3847"/>
                  </a:lnTo>
                  <a:cubicBezTo>
                    <a:pt x="6799" y="3930"/>
                    <a:pt x="6870" y="4013"/>
                    <a:pt x="6966" y="4013"/>
                  </a:cubicBezTo>
                  <a:cubicBezTo>
                    <a:pt x="7049" y="4013"/>
                    <a:pt x="7108" y="3930"/>
                    <a:pt x="7108" y="3858"/>
                  </a:cubicBezTo>
                  <a:lnTo>
                    <a:pt x="7108" y="834"/>
                  </a:lnTo>
                  <a:cubicBezTo>
                    <a:pt x="7108" y="763"/>
                    <a:pt x="7061" y="703"/>
                    <a:pt x="6989" y="691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645597" y="4362056"/>
              <a:ext cx="144019" cy="144019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322"/>
                  </a:moveTo>
                  <a:cubicBezTo>
                    <a:pt x="3334" y="322"/>
                    <a:pt x="4215" y="1203"/>
                    <a:pt x="4215" y="2275"/>
                  </a:cubicBezTo>
                  <a:cubicBezTo>
                    <a:pt x="4215" y="3346"/>
                    <a:pt x="3334" y="4227"/>
                    <a:pt x="2262" y="4227"/>
                  </a:cubicBezTo>
                  <a:cubicBezTo>
                    <a:pt x="1191" y="4227"/>
                    <a:pt x="322" y="3346"/>
                    <a:pt x="322" y="2275"/>
                  </a:cubicBezTo>
                  <a:cubicBezTo>
                    <a:pt x="322" y="1203"/>
                    <a:pt x="1191" y="322"/>
                    <a:pt x="2262" y="322"/>
                  </a:cubicBezTo>
                  <a:close/>
                  <a:moveTo>
                    <a:pt x="2262" y="0"/>
                  </a:moveTo>
                  <a:cubicBezTo>
                    <a:pt x="1012" y="0"/>
                    <a:pt x="0" y="1012"/>
                    <a:pt x="0" y="2263"/>
                  </a:cubicBezTo>
                  <a:cubicBezTo>
                    <a:pt x="0" y="3513"/>
                    <a:pt x="1012" y="4525"/>
                    <a:pt x="2262" y="4525"/>
                  </a:cubicBezTo>
                  <a:cubicBezTo>
                    <a:pt x="3513" y="4525"/>
                    <a:pt x="4525" y="3513"/>
                    <a:pt x="4525" y="2263"/>
                  </a:cubicBezTo>
                  <a:cubicBezTo>
                    <a:pt x="4525" y="1012"/>
                    <a:pt x="3513" y="0"/>
                    <a:pt x="2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692574" y="4377970"/>
              <a:ext cx="51561" cy="112574"/>
            </a:xfrm>
            <a:custGeom>
              <a:avLst/>
              <a:gdLst/>
              <a:ahLst/>
              <a:cxnLst/>
              <a:rect l="l" t="t" r="r" b="b"/>
              <a:pathLst>
                <a:path w="1620" h="3537" extrusionOk="0">
                  <a:moveTo>
                    <a:pt x="810" y="0"/>
                  </a:moveTo>
                  <a:cubicBezTo>
                    <a:pt x="727" y="0"/>
                    <a:pt x="656" y="72"/>
                    <a:pt x="656" y="155"/>
                  </a:cubicBezTo>
                  <a:lnTo>
                    <a:pt x="656" y="489"/>
                  </a:lnTo>
                  <a:cubicBezTo>
                    <a:pt x="298" y="524"/>
                    <a:pt x="1" y="834"/>
                    <a:pt x="1" y="1203"/>
                  </a:cubicBezTo>
                  <a:cubicBezTo>
                    <a:pt x="1" y="1608"/>
                    <a:pt x="334" y="1917"/>
                    <a:pt x="715" y="1917"/>
                  </a:cubicBezTo>
                  <a:lnTo>
                    <a:pt x="882" y="1917"/>
                  </a:lnTo>
                  <a:cubicBezTo>
                    <a:pt x="1108" y="1917"/>
                    <a:pt x="1298" y="2108"/>
                    <a:pt x="1298" y="2334"/>
                  </a:cubicBezTo>
                  <a:cubicBezTo>
                    <a:pt x="1298" y="2560"/>
                    <a:pt x="1108" y="2751"/>
                    <a:pt x="882" y="2751"/>
                  </a:cubicBezTo>
                  <a:lnTo>
                    <a:pt x="644" y="2751"/>
                  </a:lnTo>
                  <a:cubicBezTo>
                    <a:pt x="465" y="2751"/>
                    <a:pt x="310" y="2608"/>
                    <a:pt x="310" y="2429"/>
                  </a:cubicBezTo>
                  <a:cubicBezTo>
                    <a:pt x="310" y="2334"/>
                    <a:pt x="239" y="2275"/>
                    <a:pt x="167" y="2275"/>
                  </a:cubicBezTo>
                  <a:cubicBezTo>
                    <a:pt x="84" y="2275"/>
                    <a:pt x="13" y="2346"/>
                    <a:pt x="13" y="2429"/>
                  </a:cubicBezTo>
                  <a:cubicBezTo>
                    <a:pt x="13" y="2787"/>
                    <a:pt x="298" y="3060"/>
                    <a:pt x="656" y="3060"/>
                  </a:cubicBezTo>
                  <a:lnTo>
                    <a:pt x="667" y="3060"/>
                  </a:lnTo>
                  <a:lnTo>
                    <a:pt x="667" y="3394"/>
                  </a:lnTo>
                  <a:cubicBezTo>
                    <a:pt x="667" y="3477"/>
                    <a:pt x="739" y="3537"/>
                    <a:pt x="822" y="3537"/>
                  </a:cubicBezTo>
                  <a:cubicBezTo>
                    <a:pt x="894" y="3537"/>
                    <a:pt x="965" y="3465"/>
                    <a:pt x="965" y="3394"/>
                  </a:cubicBezTo>
                  <a:lnTo>
                    <a:pt x="965" y="3048"/>
                  </a:lnTo>
                  <a:cubicBezTo>
                    <a:pt x="1322" y="3025"/>
                    <a:pt x="1620" y="2703"/>
                    <a:pt x="1620" y="2334"/>
                  </a:cubicBezTo>
                  <a:cubicBezTo>
                    <a:pt x="1620" y="1929"/>
                    <a:pt x="1298" y="1620"/>
                    <a:pt x="906" y="1620"/>
                  </a:cubicBezTo>
                  <a:lnTo>
                    <a:pt x="739" y="1620"/>
                  </a:lnTo>
                  <a:cubicBezTo>
                    <a:pt x="525" y="1620"/>
                    <a:pt x="334" y="1429"/>
                    <a:pt x="334" y="1203"/>
                  </a:cubicBezTo>
                  <a:cubicBezTo>
                    <a:pt x="334" y="977"/>
                    <a:pt x="525" y="786"/>
                    <a:pt x="739" y="786"/>
                  </a:cubicBezTo>
                  <a:lnTo>
                    <a:pt x="977" y="786"/>
                  </a:lnTo>
                  <a:cubicBezTo>
                    <a:pt x="1167" y="786"/>
                    <a:pt x="1310" y="941"/>
                    <a:pt x="1310" y="1120"/>
                  </a:cubicBezTo>
                  <a:lnTo>
                    <a:pt x="1310" y="1286"/>
                  </a:lnTo>
                  <a:cubicBezTo>
                    <a:pt x="1310" y="1358"/>
                    <a:pt x="1382" y="1429"/>
                    <a:pt x="1465" y="1429"/>
                  </a:cubicBezTo>
                  <a:cubicBezTo>
                    <a:pt x="1548" y="1429"/>
                    <a:pt x="1608" y="1358"/>
                    <a:pt x="1608" y="1286"/>
                  </a:cubicBezTo>
                  <a:lnTo>
                    <a:pt x="1608" y="1120"/>
                  </a:lnTo>
                  <a:cubicBezTo>
                    <a:pt x="1608" y="762"/>
                    <a:pt x="1322" y="477"/>
                    <a:pt x="965" y="477"/>
                  </a:cubicBezTo>
                  <a:lnTo>
                    <a:pt x="953" y="477"/>
                  </a:lnTo>
                  <a:lnTo>
                    <a:pt x="953" y="155"/>
                  </a:lnTo>
                  <a:cubicBezTo>
                    <a:pt x="953" y="60"/>
                    <a:pt x="882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52" name="Google Shape;2052;p59"/>
          <p:cNvGrpSpPr/>
          <p:nvPr/>
        </p:nvGrpSpPr>
        <p:grpSpPr>
          <a:xfrm rot="10800000">
            <a:off x="8191604" y="4059605"/>
            <a:ext cx="543432" cy="741197"/>
            <a:chOff x="2878829" y="3023092"/>
            <a:chExt cx="543432" cy="741197"/>
          </a:xfrm>
        </p:grpSpPr>
        <p:sp>
          <p:nvSpPr>
            <p:cNvPr id="2053" name="Google Shape;2053;p59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4" name="Google Shape;2054;p59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5" name="Google Shape;2055;p59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59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59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59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59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59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59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59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59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59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59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59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59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59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59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59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59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59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59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59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59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59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77" name="Google Shape;2077;p59"/>
          <p:cNvGrpSpPr/>
          <p:nvPr/>
        </p:nvGrpSpPr>
        <p:grpSpPr>
          <a:xfrm rot="10800000">
            <a:off x="360642" y="2921355"/>
            <a:ext cx="543432" cy="741197"/>
            <a:chOff x="2878829" y="3023092"/>
            <a:chExt cx="543432" cy="741197"/>
          </a:xfrm>
        </p:grpSpPr>
        <p:sp>
          <p:nvSpPr>
            <p:cNvPr id="2078" name="Google Shape;2078;p59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59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59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59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59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59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59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59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59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59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59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59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59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59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59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59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59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59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59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59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59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59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59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59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2" name="Google Shape;2102;p59"/>
          <p:cNvSpPr/>
          <p:nvPr/>
        </p:nvSpPr>
        <p:spPr>
          <a:xfrm>
            <a:off x="4722450" y="1476275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3" name="Google Shape;2103;p59"/>
          <p:cNvSpPr/>
          <p:nvPr/>
        </p:nvSpPr>
        <p:spPr>
          <a:xfrm>
            <a:off x="4722450" y="2921342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4" name="Google Shape;2104;p59"/>
          <p:cNvSpPr/>
          <p:nvPr/>
        </p:nvSpPr>
        <p:spPr>
          <a:xfrm>
            <a:off x="6400800" y="2199005"/>
            <a:ext cx="1614170" cy="58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5" name="Google Shape;2105;p59"/>
          <p:cNvSpPr/>
          <p:nvPr/>
        </p:nvSpPr>
        <p:spPr>
          <a:xfrm>
            <a:off x="4722450" y="3643875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06" name="Google Shape;2106;p59"/>
          <p:cNvCxnSpPr>
            <a:endCxn id="2102" idx="1"/>
          </p:cNvCxnSpPr>
          <p:nvPr/>
        </p:nvCxnSpPr>
        <p:spPr>
          <a:xfrm>
            <a:off x="4036650" y="1768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07" name="Google Shape;2107;p59"/>
          <p:cNvCxnSpPr/>
          <p:nvPr/>
        </p:nvCxnSpPr>
        <p:spPr>
          <a:xfrm>
            <a:off x="4036650" y="2491500"/>
            <a:ext cx="2118995" cy="8255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08" name="Google Shape;2108;p59"/>
          <p:cNvCxnSpPr/>
          <p:nvPr/>
        </p:nvCxnSpPr>
        <p:spPr>
          <a:xfrm>
            <a:off x="4036650" y="32140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09" name="Google Shape;2109;p59"/>
          <p:cNvCxnSpPr/>
          <p:nvPr/>
        </p:nvCxnSpPr>
        <p:spPr>
          <a:xfrm>
            <a:off x="4036650" y="3936538"/>
            <a:ext cx="2118995" cy="381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4834890" y="839470"/>
            <a:ext cx="1960880" cy="1002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Project Initialization</a:t>
            </a:r>
            <a:r>
              <a:rPr lang="en-US" altLang="en-IN" b="1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 </a:t>
            </a:r>
            <a:r>
              <a:rPr lang="en-US" altLang="en-IN" sz="1200" b="1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:</a:t>
            </a:r>
            <a:endParaRPr lang="en-IN" sz="1200" b="1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Objective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Scope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Market Research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72225" y="1995805"/>
            <a:ext cx="2742565" cy="875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Requirements Analysis</a:t>
            </a:r>
            <a:r>
              <a:rPr lang="en-US" altLang="en-IN" b="1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 </a:t>
            </a:r>
            <a:r>
              <a:rPr lang="en-US" altLang="en-IN" sz="1200" b="1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: </a:t>
            </a:r>
            <a:endParaRPr lang="en-US" altLang="en-IN" sz="1200" b="1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Gather User requirements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Technical requirements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59655" y="2814320"/>
            <a:ext cx="1870075" cy="829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System Design</a:t>
            </a:r>
            <a:endParaRPr lang="en-IN" sz="1200" b="1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Create Wire-frame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User Interface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266180" y="3580130"/>
            <a:ext cx="4572000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Development</a:t>
            </a:r>
            <a:endParaRPr lang="en-IN" sz="1200" b="1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Front-end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Back-end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Database setup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2" name="Google Shape;2002;p59"/>
          <p:cNvGrpSpPr/>
          <p:nvPr/>
        </p:nvGrpSpPr>
        <p:grpSpPr>
          <a:xfrm>
            <a:off x="2486905" y="2198541"/>
            <a:ext cx="1549685" cy="585900"/>
            <a:chOff x="4571999" y="2944750"/>
            <a:chExt cx="828000" cy="585900"/>
          </a:xfrm>
        </p:grpSpPr>
        <p:sp>
          <p:nvSpPr>
            <p:cNvPr id="2003" name="Google Shape;2003;p59"/>
            <p:cNvSpPr/>
            <p:nvPr/>
          </p:nvSpPr>
          <p:spPr>
            <a:xfrm>
              <a:off x="4571999" y="2944750"/>
              <a:ext cx="828000" cy="5859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FFFFF">
                <a:alpha val="1295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59"/>
            <p:cNvSpPr/>
            <p:nvPr/>
          </p:nvSpPr>
          <p:spPr>
            <a:xfrm>
              <a:off x="4612163" y="3015209"/>
              <a:ext cx="747900" cy="449700"/>
            </a:xfrm>
            <a:prstGeom prst="round2Diag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rgbClr val="20124D"/>
                </a:gs>
                <a:gs pos="58999">
                  <a:srgbClr val="855673"/>
                </a:gs>
                <a:gs pos="100000">
                  <a:srgbClr val="EA9999"/>
                </a:gs>
              </a:gsLst>
              <a:lin ang="2700006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05" name="Google Shape;2005;p59"/>
          <p:cNvGrpSpPr/>
          <p:nvPr/>
        </p:nvGrpSpPr>
        <p:grpSpPr>
          <a:xfrm>
            <a:off x="2486905" y="1476004"/>
            <a:ext cx="1549685" cy="585900"/>
            <a:chOff x="4571999" y="2944750"/>
            <a:chExt cx="828000" cy="585900"/>
          </a:xfrm>
        </p:grpSpPr>
        <p:sp>
          <p:nvSpPr>
            <p:cNvPr id="2006" name="Google Shape;2006;p59"/>
            <p:cNvSpPr/>
            <p:nvPr/>
          </p:nvSpPr>
          <p:spPr>
            <a:xfrm>
              <a:off x="4571999" y="2944750"/>
              <a:ext cx="828000" cy="5859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FFFFF">
                <a:alpha val="1295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59"/>
            <p:cNvSpPr/>
            <p:nvPr/>
          </p:nvSpPr>
          <p:spPr>
            <a:xfrm>
              <a:off x="4612163" y="3015209"/>
              <a:ext cx="747900" cy="449700"/>
            </a:xfrm>
            <a:prstGeom prst="round2Diag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rgbClr val="20124D"/>
                </a:gs>
                <a:gs pos="58999">
                  <a:srgbClr val="855673"/>
                </a:gs>
                <a:gs pos="100000">
                  <a:srgbClr val="EA9999"/>
                </a:gs>
              </a:gsLst>
              <a:lin ang="2700006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08" name="Google Shape;2008;p59"/>
          <p:cNvGrpSpPr/>
          <p:nvPr/>
        </p:nvGrpSpPr>
        <p:grpSpPr>
          <a:xfrm>
            <a:off x="2486905" y="2921079"/>
            <a:ext cx="1549685" cy="585900"/>
            <a:chOff x="4571999" y="2944750"/>
            <a:chExt cx="828000" cy="585900"/>
          </a:xfrm>
        </p:grpSpPr>
        <p:sp>
          <p:nvSpPr>
            <p:cNvPr id="2009" name="Google Shape;2009;p59"/>
            <p:cNvSpPr/>
            <p:nvPr/>
          </p:nvSpPr>
          <p:spPr>
            <a:xfrm>
              <a:off x="4571999" y="2944750"/>
              <a:ext cx="828000" cy="5859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FFFFF">
                <a:alpha val="1295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59"/>
            <p:cNvSpPr/>
            <p:nvPr/>
          </p:nvSpPr>
          <p:spPr>
            <a:xfrm>
              <a:off x="4612163" y="3015209"/>
              <a:ext cx="747900" cy="449700"/>
            </a:xfrm>
            <a:prstGeom prst="round2Diag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rgbClr val="20124D"/>
                </a:gs>
                <a:gs pos="58999">
                  <a:srgbClr val="855673"/>
                </a:gs>
                <a:gs pos="100000">
                  <a:srgbClr val="EA9999"/>
                </a:gs>
              </a:gsLst>
              <a:lin ang="2700006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14" name="Google Shape;2014;p59"/>
          <p:cNvGrpSpPr/>
          <p:nvPr/>
        </p:nvGrpSpPr>
        <p:grpSpPr>
          <a:xfrm>
            <a:off x="350893" y="345057"/>
            <a:ext cx="8225504" cy="4542219"/>
            <a:chOff x="350893" y="345057"/>
            <a:chExt cx="8225504" cy="4542219"/>
          </a:xfrm>
        </p:grpSpPr>
        <p:grpSp>
          <p:nvGrpSpPr>
            <p:cNvPr id="2015" name="Google Shape;2015;p59"/>
            <p:cNvGrpSpPr/>
            <p:nvPr/>
          </p:nvGrpSpPr>
          <p:grpSpPr>
            <a:xfrm>
              <a:off x="350893" y="345057"/>
              <a:ext cx="8225504" cy="344536"/>
              <a:chOff x="1942776" y="1722253"/>
              <a:chExt cx="2118174" cy="88722"/>
            </a:xfrm>
          </p:grpSpPr>
          <p:sp>
            <p:nvSpPr>
              <p:cNvPr id="2016" name="Google Shape;2016;p59"/>
              <p:cNvSpPr/>
              <p:nvPr/>
            </p:nvSpPr>
            <p:spPr>
              <a:xfrm>
                <a:off x="4038175" y="1788200"/>
                <a:ext cx="2277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11" fill="none" extrusionOk="0">
                    <a:moveTo>
                      <a:pt x="910" y="455"/>
                    </a:moveTo>
                    <a:cubicBezTo>
                      <a:pt x="910" y="669"/>
                      <a:pt x="669" y="910"/>
                      <a:pt x="455" y="910"/>
                    </a:cubicBezTo>
                    <a:cubicBezTo>
                      <a:pt x="241" y="910"/>
                      <a:pt x="0" y="669"/>
                      <a:pt x="0" y="455"/>
                    </a:cubicBezTo>
                    <a:cubicBezTo>
                      <a:pt x="0" y="241"/>
                      <a:pt x="241" y="0"/>
                      <a:pt x="455" y="0"/>
                    </a:cubicBezTo>
                    <a:cubicBezTo>
                      <a:pt x="669" y="0"/>
                      <a:pt x="910" y="241"/>
                      <a:pt x="910" y="455"/>
                    </a:cubicBezTo>
                    <a:close/>
                  </a:path>
                </a:pathLst>
              </a:custGeom>
              <a:noFill/>
              <a:ln w="11375" cap="flat" cmpd="sng">
                <a:solidFill>
                  <a:schemeClr val="lt1"/>
                </a:solidFill>
                <a:prstDash val="solid"/>
                <a:miter lim="267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7" name="Google Shape;2017;p59"/>
              <p:cNvSpPr/>
              <p:nvPr/>
            </p:nvSpPr>
            <p:spPr>
              <a:xfrm>
                <a:off x="1942776" y="1722253"/>
                <a:ext cx="52875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2008" fill="none" extrusionOk="0">
                    <a:moveTo>
                      <a:pt x="1874" y="776"/>
                    </a:moveTo>
                    <a:cubicBezTo>
                      <a:pt x="2115" y="1445"/>
                      <a:pt x="1446" y="2007"/>
                      <a:pt x="776" y="1900"/>
                    </a:cubicBezTo>
                    <a:cubicBezTo>
                      <a:pt x="428" y="1793"/>
                      <a:pt x="214" y="1552"/>
                      <a:pt x="107" y="1231"/>
                    </a:cubicBezTo>
                    <a:cubicBezTo>
                      <a:pt x="0" y="562"/>
                      <a:pt x="536" y="0"/>
                      <a:pt x="1205" y="107"/>
                    </a:cubicBezTo>
                    <a:cubicBezTo>
                      <a:pt x="1553" y="214"/>
                      <a:pt x="1767" y="455"/>
                      <a:pt x="1874" y="776"/>
                    </a:cubicBezTo>
                    <a:close/>
                  </a:path>
                </a:pathLst>
              </a:custGeom>
              <a:noFill/>
              <a:ln w="11375" cap="flat" cmpd="sng">
                <a:solidFill>
                  <a:schemeClr val="lt1"/>
                </a:solidFill>
                <a:prstDash val="solid"/>
                <a:miter lim="267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18" name="Google Shape;2018;p59"/>
            <p:cNvSpPr/>
            <p:nvPr/>
          </p:nvSpPr>
          <p:spPr>
            <a:xfrm>
              <a:off x="5780399" y="4749726"/>
              <a:ext cx="137651" cy="13755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20" name="Google Shape;2020;p59"/>
          <p:cNvSpPr txBox="1"/>
          <p:nvPr>
            <p:ph type="subTitle" idx="4294967295"/>
          </p:nvPr>
        </p:nvSpPr>
        <p:spPr>
          <a:xfrm>
            <a:off x="2680525" y="157412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1 WEEK </a:t>
            </a:r>
            <a:endParaRPr lang="en-US"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1" name="Google Shape;2021;p59"/>
          <p:cNvSpPr txBox="1"/>
          <p:nvPr>
            <p:ph type="subTitle" idx="4294967295"/>
          </p:nvPr>
        </p:nvSpPr>
        <p:spPr>
          <a:xfrm>
            <a:off x="2680525" y="2296642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 2</a:t>
            </a:r>
            <a:r>
              <a:rPr lang="en-US" altLang="en-GB" sz="1800">
                <a:latin typeface="Oswald"/>
                <a:ea typeface="Oswald"/>
                <a:cs typeface="Oswald"/>
                <a:sym typeface="Oswald"/>
              </a:rPr>
              <a:t> WEEK</a:t>
            </a:r>
            <a:endParaRPr lang="en-US" altLang="en-GB"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2" name="Google Shape;2022;p59"/>
          <p:cNvSpPr txBox="1"/>
          <p:nvPr>
            <p:ph type="subTitle" idx="4294967295"/>
          </p:nvPr>
        </p:nvSpPr>
        <p:spPr>
          <a:xfrm>
            <a:off x="2680525" y="3019158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2 WEEK</a:t>
            </a:r>
            <a:endParaRPr lang="en-US" sz="18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1455373" y="1595927"/>
            <a:ext cx="345997" cy="345997"/>
            <a:chOff x="1756921" y="1509739"/>
            <a:chExt cx="345997" cy="345997"/>
          </a:xfrm>
        </p:grpSpPr>
        <p:sp>
          <p:nvSpPr>
            <p:cNvPr id="2025" name="Google Shape;2025;p59"/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59"/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59"/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59"/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59"/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59"/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59"/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59"/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59"/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59"/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59"/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59"/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59"/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59"/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59"/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59"/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59"/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46" name="Google Shape;2046;p59"/>
          <p:cNvSpPr/>
          <p:nvPr/>
        </p:nvSpPr>
        <p:spPr>
          <a:xfrm>
            <a:off x="1476013" y="2333682"/>
            <a:ext cx="304716" cy="304048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47" name="Google Shape;2047;p59"/>
          <p:cNvGrpSpPr/>
          <p:nvPr/>
        </p:nvGrpSpPr>
        <p:grpSpPr>
          <a:xfrm>
            <a:off x="1494584" y="3029464"/>
            <a:ext cx="267574" cy="329415"/>
            <a:chOff x="3584201" y="4294996"/>
            <a:chExt cx="267574" cy="329415"/>
          </a:xfrm>
        </p:grpSpPr>
        <p:sp>
          <p:nvSpPr>
            <p:cNvPr id="2048" name="Google Shape;2048;p59"/>
            <p:cNvSpPr/>
            <p:nvPr/>
          </p:nvSpPr>
          <p:spPr>
            <a:xfrm>
              <a:off x="3584201" y="4294996"/>
              <a:ext cx="267574" cy="329415"/>
            </a:xfrm>
            <a:custGeom>
              <a:avLst/>
              <a:gdLst/>
              <a:ahLst/>
              <a:cxnLst/>
              <a:rect l="l" t="t" r="r" b="b"/>
              <a:pathLst>
                <a:path w="8407" h="10350" extrusionOk="0">
                  <a:moveTo>
                    <a:pt x="4191" y="321"/>
                  </a:moveTo>
                  <a:lnTo>
                    <a:pt x="8097" y="1095"/>
                  </a:lnTo>
                  <a:lnTo>
                    <a:pt x="8097" y="6727"/>
                  </a:lnTo>
                  <a:lnTo>
                    <a:pt x="4191" y="10001"/>
                  </a:lnTo>
                  <a:lnTo>
                    <a:pt x="298" y="6727"/>
                  </a:lnTo>
                  <a:lnTo>
                    <a:pt x="298" y="1095"/>
                  </a:lnTo>
                  <a:lnTo>
                    <a:pt x="4191" y="321"/>
                  </a:lnTo>
                  <a:close/>
                  <a:moveTo>
                    <a:pt x="4168" y="0"/>
                  </a:moveTo>
                  <a:lnTo>
                    <a:pt x="120" y="810"/>
                  </a:lnTo>
                  <a:cubicBezTo>
                    <a:pt x="48" y="822"/>
                    <a:pt x="0" y="881"/>
                    <a:pt x="0" y="953"/>
                  </a:cubicBezTo>
                  <a:lnTo>
                    <a:pt x="0" y="6787"/>
                  </a:lnTo>
                  <a:cubicBezTo>
                    <a:pt x="0" y="6834"/>
                    <a:pt x="12" y="6882"/>
                    <a:pt x="60" y="6906"/>
                  </a:cubicBezTo>
                  <a:lnTo>
                    <a:pt x="4108" y="10323"/>
                  </a:lnTo>
                  <a:cubicBezTo>
                    <a:pt x="4138" y="10341"/>
                    <a:pt x="4171" y="10350"/>
                    <a:pt x="4203" y="10350"/>
                  </a:cubicBezTo>
                  <a:cubicBezTo>
                    <a:pt x="4236" y="10350"/>
                    <a:pt x="4269" y="10341"/>
                    <a:pt x="4299" y="10323"/>
                  </a:cubicBezTo>
                  <a:lnTo>
                    <a:pt x="8347" y="6906"/>
                  </a:lnTo>
                  <a:cubicBezTo>
                    <a:pt x="8382" y="6882"/>
                    <a:pt x="8406" y="6834"/>
                    <a:pt x="8406" y="6787"/>
                  </a:cubicBezTo>
                  <a:lnTo>
                    <a:pt x="8406" y="953"/>
                  </a:lnTo>
                  <a:cubicBezTo>
                    <a:pt x="8406" y="881"/>
                    <a:pt x="8347" y="822"/>
                    <a:pt x="8275" y="810"/>
                  </a:cubicBezTo>
                  <a:lnTo>
                    <a:pt x="4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604666" y="4315811"/>
              <a:ext cx="226644" cy="281610"/>
            </a:xfrm>
            <a:custGeom>
              <a:avLst/>
              <a:gdLst/>
              <a:ahLst/>
              <a:cxnLst/>
              <a:rect l="l" t="t" r="r" b="b"/>
              <a:pathLst>
                <a:path w="7121" h="8848" extrusionOk="0">
                  <a:moveTo>
                    <a:pt x="3525" y="1"/>
                  </a:moveTo>
                  <a:lnTo>
                    <a:pt x="119" y="691"/>
                  </a:lnTo>
                  <a:cubicBezTo>
                    <a:pt x="36" y="703"/>
                    <a:pt x="0" y="763"/>
                    <a:pt x="0" y="834"/>
                  </a:cubicBezTo>
                  <a:lnTo>
                    <a:pt x="0" y="5835"/>
                  </a:lnTo>
                  <a:cubicBezTo>
                    <a:pt x="0" y="5883"/>
                    <a:pt x="12" y="5930"/>
                    <a:pt x="60" y="5954"/>
                  </a:cubicBezTo>
                  <a:lnTo>
                    <a:pt x="3465" y="8811"/>
                  </a:lnTo>
                  <a:cubicBezTo>
                    <a:pt x="3495" y="8835"/>
                    <a:pt x="3528" y="8847"/>
                    <a:pt x="3560" y="8847"/>
                  </a:cubicBezTo>
                  <a:cubicBezTo>
                    <a:pt x="3593" y="8847"/>
                    <a:pt x="3626" y="8835"/>
                    <a:pt x="3656" y="8811"/>
                  </a:cubicBezTo>
                  <a:lnTo>
                    <a:pt x="7061" y="5954"/>
                  </a:lnTo>
                  <a:cubicBezTo>
                    <a:pt x="7097" y="5930"/>
                    <a:pt x="7120" y="5883"/>
                    <a:pt x="7120" y="5835"/>
                  </a:cubicBezTo>
                  <a:lnTo>
                    <a:pt x="7120" y="4609"/>
                  </a:lnTo>
                  <a:cubicBezTo>
                    <a:pt x="7120" y="4513"/>
                    <a:pt x="7049" y="4454"/>
                    <a:pt x="6977" y="4454"/>
                  </a:cubicBezTo>
                  <a:cubicBezTo>
                    <a:pt x="6882" y="4454"/>
                    <a:pt x="6823" y="4525"/>
                    <a:pt x="6823" y="4609"/>
                  </a:cubicBezTo>
                  <a:lnTo>
                    <a:pt x="6823" y="5763"/>
                  </a:lnTo>
                  <a:lnTo>
                    <a:pt x="3572" y="8502"/>
                  </a:lnTo>
                  <a:lnTo>
                    <a:pt x="298" y="5763"/>
                  </a:lnTo>
                  <a:lnTo>
                    <a:pt x="298" y="953"/>
                  </a:lnTo>
                  <a:lnTo>
                    <a:pt x="3548" y="299"/>
                  </a:lnTo>
                  <a:lnTo>
                    <a:pt x="6811" y="953"/>
                  </a:lnTo>
                  <a:lnTo>
                    <a:pt x="6811" y="3847"/>
                  </a:lnTo>
                  <a:cubicBezTo>
                    <a:pt x="6799" y="3930"/>
                    <a:pt x="6870" y="4013"/>
                    <a:pt x="6966" y="4013"/>
                  </a:cubicBezTo>
                  <a:cubicBezTo>
                    <a:pt x="7049" y="4013"/>
                    <a:pt x="7108" y="3930"/>
                    <a:pt x="7108" y="3858"/>
                  </a:cubicBezTo>
                  <a:lnTo>
                    <a:pt x="7108" y="834"/>
                  </a:lnTo>
                  <a:cubicBezTo>
                    <a:pt x="7108" y="763"/>
                    <a:pt x="7061" y="703"/>
                    <a:pt x="6989" y="691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645597" y="4362056"/>
              <a:ext cx="144019" cy="144019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322"/>
                  </a:moveTo>
                  <a:cubicBezTo>
                    <a:pt x="3334" y="322"/>
                    <a:pt x="4215" y="1203"/>
                    <a:pt x="4215" y="2275"/>
                  </a:cubicBezTo>
                  <a:cubicBezTo>
                    <a:pt x="4215" y="3346"/>
                    <a:pt x="3334" y="4227"/>
                    <a:pt x="2262" y="4227"/>
                  </a:cubicBezTo>
                  <a:cubicBezTo>
                    <a:pt x="1191" y="4227"/>
                    <a:pt x="322" y="3346"/>
                    <a:pt x="322" y="2275"/>
                  </a:cubicBezTo>
                  <a:cubicBezTo>
                    <a:pt x="322" y="1203"/>
                    <a:pt x="1191" y="322"/>
                    <a:pt x="2262" y="322"/>
                  </a:cubicBezTo>
                  <a:close/>
                  <a:moveTo>
                    <a:pt x="2262" y="0"/>
                  </a:moveTo>
                  <a:cubicBezTo>
                    <a:pt x="1012" y="0"/>
                    <a:pt x="0" y="1012"/>
                    <a:pt x="0" y="2263"/>
                  </a:cubicBezTo>
                  <a:cubicBezTo>
                    <a:pt x="0" y="3513"/>
                    <a:pt x="1012" y="4525"/>
                    <a:pt x="2262" y="4525"/>
                  </a:cubicBezTo>
                  <a:cubicBezTo>
                    <a:pt x="3513" y="4525"/>
                    <a:pt x="4525" y="3513"/>
                    <a:pt x="4525" y="2263"/>
                  </a:cubicBezTo>
                  <a:cubicBezTo>
                    <a:pt x="4525" y="1012"/>
                    <a:pt x="3513" y="0"/>
                    <a:pt x="2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692574" y="4377970"/>
              <a:ext cx="51561" cy="112574"/>
            </a:xfrm>
            <a:custGeom>
              <a:avLst/>
              <a:gdLst/>
              <a:ahLst/>
              <a:cxnLst/>
              <a:rect l="l" t="t" r="r" b="b"/>
              <a:pathLst>
                <a:path w="1620" h="3537" extrusionOk="0">
                  <a:moveTo>
                    <a:pt x="810" y="0"/>
                  </a:moveTo>
                  <a:cubicBezTo>
                    <a:pt x="727" y="0"/>
                    <a:pt x="656" y="72"/>
                    <a:pt x="656" y="155"/>
                  </a:cubicBezTo>
                  <a:lnTo>
                    <a:pt x="656" y="489"/>
                  </a:lnTo>
                  <a:cubicBezTo>
                    <a:pt x="298" y="524"/>
                    <a:pt x="1" y="834"/>
                    <a:pt x="1" y="1203"/>
                  </a:cubicBezTo>
                  <a:cubicBezTo>
                    <a:pt x="1" y="1608"/>
                    <a:pt x="334" y="1917"/>
                    <a:pt x="715" y="1917"/>
                  </a:cubicBezTo>
                  <a:lnTo>
                    <a:pt x="882" y="1917"/>
                  </a:lnTo>
                  <a:cubicBezTo>
                    <a:pt x="1108" y="1917"/>
                    <a:pt x="1298" y="2108"/>
                    <a:pt x="1298" y="2334"/>
                  </a:cubicBezTo>
                  <a:cubicBezTo>
                    <a:pt x="1298" y="2560"/>
                    <a:pt x="1108" y="2751"/>
                    <a:pt x="882" y="2751"/>
                  </a:cubicBezTo>
                  <a:lnTo>
                    <a:pt x="644" y="2751"/>
                  </a:lnTo>
                  <a:cubicBezTo>
                    <a:pt x="465" y="2751"/>
                    <a:pt x="310" y="2608"/>
                    <a:pt x="310" y="2429"/>
                  </a:cubicBezTo>
                  <a:cubicBezTo>
                    <a:pt x="310" y="2334"/>
                    <a:pt x="239" y="2275"/>
                    <a:pt x="167" y="2275"/>
                  </a:cubicBezTo>
                  <a:cubicBezTo>
                    <a:pt x="84" y="2275"/>
                    <a:pt x="13" y="2346"/>
                    <a:pt x="13" y="2429"/>
                  </a:cubicBezTo>
                  <a:cubicBezTo>
                    <a:pt x="13" y="2787"/>
                    <a:pt x="298" y="3060"/>
                    <a:pt x="656" y="3060"/>
                  </a:cubicBezTo>
                  <a:lnTo>
                    <a:pt x="667" y="3060"/>
                  </a:lnTo>
                  <a:lnTo>
                    <a:pt x="667" y="3394"/>
                  </a:lnTo>
                  <a:cubicBezTo>
                    <a:pt x="667" y="3477"/>
                    <a:pt x="739" y="3537"/>
                    <a:pt x="822" y="3537"/>
                  </a:cubicBezTo>
                  <a:cubicBezTo>
                    <a:pt x="894" y="3537"/>
                    <a:pt x="965" y="3465"/>
                    <a:pt x="965" y="3394"/>
                  </a:cubicBezTo>
                  <a:lnTo>
                    <a:pt x="965" y="3048"/>
                  </a:lnTo>
                  <a:cubicBezTo>
                    <a:pt x="1322" y="3025"/>
                    <a:pt x="1620" y="2703"/>
                    <a:pt x="1620" y="2334"/>
                  </a:cubicBezTo>
                  <a:cubicBezTo>
                    <a:pt x="1620" y="1929"/>
                    <a:pt x="1298" y="1620"/>
                    <a:pt x="906" y="1620"/>
                  </a:cubicBezTo>
                  <a:lnTo>
                    <a:pt x="739" y="1620"/>
                  </a:lnTo>
                  <a:cubicBezTo>
                    <a:pt x="525" y="1620"/>
                    <a:pt x="334" y="1429"/>
                    <a:pt x="334" y="1203"/>
                  </a:cubicBezTo>
                  <a:cubicBezTo>
                    <a:pt x="334" y="977"/>
                    <a:pt x="525" y="786"/>
                    <a:pt x="739" y="786"/>
                  </a:cubicBezTo>
                  <a:lnTo>
                    <a:pt x="977" y="786"/>
                  </a:lnTo>
                  <a:cubicBezTo>
                    <a:pt x="1167" y="786"/>
                    <a:pt x="1310" y="941"/>
                    <a:pt x="1310" y="1120"/>
                  </a:cubicBezTo>
                  <a:lnTo>
                    <a:pt x="1310" y="1286"/>
                  </a:lnTo>
                  <a:cubicBezTo>
                    <a:pt x="1310" y="1358"/>
                    <a:pt x="1382" y="1429"/>
                    <a:pt x="1465" y="1429"/>
                  </a:cubicBezTo>
                  <a:cubicBezTo>
                    <a:pt x="1548" y="1429"/>
                    <a:pt x="1608" y="1358"/>
                    <a:pt x="1608" y="1286"/>
                  </a:cubicBezTo>
                  <a:lnTo>
                    <a:pt x="1608" y="1120"/>
                  </a:lnTo>
                  <a:cubicBezTo>
                    <a:pt x="1608" y="762"/>
                    <a:pt x="1322" y="477"/>
                    <a:pt x="965" y="477"/>
                  </a:cubicBezTo>
                  <a:lnTo>
                    <a:pt x="953" y="477"/>
                  </a:lnTo>
                  <a:lnTo>
                    <a:pt x="953" y="155"/>
                  </a:lnTo>
                  <a:cubicBezTo>
                    <a:pt x="953" y="60"/>
                    <a:pt x="882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52" name="Google Shape;2052;p59"/>
          <p:cNvGrpSpPr/>
          <p:nvPr/>
        </p:nvGrpSpPr>
        <p:grpSpPr>
          <a:xfrm rot="10800000">
            <a:off x="8191604" y="4059605"/>
            <a:ext cx="543432" cy="741197"/>
            <a:chOff x="2878829" y="3023092"/>
            <a:chExt cx="543432" cy="741197"/>
          </a:xfrm>
        </p:grpSpPr>
        <p:sp>
          <p:nvSpPr>
            <p:cNvPr id="2053" name="Google Shape;2053;p59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4" name="Google Shape;2054;p59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5" name="Google Shape;2055;p59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59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59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59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59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59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59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59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59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59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59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59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59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59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59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59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59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59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59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59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59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59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77" name="Google Shape;2077;p59"/>
          <p:cNvGrpSpPr/>
          <p:nvPr/>
        </p:nvGrpSpPr>
        <p:grpSpPr>
          <a:xfrm rot="10800000">
            <a:off x="360642" y="2921355"/>
            <a:ext cx="543432" cy="741197"/>
            <a:chOff x="2878829" y="3023092"/>
            <a:chExt cx="543432" cy="741197"/>
          </a:xfrm>
        </p:grpSpPr>
        <p:sp>
          <p:nvSpPr>
            <p:cNvPr id="2078" name="Google Shape;2078;p59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59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59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59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59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59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59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59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59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59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59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59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59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59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59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59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59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59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59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59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59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59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59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59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2" name="Google Shape;2102;p59"/>
          <p:cNvSpPr/>
          <p:nvPr/>
        </p:nvSpPr>
        <p:spPr>
          <a:xfrm>
            <a:off x="4722450" y="1476275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3" name="Google Shape;2103;p59"/>
          <p:cNvSpPr/>
          <p:nvPr/>
        </p:nvSpPr>
        <p:spPr>
          <a:xfrm>
            <a:off x="4722450" y="2921342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4" name="Google Shape;2104;p59"/>
          <p:cNvSpPr/>
          <p:nvPr/>
        </p:nvSpPr>
        <p:spPr>
          <a:xfrm>
            <a:off x="6400800" y="2199005"/>
            <a:ext cx="1614170" cy="58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5" name="Google Shape;2105;p59"/>
          <p:cNvSpPr/>
          <p:nvPr/>
        </p:nvSpPr>
        <p:spPr>
          <a:xfrm>
            <a:off x="4722450" y="3643875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06" name="Google Shape;2106;p59"/>
          <p:cNvCxnSpPr>
            <a:endCxn id="2102" idx="1"/>
          </p:cNvCxnSpPr>
          <p:nvPr/>
        </p:nvCxnSpPr>
        <p:spPr>
          <a:xfrm>
            <a:off x="4036650" y="1768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07" name="Google Shape;2107;p59"/>
          <p:cNvCxnSpPr/>
          <p:nvPr/>
        </p:nvCxnSpPr>
        <p:spPr>
          <a:xfrm>
            <a:off x="4036650" y="2491500"/>
            <a:ext cx="2118995" cy="8255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08" name="Google Shape;2108;p59"/>
          <p:cNvCxnSpPr/>
          <p:nvPr/>
        </p:nvCxnSpPr>
        <p:spPr>
          <a:xfrm>
            <a:off x="4036650" y="32140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4834890" y="839470"/>
            <a:ext cx="2903220" cy="1002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Deployment</a:t>
            </a:r>
            <a:endParaRPr lang="en-IN" sz="1200" b="1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2286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Cloud hosting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2286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Platform deployment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2286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Performance monitoring</a:t>
            </a:r>
            <a:endParaRPr lang="en-IN" sz="1200" dirty="0">
              <a:solidFill>
                <a:schemeClr val="lt1"/>
              </a:solidFill>
              <a:latin typeface="Bai Jamjuree" panose="00000500000000000000"/>
              <a:ea typeface="Bai Jamjuree" panose="00000500000000000000"/>
              <a:cs typeface="Bai Jamjuree" panose="00000500000000000000"/>
              <a:sym typeface="Bai Jamjuree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72225" y="2139950"/>
            <a:ext cx="2742565" cy="900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Testing</a:t>
            </a:r>
            <a:endParaRPr lang="en-IN" b="1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Integration testing 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Bug fixing</a:t>
            </a:r>
            <a:endParaRPr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59655" y="2814320"/>
            <a:ext cx="2809240" cy="829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Project Closure</a:t>
            </a:r>
            <a:endParaRPr lang="en-IN" b="1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Documentation</a:t>
            </a: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Goudy Old Style" panose="02020502050305020303" charset="0"/>
                <a:ea typeface="Bai Jamjuree" panose="00000500000000000000"/>
                <a:cs typeface="Goudy Old Style" panose="02020502050305020303" charset="0"/>
                <a:sym typeface="Bai Jamjuree" panose="00000500000000000000"/>
              </a:rPr>
              <a:t>Evaluation of project</a:t>
            </a:r>
            <a:endParaRPr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chemeClr val="lt1"/>
              </a:solidFill>
              <a:latin typeface="Goudy Old Style" panose="02020502050305020303" charset="0"/>
              <a:ea typeface="Bai Jamjuree" panose="00000500000000000000"/>
              <a:cs typeface="Goudy Old Style" panose="02020502050305020303" charset="0"/>
              <a:sym typeface="Bai Jamjuree" panose="00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9" name="Google Shape;459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15915" y="2592070"/>
            <a:ext cx="3782060" cy="25514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547495" y="1708150"/>
            <a:ext cx="4572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bg1"/>
                </a:solidFill>
                <a:sym typeface="+mn-ea"/>
              </a:rPr>
              <a:t>THANK YOU</a:t>
            </a:r>
            <a:endParaRPr lang="en-GB" sz="4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248" name="Google Shape;248;p37"/>
          <p:cNvSpPr txBox="1"/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249" name="Google Shape;249;p37"/>
          <p:cNvSpPr txBox="1"/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51" name="Google Shape;251;p37"/>
          <p:cNvSpPr txBox="1"/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Objectives</a:t>
            </a:r>
            <a:endParaRPr lang="en-US" altLang="en-GB"/>
          </a:p>
        </p:txBody>
      </p:sp>
      <p:sp>
        <p:nvSpPr>
          <p:cNvPr id="252" name="Google Shape;252;p37"/>
          <p:cNvSpPr txBox="1"/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54" name="Google Shape;254;p37"/>
          <p:cNvSpPr txBox="1"/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Survey</a:t>
            </a:r>
            <a:endParaRPr lang="en-US" altLang="en-GB"/>
          </a:p>
        </p:txBody>
      </p:sp>
      <p:sp>
        <p:nvSpPr>
          <p:cNvPr id="255" name="Google Shape;255;p37"/>
          <p:cNvSpPr txBox="1"/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57" name="Google Shape;257;p37"/>
          <p:cNvSpPr txBox="1"/>
          <p:nvPr>
            <p:ph type="subTitle" idx="13"/>
          </p:nvPr>
        </p:nvSpPr>
        <p:spPr>
          <a:xfrm>
            <a:off x="683405" y="300495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Methodology </a:t>
            </a:r>
            <a:endParaRPr lang="en-US" altLang="en-GB"/>
          </a:p>
        </p:txBody>
      </p:sp>
      <p:sp>
        <p:nvSpPr>
          <p:cNvPr id="258" name="Google Shape;258;p37"/>
          <p:cNvSpPr txBox="1"/>
          <p:nvPr>
            <p:ph type="title" idx="14"/>
          </p:nvPr>
        </p:nvSpPr>
        <p:spPr>
          <a:xfrm>
            <a:off x="1403495" y="261489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260" name="Google Shape;260;p37"/>
          <p:cNvSpPr txBox="1"/>
          <p:nvPr>
            <p:ph type="subTitle" idx="16"/>
          </p:nvPr>
        </p:nvSpPr>
        <p:spPr>
          <a:xfrm>
            <a:off x="3413125" y="3032760"/>
            <a:ext cx="2317115" cy="386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Hardware Requirements</a:t>
            </a:r>
            <a:endParaRPr lang="en-US" altLang="en-GB"/>
          </a:p>
        </p:txBody>
      </p:sp>
      <p:sp>
        <p:nvSpPr>
          <p:cNvPr id="261" name="Google Shape;261;p37"/>
          <p:cNvSpPr txBox="1"/>
          <p:nvPr>
            <p:ph type="title" idx="17"/>
          </p:nvPr>
        </p:nvSpPr>
        <p:spPr>
          <a:xfrm>
            <a:off x="3995720" y="261489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263" name="Google Shape;263;p37"/>
          <p:cNvSpPr txBox="1"/>
          <p:nvPr>
            <p:ph type="subTitle" idx="19"/>
          </p:nvPr>
        </p:nvSpPr>
        <p:spPr>
          <a:xfrm>
            <a:off x="6106795" y="3129915"/>
            <a:ext cx="2317115" cy="325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Software Requirements</a:t>
            </a:r>
            <a:endParaRPr lang="en-US" altLang="en-GB"/>
          </a:p>
        </p:txBody>
      </p:sp>
      <p:sp>
        <p:nvSpPr>
          <p:cNvPr id="264" name="Google Shape;264;p37"/>
          <p:cNvSpPr txBox="1"/>
          <p:nvPr>
            <p:ph type="title" idx="20"/>
          </p:nvPr>
        </p:nvSpPr>
        <p:spPr>
          <a:xfrm>
            <a:off x="6716550" y="267712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  <p:grpSp>
        <p:nvGrpSpPr>
          <p:cNvPr id="266" name="Google Shape;266;p37"/>
          <p:cNvGrpSpPr/>
          <p:nvPr/>
        </p:nvGrpSpPr>
        <p:grpSpPr>
          <a:xfrm>
            <a:off x="105579" y="4273092"/>
            <a:ext cx="543432" cy="741197"/>
            <a:chOff x="2278754" y="3912467"/>
            <a:chExt cx="543432" cy="741197"/>
          </a:xfrm>
        </p:grpSpPr>
        <p:sp>
          <p:nvSpPr>
            <p:cNvPr id="267" name="Google Shape;267;p37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1" name="Google Shape;291;p37"/>
          <p:cNvGrpSpPr/>
          <p:nvPr/>
        </p:nvGrpSpPr>
        <p:grpSpPr>
          <a:xfrm>
            <a:off x="396318" y="1228088"/>
            <a:ext cx="8426679" cy="2929625"/>
            <a:chOff x="1890971" y="1788200"/>
            <a:chExt cx="2169979" cy="754416"/>
          </a:xfrm>
        </p:grpSpPr>
        <p:sp>
          <p:nvSpPr>
            <p:cNvPr id="292" name="Google Shape;292;p37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2555240" y="3651885"/>
            <a:ext cx="132588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0</a:t>
            </a:r>
            <a:r>
              <a:rPr lang="en-US" altLang="en-GB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7</a:t>
            </a:r>
            <a:endParaRPr lang="en-US" altLang="en-GB" sz="2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627630" y="4084320"/>
            <a:ext cx="15170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Technology</a:t>
            </a:r>
            <a:endParaRPr lang="en-US" altLang="en-GB" sz="1600" b="1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5652135" y="3651885"/>
            <a:ext cx="8648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0</a:t>
            </a:r>
            <a:r>
              <a:rPr lang="en-US" altLang="en-GB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8</a:t>
            </a:r>
            <a:endParaRPr lang="en-US" altLang="en-GB" sz="2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292090" y="4084320"/>
            <a:ext cx="13550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>
                <a:solidFill>
                  <a:schemeClr val="bg1"/>
                </a:solidFill>
                <a:sym typeface="+mn-ea"/>
              </a:rPr>
              <a:t>PERT</a:t>
            </a:r>
            <a:endParaRPr lang="en-US" altLang="en-GB" sz="16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/>
          <p:nvPr>
            <p:ph type="body" idx="1"/>
          </p:nvPr>
        </p:nvSpPr>
        <p:spPr>
          <a:xfrm>
            <a:off x="2699385" y="2067560"/>
            <a:ext cx="3832860" cy="1279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VIRTUAL-CART</a:t>
            </a:r>
            <a:endParaRPr lang="en-US" altLang="en-GB" sz="44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(E-COMMERCE WEBSITE)</a:t>
            </a:r>
            <a:endParaRPr lang="en-US" altLang="en-GB" sz="2400"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358655" y="791300"/>
            <a:ext cx="8426679" cy="3017474"/>
            <a:chOff x="1890971" y="1585959"/>
            <a:chExt cx="2169979" cy="777039"/>
          </a:xfrm>
        </p:grpSpPr>
        <p:sp>
          <p:nvSpPr>
            <p:cNvPr id="493" name="Google Shape;493;p41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3880077" y="1585959"/>
              <a:ext cx="22771" cy="2277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3491865" y="1131570"/>
            <a:ext cx="2280920" cy="5575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360" name="Google Shape;360;p39"/>
          <p:cNvSpPr txBox="1"/>
          <p:nvPr>
            <p:ph type="body" idx="1"/>
          </p:nvPr>
        </p:nvSpPr>
        <p:spPr>
          <a:xfrm>
            <a:off x="3411220" y="1564640"/>
            <a:ext cx="5323205" cy="2421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pc="-35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The purpose of Online E-commerce System is to automate the existing manual system by the help of computerized equipment’s and full-fledged computer software</a:t>
            </a:r>
            <a:endParaRPr lang="en-US" sz="1600" b="1" spc="-35" dirty="0">
              <a:solidFill>
                <a:schemeClr val="bg1"/>
              </a:solidFill>
              <a:latin typeface="Goudy Old Style" panose="02020502050305020303" charset="0"/>
              <a:ea typeface="Inter" pitchFamily="34" charset="-122"/>
              <a:cs typeface="Goudy Old Style" panose="02020502050305020303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spc="-35" dirty="0">
              <a:solidFill>
                <a:schemeClr val="bg1"/>
              </a:solidFill>
              <a:latin typeface="Goudy Old Style" panose="02020502050305020303" charset="0"/>
              <a:ea typeface="Inter" pitchFamily="34" charset="-122"/>
              <a:cs typeface="Goudy Old Style" panose="02020502050305020303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Goudy Old Style" panose="02020502050305020303" charset="0"/>
                <a:cs typeface="Goudy Old Style" panose="02020502050305020303" charset="0"/>
              </a:rPr>
              <a:t>E-commerce works by connecting buyers and sellers using various electronic channels, enabling secure and efficient transactions.</a:t>
            </a:r>
            <a:endParaRPr lang="en-US" sz="1600" b="1">
              <a:latin typeface="Goudy Old Style" panose="02020502050305020303" charset="0"/>
              <a:cs typeface="Goudy Old Style" panose="020205020503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latin typeface="Goudy Old Style" panose="02020502050305020303" charset="0"/>
              <a:cs typeface="Goudy Old Style" panose="020205020503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pc="-35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E-commerce has experienced rapid growth since its humble beginnings, with sales projected to grow significantly by 2024</a:t>
            </a:r>
            <a:endParaRPr lang="en-US" sz="1600" b="1">
              <a:solidFill>
                <a:schemeClr val="bg1"/>
              </a:solidFill>
              <a:latin typeface="Goudy Old Style" panose="02020502050305020303" charset="0"/>
              <a:cs typeface="Goudy Old Style" panose="020205020503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pc="-35" dirty="0">
              <a:solidFill>
                <a:schemeClr val="bg1"/>
              </a:solidFill>
              <a:latin typeface="Inter" pitchFamily="34" charset="0"/>
              <a:ea typeface="Inter" pitchFamily="34" charset="-122"/>
              <a:cs typeface="Inter" pitchFamily="34" charset="-12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pc="-35" dirty="0">
              <a:solidFill>
                <a:schemeClr val="bg1"/>
              </a:solidFill>
              <a:latin typeface="Inter" pitchFamily="34" charset="0"/>
              <a:ea typeface="Inter" pitchFamily="34" charset="-122"/>
              <a:cs typeface="Inter" pitchFamily="34" charset="-12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pc="-35" dirty="0">
              <a:solidFill>
                <a:schemeClr val="bg1"/>
              </a:solidFill>
              <a:latin typeface="Inter" pitchFamily="34" charset="0"/>
              <a:ea typeface="Inter" pitchFamily="34" charset="-122"/>
              <a:cs typeface="Inter" pitchFamily="34" charset="-120"/>
              <a:sym typeface="+mn-ea"/>
            </a:endParaRPr>
          </a:p>
        </p:txBody>
      </p:sp>
      <p:grpSp>
        <p:nvGrpSpPr>
          <p:cNvPr id="361" name="Google Shape;361;p39"/>
          <p:cNvGrpSpPr/>
          <p:nvPr/>
        </p:nvGrpSpPr>
        <p:grpSpPr>
          <a:xfrm>
            <a:off x="3203575" y="1752600"/>
            <a:ext cx="80645" cy="2284095"/>
            <a:chOff x="240800" y="2465374"/>
            <a:chExt cx="14075" cy="391526"/>
          </a:xfrm>
        </p:grpSpPr>
        <p:sp>
          <p:nvSpPr>
            <p:cNvPr id="362" name="Google Shape;362;p39"/>
            <p:cNvSpPr/>
            <p:nvPr/>
          </p:nvSpPr>
          <p:spPr>
            <a:xfrm>
              <a:off x="240800" y="2465374"/>
              <a:ext cx="11401" cy="28510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66" name="Google Shape;366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9115" y="1073785"/>
            <a:ext cx="2432685" cy="30937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39"/>
          <p:cNvGrpSpPr/>
          <p:nvPr/>
        </p:nvGrpSpPr>
        <p:grpSpPr>
          <a:xfrm>
            <a:off x="396318" y="1228088"/>
            <a:ext cx="8426679" cy="2929625"/>
            <a:chOff x="1890971" y="1788200"/>
            <a:chExt cx="2169979" cy="754416"/>
          </a:xfrm>
        </p:grpSpPr>
        <p:sp>
          <p:nvSpPr>
            <p:cNvPr id="368" name="Google Shape;368;p39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1" name="Google Shape;371;p39"/>
          <p:cNvGrpSpPr/>
          <p:nvPr/>
        </p:nvGrpSpPr>
        <p:grpSpPr>
          <a:xfrm rot="10800000"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372" name="Google Shape;372;p39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6" name="Google Shape;396;p39"/>
          <p:cNvGrpSpPr/>
          <p:nvPr/>
        </p:nvGrpSpPr>
        <p:grpSpPr>
          <a:xfrm rot="10800000" flipH="1">
            <a:off x="6150372" y="3874492"/>
            <a:ext cx="541000" cy="741197"/>
            <a:chOff x="548547" y="2097130"/>
            <a:chExt cx="541000" cy="741197"/>
          </a:xfrm>
        </p:grpSpPr>
        <p:sp>
          <p:nvSpPr>
            <p:cNvPr id="397" name="Google Shape;397;p39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331595" y="915670"/>
            <a:ext cx="3087370" cy="970280"/>
          </a:xfrm>
        </p:spPr>
        <p:txBody>
          <a:bodyPr/>
          <a:p>
            <a:r>
              <a:rPr lang="en-US" sz="3200">
                <a:latin typeface="Arial Rounded MT Bold" panose="020F0704030504030204" charset="0"/>
                <a:cs typeface="Arial Rounded MT Bold" panose="020F0704030504030204" charset="0"/>
              </a:rPr>
              <a:t>Objectives</a:t>
            </a:r>
            <a:endParaRPr lang="en-US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85190" y="2139315"/>
            <a:ext cx="6544310" cy="1803400"/>
          </a:xfrm>
        </p:spPr>
        <p:txBody>
          <a:bodyPr/>
          <a:p>
            <a:pPr marL="139700" indent="0" algn="l">
              <a:buNone/>
            </a:pPr>
            <a:r>
              <a:rPr lang="en-US" sz="1800" spc="-35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&gt; Objective of the Project :</a:t>
            </a:r>
            <a:endParaRPr lang="en-US" sz="1800" spc="-35" dirty="0">
              <a:solidFill>
                <a:schemeClr val="bg1"/>
              </a:solidFill>
              <a:latin typeface="Goudy Old Style" panose="02020502050305020303" charset="0"/>
              <a:ea typeface="Inter" pitchFamily="34" charset="-122"/>
              <a:cs typeface="Goudy Old Style" panose="02020502050305020303" charset="0"/>
              <a:sym typeface="+mn-ea"/>
            </a:endParaRPr>
          </a:p>
          <a:p>
            <a:pPr marL="139700" indent="0" algn="l">
              <a:buNone/>
            </a:pPr>
            <a:r>
              <a:rPr lang="en-US" sz="1800" spc="-35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The Objective of this project is to create an e-commerce web portal with content management system which would allow product information to be updated securely</a:t>
            </a:r>
            <a:endParaRPr lang="en-US" sz="1800" spc="-35" dirty="0">
              <a:solidFill>
                <a:schemeClr val="bg1"/>
              </a:solidFill>
              <a:latin typeface="Goudy Old Style" panose="02020502050305020303" charset="0"/>
              <a:ea typeface="Inter" pitchFamily="34" charset="-122"/>
              <a:cs typeface="Goudy Old Style" panose="02020502050305020303" charset="0"/>
              <a:sym typeface="+mn-ea"/>
            </a:endParaRPr>
          </a:p>
        </p:txBody>
      </p:sp>
      <p:pic>
        <p:nvPicPr>
          <p:cNvPr id="3318" name="Google Shape;3318;p76"/>
          <p:cNvPicPr preferRelativeResize="0"/>
          <p:nvPr/>
        </p:nvPicPr>
        <p:blipFill rotWithShape="1">
          <a:blip r:embed="rId1"/>
          <a:srcRect t="11708" b="17967"/>
          <a:stretch>
            <a:fillRect/>
          </a:stretch>
        </p:blipFill>
        <p:spPr>
          <a:xfrm>
            <a:off x="4067810" y="627380"/>
            <a:ext cx="2216785" cy="1788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>
                <a:latin typeface="Arial Rounded MT Bold" panose="020F0704030504030204" charset="0"/>
                <a:cs typeface="Arial Rounded MT Bold" panose="020F0704030504030204" charset="0"/>
              </a:rPr>
              <a:t>Survey</a:t>
            </a:r>
            <a:endParaRPr lang="en-US" altLang="en-GB" sz="32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778" name="Google Shape;778;p46"/>
          <p:cNvSpPr txBox="1"/>
          <p:nvPr>
            <p:ph type="subTitle" idx="1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Rounded MT Bold" panose="020F0704030504030204" charset="0"/>
                <a:cs typeface="Arial Rounded MT Bold" panose="020F0704030504030204" charset="0"/>
              </a:rPr>
              <a:t>Amazon</a:t>
            </a:r>
            <a:endParaRPr lang="en-US" altLang="en-GB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779" name="Google Shape;779;p46"/>
          <p:cNvSpPr txBox="1"/>
          <p:nvPr>
            <p:ph type="subTitle" idx="2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35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Boasts an extensive range of products, numerous seller options, and convenient services.</a:t>
            </a:r>
            <a:endParaRPr lang="en-US" spc="-35" dirty="0">
              <a:solidFill>
                <a:schemeClr val="bg1"/>
              </a:solidFill>
              <a:latin typeface="Goudy Old Style" panose="02020502050305020303" charset="0"/>
              <a:ea typeface="Inter" pitchFamily="34" charset="-122"/>
              <a:cs typeface="Goudy Old Style" panose="02020502050305020303" charset="0"/>
              <a:sym typeface="+mn-ea"/>
            </a:endParaRPr>
          </a:p>
        </p:txBody>
      </p:sp>
      <p:sp>
        <p:nvSpPr>
          <p:cNvPr id="780" name="Google Shape;780;p46"/>
          <p:cNvSpPr txBox="1"/>
          <p:nvPr>
            <p:ph type="subTitle" idx="3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Rounded MT Bold" panose="020F0704030504030204" charset="0"/>
                <a:cs typeface="Arial Rounded MT Bold" panose="020F0704030504030204" charset="0"/>
              </a:rPr>
              <a:t>Flipkart</a:t>
            </a:r>
            <a:endParaRPr lang="en-US" altLang="en-GB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781" name="Google Shape;781;p46"/>
          <p:cNvSpPr txBox="1"/>
          <p:nvPr>
            <p:ph type="subTitle" idx="4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35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Leading e-commerce platform based in India, offering a vast array of products across multiple categories.</a:t>
            </a:r>
            <a:endParaRPr lang="en-US" spc="-35" dirty="0">
              <a:solidFill>
                <a:schemeClr val="bg1"/>
              </a:solidFill>
              <a:latin typeface="Goudy Old Style" panose="02020502050305020303" charset="0"/>
              <a:ea typeface="Inter" pitchFamily="34" charset="-122"/>
              <a:cs typeface="Goudy Old Style" panose="02020502050305020303" charset="0"/>
              <a:sym typeface="+mn-ea"/>
            </a:endParaRPr>
          </a:p>
        </p:txBody>
      </p:sp>
      <p:sp>
        <p:nvSpPr>
          <p:cNvPr id="782" name="Google Shape;782;p46"/>
          <p:cNvSpPr txBox="1"/>
          <p:nvPr>
            <p:ph type="subTitle" idx="5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Rounded MT Bold" panose="020F0704030504030204" charset="0"/>
                <a:cs typeface="Arial Rounded MT Bold" panose="020F0704030504030204" charset="0"/>
              </a:rPr>
              <a:t>Myntra</a:t>
            </a:r>
            <a:endParaRPr lang="en-US" altLang="en-GB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783" name="Google Shape;783;p46"/>
          <p:cNvSpPr txBox="1"/>
          <p:nvPr>
            <p:ph type="subTitle" idx="6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35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Focuses on fashion and casual lifestyle products, and is among the top e-commerce companies in India.</a:t>
            </a:r>
            <a:endParaRPr lang="en-US" spc="-35" dirty="0">
              <a:solidFill>
                <a:schemeClr val="bg1"/>
              </a:solidFill>
              <a:latin typeface="Goudy Old Style" panose="02020502050305020303" charset="0"/>
              <a:ea typeface="Inter" pitchFamily="34" charset="-122"/>
              <a:cs typeface="Goudy Old Style" panose="02020502050305020303" charset="0"/>
              <a:sym typeface="+mn-ea"/>
            </a:endParaRPr>
          </a:p>
        </p:txBody>
      </p:sp>
      <p:grpSp>
        <p:nvGrpSpPr>
          <p:cNvPr id="784" name="Google Shape;784;p46"/>
          <p:cNvGrpSpPr/>
          <p:nvPr/>
        </p:nvGrpSpPr>
        <p:grpSpPr>
          <a:xfrm>
            <a:off x="7092661" y="1856294"/>
            <a:ext cx="350166" cy="349434"/>
            <a:chOff x="3541011" y="1508594"/>
            <a:chExt cx="350166" cy="349434"/>
          </a:xfrm>
        </p:grpSpPr>
        <p:sp>
          <p:nvSpPr>
            <p:cNvPr id="785" name="Google Shape;785;p46"/>
            <p:cNvSpPr/>
            <p:nvPr/>
          </p:nvSpPr>
          <p:spPr>
            <a:xfrm>
              <a:off x="3600879" y="1568270"/>
              <a:ext cx="230049" cy="289758"/>
            </a:xfrm>
            <a:custGeom>
              <a:avLst/>
              <a:gdLst/>
              <a:ahLst/>
              <a:cxnLst/>
              <a:rect l="l" t="t" r="r" b="b"/>
              <a:pathLst>
                <a:path w="7228" h="9104" extrusionOk="0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3541011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3842259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3711161" y="1508594"/>
              <a:ext cx="10248" cy="48537"/>
            </a:xfrm>
            <a:custGeom>
              <a:avLst/>
              <a:gdLst/>
              <a:ahLst/>
              <a:cxnLst/>
              <a:rect l="l" t="t" r="r" b="b"/>
              <a:pathLst>
                <a:path w="322" h="1525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3633470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3775962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3577390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3823703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3775962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3633470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3823703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3577390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3732358" y="1593032"/>
              <a:ext cx="71294" cy="62255"/>
            </a:xfrm>
            <a:custGeom>
              <a:avLst/>
              <a:gdLst/>
              <a:ahLst/>
              <a:cxnLst/>
              <a:rect l="l" t="t" r="r" b="b"/>
              <a:pathLst>
                <a:path w="2240" h="1956" extrusionOk="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8" name="Google Shape;798;p46"/>
          <p:cNvGrpSpPr/>
          <p:nvPr/>
        </p:nvGrpSpPr>
        <p:grpSpPr>
          <a:xfrm>
            <a:off x="1705196" y="1858014"/>
            <a:ext cx="345997" cy="345997"/>
            <a:chOff x="1756921" y="1509739"/>
            <a:chExt cx="345997" cy="345997"/>
          </a:xfrm>
        </p:grpSpPr>
        <p:sp>
          <p:nvSpPr>
            <p:cNvPr id="799" name="Google Shape;799;p46"/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6" name="Google Shape;816;p46"/>
          <p:cNvGrpSpPr/>
          <p:nvPr/>
        </p:nvGrpSpPr>
        <p:grpSpPr>
          <a:xfrm>
            <a:off x="4394377" y="1853274"/>
            <a:ext cx="355099" cy="355481"/>
            <a:chOff x="3539102" y="2427549"/>
            <a:chExt cx="355099" cy="355481"/>
          </a:xfrm>
        </p:grpSpPr>
        <p:sp>
          <p:nvSpPr>
            <p:cNvPr id="817" name="Google Shape;817;p46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9" name="Google Shape;819;p46"/>
          <p:cNvGrpSpPr/>
          <p:nvPr/>
        </p:nvGrpSpPr>
        <p:grpSpPr>
          <a:xfrm flipH="1">
            <a:off x="5875692" y="285902"/>
            <a:ext cx="2956954" cy="4721744"/>
            <a:chOff x="4479125" y="1041049"/>
            <a:chExt cx="935952" cy="1494601"/>
          </a:xfrm>
        </p:grpSpPr>
        <p:sp>
          <p:nvSpPr>
            <p:cNvPr id="820" name="Google Shape;820;p46"/>
            <p:cNvSpPr/>
            <p:nvPr/>
          </p:nvSpPr>
          <p:spPr>
            <a:xfrm>
              <a:off x="4810350" y="2482750"/>
              <a:ext cx="53550" cy="52900"/>
            </a:xfrm>
            <a:custGeom>
              <a:avLst/>
              <a:gdLst/>
              <a:ahLst/>
              <a:cxnLst/>
              <a:rect l="l" t="t" r="r" b="b"/>
              <a:pathLst>
                <a:path w="2142" h="2116" fill="none" extrusionOk="0">
                  <a:moveTo>
                    <a:pt x="1901" y="884"/>
                  </a:moveTo>
                  <a:cubicBezTo>
                    <a:pt x="2142" y="1553"/>
                    <a:pt x="1473" y="2115"/>
                    <a:pt x="804" y="2008"/>
                  </a:cubicBezTo>
                  <a:cubicBezTo>
                    <a:pt x="563" y="1901"/>
                    <a:pt x="242" y="1660"/>
                    <a:pt x="242" y="1339"/>
                  </a:cubicBezTo>
                  <a:cubicBezTo>
                    <a:pt x="1" y="670"/>
                    <a:pt x="563" y="1"/>
                    <a:pt x="1232" y="215"/>
                  </a:cubicBezTo>
                  <a:cubicBezTo>
                    <a:pt x="1580" y="322"/>
                    <a:pt x="1901" y="563"/>
                    <a:pt x="1901" y="884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4640400" y="2418525"/>
              <a:ext cx="22775" cy="22100"/>
            </a:xfrm>
            <a:custGeom>
              <a:avLst/>
              <a:gdLst/>
              <a:ahLst/>
              <a:cxnLst/>
              <a:rect l="l" t="t" r="r" b="b"/>
              <a:pathLst>
                <a:path w="911" h="884" fill="none" extrusionOk="0">
                  <a:moveTo>
                    <a:pt x="910" y="455"/>
                  </a:moveTo>
                  <a:cubicBezTo>
                    <a:pt x="910" y="669"/>
                    <a:pt x="669" y="884"/>
                    <a:pt x="455" y="884"/>
                  </a:cubicBezTo>
                  <a:cubicBezTo>
                    <a:pt x="241" y="884"/>
                    <a:pt x="0" y="669"/>
                    <a:pt x="0" y="455"/>
                  </a:cubicBezTo>
                  <a:cubicBezTo>
                    <a:pt x="0" y="107"/>
                    <a:pt x="241" y="0"/>
                    <a:pt x="455" y="0"/>
                  </a:cubicBezTo>
                  <a:cubicBezTo>
                    <a:pt x="669" y="0"/>
                    <a:pt x="910" y="107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5392977" y="1041049"/>
              <a:ext cx="22100" cy="22775"/>
            </a:xfrm>
            <a:custGeom>
              <a:avLst/>
              <a:gdLst/>
              <a:ahLst/>
              <a:cxnLst/>
              <a:rect l="l" t="t" r="r" b="b"/>
              <a:pathLst>
                <a:path w="884" h="911" fill="none" extrusionOk="0">
                  <a:moveTo>
                    <a:pt x="884" y="456"/>
                  </a:moveTo>
                  <a:cubicBezTo>
                    <a:pt x="884" y="804"/>
                    <a:pt x="669" y="911"/>
                    <a:pt x="455" y="911"/>
                  </a:cubicBezTo>
                  <a:cubicBezTo>
                    <a:pt x="107" y="911"/>
                    <a:pt x="0" y="804"/>
                    <a:pt x="0" y="456"/>
                  </a:cubicBezTo>
                  <a:cubicBezTo>
                    <a:pt x="0" y="242"/>
                    <a:pt x="107" y="1"/>
                    <a:pt x="455" y="1"/>
                  </a:cubicBezTo>
                  <a:cubicBezTo>
                    <a:pt x="669" y="1"/>
                    <a:pt x="884" y="242"/>
                    <a:pt x="884" y="45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4479125" y="1922025"/>
              <a:ext cx="50225" cy="50200"/>
            </a:xfrm>
            <a:custGeom>
              <a:avLst/>
              <a:gdLst/>
              <a:ahLst/>
              <a:cxnLst/>
              <a:rect l="l" t="t" r="r" b="b"/>
              <a:pathLst>
                <a:path w="2009" h="2008" fill="none" extrusionOk="0">
                  <a:moveTo>
                    <a:pt x="1874" y="803"/>
                  </a:moveTo>
                  <a:cubicBezTo>
                    <a:pt x="2008" y="1472"/>
                    <a:pt x="1446" y="2008"/>
                    <a:pt x="777" y="1901"/>
                  </a:cubicBezTo>
                  <a:cubicBezTo>
                    <a:pt x="429" y="1794"/>
                    <a:pt x="215" y="1579"/>
                    <a:pt x="108" y="1231"/>
                  </a:cubicBezTo>
                  <a:cubicBezTo>
                    <a:pt x="1" y="562"/>
                    <a:pt x="536" y="0"/>
                    <a:pt x="1205" y="134"/>
                  </a:cubicBezTo>
                  <a:cubicBezTo>
                    <a:pt x="1553" y="241"/>
                    <a:pt x="1767" y="455"/>
                    <a:pt x="1874" y="803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4" name="Google Shape;824;p46"/>
          <p:cNvGrpSpPr/>
          <p:nvPr/>
        </p:nvGrpSpPr>
        <p:grpSpPr>
          <a:xfrm>
            <a:off x="7880579" y="371505"/>
            <a:ext cx="543432" cy="741197"/>
            <a:chOff x="2878829" y="3023092"/>
            <a:chExt cx="543432" cy="741197"/>
          </a:xfrm>
        </p:grpSpPr>
        <p:sp>
          <p:nvSpPr>
            <p:cNvPr id="825" name="Google Shape;825;p46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9" name="Google Shape;849;p46"/>
          <p:cNvGrpSpPr/>
          <p:nvPr/>
        </p:nvGrpSpPr>
        <p:grpSpPr>
          <a:xfrm>
            <a:off x="449509" y="1404755"/>
            <a:ext cx="541000" cy="741197"/>
            <a:chOff x="1148622" y="1207755"/>
            <a:chExt cx="541000" cy="741197"/>
          </a:xfrm>
        </p:grpSpPr>
        <p:sp>
          <p:nvSpPr>
            <p:cNvPr id="850" name="Google Shape;850;p46"/>
            <p:cNvSpPr/>
            <p:nvPr/>
          </p:nvSpPr>
          <p:spPr>
            <a:xfrm>
              <a:off x="1148622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1326461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1501680" y="1207755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1669415" y="1207755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1148622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1326461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1501680" y="1352944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1669415" y="1352944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1148622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1326461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1501680" y="1500660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1669415" y="1500660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1148622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1326461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1501680" y="1645943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1669415" y="1645943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1148622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1326461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1501680" y="1791132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1669415" y="1787016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1148622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1326461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1501680" y="1926312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1669415" y="1926312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4" name="Google Shape;874;p46"/>
          <p:cNvGrpSpPr/>
          <p:nvPr/>
        </p:nvGrpSpPr>
        <p:grpSpPr>
          <a:xfrm>
            <a:off x="3536854" y="4132455"/>
            <a:ext cx="543432" cy="741197"/>
            <a:chOff x="2878829" y="3023092"/>
            <a:chExt cx="543432" cy="741197"/>
          </a:xfrm>
        </p:grpSpPr>
        <p:sp>
          <p:nvSpPr>
            <p:cNvPr id="875" name="Google Shape;875;p46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315" name="Google Shape;3315;p7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47945" y="123190"/>
            <a:ext cx="1789430" cy="166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pc="-131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  <a:sym typeface="+mn-ea"/>
              </a:rPr>
              <a:t>Methodology</a:t>
            </a:r>
            <a:endParaRPr lang="en-US" b="1" spc="-131" dirty="0">
              <a:solidFill>
                <a:schemeClr val="bg1"/>
              </a:solidFill>
              <a:latin typeface="Inter" pitchFamily="34" charset="0"/>
              <a:ea typeface="Inter" pitchFamily="34" charset="-122"/>
              <a:cs typeface="Inter" pitchFamily="34" charset="-120"/>
              <a:sym typeface="+mn-ea"/>
            </a:endParaRPr>
          </a:p>
        </p:txBody>
      </p:sp>
      <p:sp>
        <p:nvSpPr>
          <p:cNvPr id="1727" name="Google Shape;1727;p56"/>
          <p:cNvSpPr txBox="1"/>
          <p:nvPr>
            <p:ph type="subTitle" idx="1"/>
          </p:nvPr>
        </p:nvSpPr>
        <p:spPr>
          <a:xfrm>
            <a:off x="1322705" y="1466215"/>
            <a:ext cx="2583180" cy="389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pc="-66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Backend Development</a:t>
            </a:r>
            <a:r>
              <a:rPr lang="en-US" altLang="en-GB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endParaRPr lang="en-US" altLang="en-GB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728" name="Google Shape;1728;p56"/>
          <p:cNvSpPr txBox="1"/>
          <p:nvPr>
            <p:ph type="subTitle" idx="7"/>
          </p:nvPr>
        </p:nvSpPr>
        <p:spPr>
          <a:xfrm>
            <a:off x="5292090" y="1885950"/>
            <a:ext cx="2364740" cy="389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pc="-66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Frontend Development</a:t>
            </a:r>
            <a:endParaRPr lang="en-US" b="1" spc="-66" dirty="0">
              <a:solidFill>
                <a:schemeClr val="bg1"/>
              </a:solidFill>
              <a:latin typeface="Goudy Old Style" panose="02020502050305020303" charset="0"/>
              <a:ea typeface="Inter" pitchFamily="34" charset="-122"/>
              <a:cs typeface="Goudy Old Style" panose="02020502050305020303" charset="0"/>
              <a:sym typeface="+mn-ea"/>
            </a:endParaRPr>
          </a:p>
        </p:txBody>
      </p:sp>
      <p:sp>
        <p:nvSpPr>
          <p:cNvPr id="1729" name="Google Shape;1729;p56"/>
          <p:cNvSpPr txBox="1"/>
          <p:nvPr>
            <p:ph type="subTitle" idx="2"/>
          </p:nvPr>
        </p:nvSpPr>
        <p:spPr>
          <a:xfrm>
            <a:off x="1039495" y="1766570"/>
            <a:ext cx="2866390" cy="81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35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Utilizes Node.js, Express.js, and MongoDB for backend development and data manageme</a:t>
            </a:r>
            <a:r>
              <a:rPr lang="en-US" spc="-35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  <a:sym typeface="+mn-ea"/>
              </a:rPr>
              <a:t>nt.</a:t>
            </a:r>
            <a:endParaRPr lang="en-US" spc="-35" dirty="0">
              <a:solidFill>
                <a:schemeClr val="bg1"/>
              </a:solidFill>
              <a:latin typeface="Inter" pitchFamily="34" charset="0"/>
              <a:ea typeface="Inter" pitchFamily="34" charset="-122"/>
              <a:cs typeface="Inter" pitchFamily="34" charset="-120"/>
              <a:sym typeface="+mn-ea"/>
            </a:endParaRPr>
          </a:p>
        </p:txBody>
      </p:sp>
      <p:sp>
        <p:nvSpPr>
          <p:cNvPr id="1730" name="Google Shape;1730;p56"/>
          <p:cNvSpPr txBox="1"/>
          <p:nvPr>
            <p:ph type="subTitle" idx="3"/>
          </p:nvPr>
        </p:nvSpPr>
        <p:spPr>
          <a:xfrm>
            <a:off x="826770" y="2790190"/>
            <a:ext cx="3079115" cy="389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pc="-66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Testing and Quality Assurance</a:t>
            </a:r>
            <a:endParaRPr lang="en-US" b="1" spc="-66" dirty="0">
              <a:solidFill>
                <a:schemeClr val="bg1"/>
              </a:solidFill>
              <a:latin typeface="Goudy Old Style" panose="02020502050305020303" charset="0"/>
              <a:ea typeface="Inter" pitchFamily="34" charset="-122"/>
              <a:cs typeface="Goudy Old Style" panose="02020502050305020303" charset="0"/>
              <a:sym typeface="+mn-ea"/>
            </a:endParaRPr>
          </a:p>
        </p:txBody>
      </p:sp>
      <p:sp>
        <p:nvSpPr>
          <p:cNvPr id="1731" name="Google Shape;1731;p56"/>
          <p:cNvSpPr txBox="1"/>
          <p:nvPr>
            <p:ph type="subTitle" idx="4"/>
          </p:nvPr>
        </p:nvSpPr>
        <p:spPr>
          <a:xfrm>
            <a:off x="990600" y="3089910"/>
            <a:ext cx="2915285" cy="81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35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Includes unit testing, integration testing, and user acceptance testing to ensure a seamless and functional platform.</a:t>
            </a:r>
            <a:endParaRPr lang="en-US" spc="-35" dirty="0">
              <a:solidFill>
                <a:schemeClr val="bg1"/>
              </a:solidFill>
              <a:latin typeface="Goudy Old Style" panose="02020502050305020303" charset="0"/>
              <a:ea typeface="Inter" pitchFamily="34" charset="-122"/>
              <a:cs typeface="Goudy Old Style" panose="02020502050305020303" charset="0"/>
              <a:sym typeface="+mn-ea"/>
            </a:endParaRPr>
          </a:p>
        </p:txBody>
      </p:sp>
      <p:sp>
        <p:nvSpPr>
          <p:cNvPr id="1734" name="Google Shape;1734;p56"/>
          <p:cNvSpPr txBox="1"/>
          <p:nvPr>
            <p:ph type="subTitle" idx="8"/>
          </p:nvPr>
        </p:nvSpPr>
        <p:spPr>
          <a:xfrm>
            <a:off x="5238115" y="2275840"/>
            <a:ext cx="2983230" cy="81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35" dirty="0">
                <a:solidFill>
                  <a:schemeClr val="bg1"/>
                </a:solidFill>
                <a:latin typeface="Goudy Old Style" panose="02020502050305020303" charset="0"/>
                <a:ea typeface="Inter" pitchFamily="34" charset="-122"/>
                <a:cs typeface="Goudy Old Style" panose="02020502050305020303" charset="0"/>
                <a:sym typeface="+mn-ea"/>
              </a:rPr>
              <a:t>Employs HTML, CSS, JavaScript, and React.js to create interactive and dynamic user interfaces.</a:t>
            </a:r>
            <a:endParaRPr lang="en-US" spc="-35" dirty="0">
              <a:solidFill>
                <a:schemeClr val="bg1"/>
              </a:solidFill>
              <a:latin typeface="Goudy Old Style" panose="02020502050305020303" charset="0"/>
              <a:ea typeface="Inter" pitchFamily="34" charset="-122"/>
              <a:cs typeface="Goudy Old Style" panose="02020502050305020303" charset="0"/>
              <a:sym typeface="+mn-ea"/>
            </a:endParaRPr>
          </a:p>
        </p:txBody>
      </p:sp>
      <p:sp>
        <p:nvSpPr>
          <p:cNvPr id="1735" name="Google Shape;1735;p56"/>
          <p:cNvSpPr/>
          <p:nvPr/>
        </p:nvSpPr>
        <p:spPr>
          <a:xfrm>
            <a:off x="3963140" y="1466400"/>
            <a:ext cx="309169" cy="285051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36" name="Google Shape;1736;p56"/>
          <p:cNvGrpSpPr/>
          <p:nvPr/>
        </p:nvGrpSpPr>
        <p:grpSpPr>
          <a:xfrm>
            <a:off x="4828705" y="1995503"/>
            <a:ext cx="345258" cy="228114"/>
            <a:chOff x="5206262" y="4174817"/>
            <a:chExt cx="397763" cy="262804"/>
          </a:xfrm>
        </p:grpSpPr>
        <p:sp>
          <p:nvSpPr>
            <p:cNvPr id="1737" name="Google Shape;1737;p56"/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44" name="Google Shape;1744;p56"/>
          <p:cNvGrpSpPr/>
          <p:nvPr/>
        </p:nvGrpSpPr>
        <p:grpSpPr>
          <a:xfrm>
            <a:off x="3926545" y="2859007"/>
            <a:ext cx="382359" cy="251736"/>
            <a:chOff x="5727616" y="4204699"/>
            <a:chExt cx="440505" cy="290018"/>
          </a:xfrm>
        </p:grpSpPr>
        <p:sp>
          <p:nvSpPr>
            <p:cNvPr id="1745" name="Google Shape;1745;p56"/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4" name="Google Shape;1754;p56"/>
          <p:cNvGrpSpPr/>
          <p:nvPr/>
        </p:nvGrpSpPr>
        <p:grpSpPr>
          <a:xfrm>
            <a:off x="4531661" y="1391377"/>
            <a:ext cx="80672" cy="2561036"/>
            <a:chOff x="240800" y="2416421"/>
            <a:chExt cx="14075" cy="440479"/>
          </a:xfrm>
        </p:grpSpPr>
        <p:sp>
          <p:nvSpPr>
            <p:cNvPr id="1755" name="Google Shape;1755;p56"/>
            <p:cNvSpPr/>
            <p:nvPr/>
          </p:nvSpPr>
          <p:spPr>
            <a:xfrm>
              <a:off x="240800" y="2416421"/>
              <a:ext cx="11401" cy="33404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9" name="Google Shape;1759;p56"/>
          <p:cNvGrpSpPr/>
          <p:nvPr/>
        </p:nvGrpSpPr>
        <p:grpSpPr>
          <a:xfrm>
            <a:off x="449509" y="3034705"/>
            <a:ext cx="541000" cy="741197"/>
            <a:chOff x="1148622" y="1207755"/>
            <a:chExt cx="541000" cy="741197"/>
          </a:xfrm>
        </p:grpSpPr>
        <p:sp>
          <p:nvSpPr>
            <p:cNvPr id="1760" name="Google Shape;1760;p56"/>
            <p:cNvSpPr/>
            <p:nvPr/>
          </p:nvSpPr>
          <p:spPr>
            <a:xfrm>
              <a:off x="1148622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1326461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1501680" y="1207755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1669415" y="1207755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1148622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1326461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1501680" y="1352944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1669415" y="1352944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1148622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1326461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1501680" y="1500660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1669415" y="1500660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1148622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1326461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1501680" y="1645943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1669415" y="1645943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1148622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1326461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1501680" y="1791132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1669415" y="1787016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1148622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1326461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1501680" y="1926312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1669415" y="1926312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4" name="Google Shape;1784;p56"/>
          <p:cNvGrpSpPr/>
          <p:nvPr/>
        </p:nvGrpSpPr>
        <p:grpSpPr>
          <a:xfrm>
            <a:off x="7546034" y="806005"/>
            <a:ext cx="541000" cy="741197"/>
            <a:chOff x="1148622" y="1207755"/>
            <a:chExt cx="541000" cy="741197"/>
          </a:xfrm>
        </p:grpSpPr>
        <p:sp>
          <p:nvSpPr>
            <p:cNvPr id="1785" name="Google Shape;1785;p56"/>
            <p:cNvSpPr/>
            <p:nvPr/>
          </p:nvSpPr>
          <p:spPr>
            <a:xfrm>
              <a:off x="1148622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1326461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1501680" y="1207755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1669415" y="1207755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1148622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1326461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1501680" y="1352944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1669415" y="1352944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1148622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1326461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1501680" y="1500660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1669415" y="1500660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1148622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1326461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1501680" y="1645943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1669415" y="1645943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1148622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1326461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1501680" y="1791132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1669415" y="1787016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1148622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1326461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1501680" y="1926312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1669415" y="1926312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9" name="Google Shape;1809;p56"/>
          <p:cNvGrpSpPr/>
          <p:nvPr/>
        </p:nvGrpSpPr>
        <p:grpSpPr>
          <a:xfrm>
            <a:off x="1721150" y="1228088"/>
            <a:ext cx="7101846" cy="3219987"/>
            <a:chOff x="2232133" y="1788200"/>
            <a:chExt cx="1828817" cy="829188"/>
          </a:xfrm>
        </p:grpSpPr>
        <p:sp>
          <p:nvSpPr>
            <p:cNvPr id="1810" name="Google Shape;1810;p5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2232133" y="2558649"/>
              <a:ext cx="61769" cy="58739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32" name="Google Shape;11532;p83"/>
          <p:cNvSpPr/>
          <p:nvPr/>
        </p:nvSpPr>
        <p:spPr>
          <a:xfrm>
            <a:off x="6644640" y="2970530"/>
            <a:ext cx="1928495" cy="217297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63"/>
          <p:cNvSpPr txBox="1"/>
          <p:nvPr>
            <p:ph type="subTitle" idx="4294967295"/>
          </p:nvPr>
        </p:nvSpPr>
        <p:spPr>
          <a:xfrm>
            <a:off x="2456180" y="1109980"/>
            <a:ext cx="4549775" cy="389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Hardware</a:t>
            </a:r>
            <a:r>
              <a:rPr lang="en-US" altLang="en-GB" sz="28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r>
              <a:rPr lang="en-GB" sz="28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requirements</a:t>
            </a:r>
            <a:br>
              <a:rPr lang="en-GB" sz="1800" dirty="0">
                <a:sym typeface="+mn-ea"/>
              </a:rPr>
            </a:br>
            <a:br>
              <a:rPr lang="en-GB" sz="1800" dirty="0">
                <a:sym typeface="+mn-ea"/>
              </a:rPr>
            </a:b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1" name="Google Shape;2371;p63"/>
          <p:cNvSpPr txBox="1"/>
          <p:nvPr>
            <p:ph type="subTitle" idx="4294967295"/>
          </p:nvPr>
        </p:nvSpPr>
        <p:spPr>
          <a:xfrm>
            <a:off x="674370" y="2571750"/>
            <a:ext cx="1814195" cy="389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Goudy Old Style" panose="02020502050305020303" charset="0"/>
                <a:cs typeface="Goudy Old Style" panose="02020502050305020303" charset="0"/>
                <a:sym typeface="+mn-ea"/>
              </a:rPr>
              <a:t>HD display monitor</a:t>
            </a:r>
            <a:endParaRPr lang="en-IN" sz="1600" dirty="0">
              <a:latin typeface="Goudy Old Style" panose="02020502050305020303" charset="0"/>
              <a:ea typeface="Oswald"/>
              <a:cs typeface="Goudy Old Style" panose="02020502050305020303" charset="0"/>
              <a:sym typeface="+mn-ea"/>
            </a:endParaRPr>
          </a:p>
        </p:txBody>
      </p:sp>
      <p:sp>
        <p:nvSpPr>
          <p:cNvPr id="2372" name="Google Shape;2372;p63"/>
          <p:cNvSpPr txBox="1"/>
          <p:nvPr>
            <p:ph type="subTitle" idx="4294967295"/>
          </p:nvPr>
        </p:nvSpPr>
        <p:spPr>
          <a:xfrm>
            <a:off x="2483510" y="305624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latin typeface="Goudy Old Style" panose="02020502050305020303" charset="0"/>
                <a:cs typeface="Goudy Old Style" panose="02020502050305020303" charset="0"/>
                <a:sym typeface="+mn-ea"/>
              </a:rPr>
              <a:t>8GB RAM</a:t>
            </a:r>
            <a:endParaRPr sz="1800">
              <a:latin typeface="Goudy Old Style" panose="02020502050305020303" charset="0"/>
              <a:ea typeface="Oswald"/>
              <a:cs typeface="Goudy Old Style" panose="02020502050305020303" charset="0"/>
              <a:sym typeface="Oswald"/>
            </a:endParaRPr>
          </a:p>
        </p:txBody>
      </p:sp>
      <p:sp>
        <p:nvSpPr>
          <p:cNvPr id="2373" name="Google Shape;2373;p63"/>
          <p:cNvSpPr txBox="1"/>
          <p:nvPr>
            <p:ph type="subTitle" idx="4294967295"/>
          </p:nvPr>
        </p:nvSpPr>
        <p:spPr>
          <a:xfrm>
            <a:off x="6449060" y="2571750"/>
            <a:ext cx="2145030" cy="389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ym typeface="+mn-ea"/>
              </a:rPr>
              <a:t>Ethernet or Wi-Fi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4" name="Google Shape;2374;p63"/>
          <p:cNvSpPr/>
          <p:nvPr/>
        </p:nvSpPr>
        <p:spPr>
          <a:xfrm>
            <a:off x="4244340" y="1742440"/>
            <a:ext cx="654685" cy="654685"/>
          </a:xfrm>
          <a:prstGeom prst="ellipse">
            <a:avLst/>
          </a:prstGeom>
          <a:gradFill>
            <a:gsLst>
              <a:gs pos="0">
                <a:srgbClr val="20124D"/>
              </a:gs>
              <a:gs pos="100000">
                <a:srgbClr val="EA9999"/>
              </a:gs>
            </a:gsLst>
            <a:lin ang="108014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75" name="Google Shape;2375;p63"/>
          <p:cNvCxnSpPr>
            <a:stCxn id="2374" idx="2"/>
            <a:endCxn id="2371" idx="0"/>
          </p:cNvCxnSpPr>
          <p:nvPr/>
        </p:nvCxnSpPr>
        <p:spPr>
          <a:xfrm rot="10800000" flipV="1">
            <a:off x="1581785" y="2070100"/>
            <a:ext cx="2662555" cy="50165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76" name="Google Shape;2376;p63"/>
          <p:cNvCxnSpPr>
            <a:stCxn id="2374" idx="6"/>
            <a:endCxn id="2373" idx="0"/>
          </p:cNvCxnSpPr>
          <p:nvPr/>
        </p:nvCxnSpPr>
        <p:spPr>
          <a:xfrm>
            <a:off x="4899025" y="2070100"/>
            <a:ext cx="2622550" cy="50165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77" name="Google Shape;2377;p63"/>
          <p:cNvCxnSpPr/>
          <p:nvPr/>
        </p:nvCxnSpPr>
        <p:spPr>
          <a:xfrm flipH="1">
            <a:off x="3324860" y="2355578"/>
            <a:ext cx="1133475" cy="63055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19" name="Google Shape;2419;p63"/>
          <p:cNvGrpSpPr/>
          <p:nvPr/>
        </p:nvGrpSpPr>
        <p:grpSpPr>
          <a:xfrm>
            <a:off x="6817704" y="321305"/>
            <a:ext cx="543432" cy="741197"/>
            <a:chOff x="2878829" y="3023092"/>
            <a:chExt cx="543432" cy="741197"/>
          </a:xfrm>
        </p:grpSpPr>
        <p:sp>
          <p:nvSpPr>
            <p:cNvPr id="2420" name="Google Shape;2420;p63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3" name="Google Shape;2423;p63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4" name="Google Shape;2424;p63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63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63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44" name="Google Shape;2444;p63"/>
          <p:cNvGrpSpPr/>
          <p:nvPr/>
        </p:nvGrpSpPr>
        <p:grpSpPr>
          <a:xfrm>
            <a:off x="8362284" y="4198280"/>
            <a:ext cx="541000" cy="741197"/>
            <a:chOff x="1148622" y="1207755"/>
            <a:chExt cx="541000" cy="741197"/>
          </a:xfrm>
        </p:grpSpPr>
        <p:sp>
          <p:nvSpPr>
            <p:cNvPr id="2445" name="Google Shape;2445;p63"/>
            <p:cNvSpPr/>
            <p:nvPr/>
          </p:nvSpPr>
          <p:spPr>
            <a:xfrm>
              <a:off x="1148622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1326461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1501680" y="1207755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1669415" y="1207755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1148622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1326461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1501680" y="1352944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1669415" y="1352944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63"/>
            <p:cNvSpPr/>
            <p:nvPr/>
          </p:nvSpPr>
          <p:spPr>
            <a:xfrm>
              <a:off x="1148622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63"/>
            <p:cNvSpPr/>
            <p:nvPr/>
          </p:nvSpPr>
          <p:spPr>
            <a:xfrm>
              <a:off x="1326461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63"/>
            <p:cNvSpPr/>
            <p:nvPr/>
          </p:nvSpPr>
          <p:spPr>
            <a:xfrm>
              <a:off x="1501680" y="1500660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63"/>
            <p:cNvSpPr/>
            <p:nvPr/>
          </p:nvSpPr>
          <p:spPr>
            <a:xfrm>
              <a:off x="1669415" y="1500660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63"/>
            <p:cNvSpPr/>
            <p:nvPr/>
          </p:nvSpPr>
          <p:spPr>
            <a:xfrm>
              <a:off x="1148622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63"/>
            <p:cNvSpPr/>
            <p:nvPr/>
          </p:nvSpPr>
          <p:spPr>
            <a:xfrm>
              <a:off x="1326461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63"/>
            <p:cNvSpPr/>
            <p:nvPr/>
          </p:nvSpPr>
          <p:spPr>
            <a:xfrm>
              <a:off x="1501680" y="1645943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63"/>
            <p:cNvSpPr/>
            <p:nvPr/>
          </p:nvSpPr>
          <p:spPr>
            <a:xfrm>
              <a:off x="1669415" y="1645943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1" name="Google Shape;2461;p63"/>
            <p:cNvSpPr/>
            <p:nvPr/>
          </p:nvSpPr>
          <p:spPr>
            <a:xfrm>
              <a:off x="1148622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2" name="Google Shape;2462;p63"/>
            <p:cNvSpPr/>
            <p:nvPr/>
          </p:nvSpPr>
          <p:spPr>
            <a:xfrm>
              <a:off x="1326461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63"/>
            <p:cNvSpPr/>
            <p:nvPr/>
          </p:nvSpPr>
          <p:spPr>
            <a:xfrm>
              <a:off x="1501680" y="1791132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63"/>
            <p:cNvSpPr/>
            <p:nvPr/>
          </p:nvSpPr>
          <p:spPr>
            <a:xfrm>
              <a:off x="1669415" y="1787016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63"/>
            <p:cNvSpPr/>
            <p:nvPr/>
          </p:nvSpPr>
          <p:spPr>
            <a:xfrm>
              <a:off x="1148622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63"/>
            <p:cNvSpPr/>
            <p:nvPr/>
          </p:nvSpPr>
          <p:spPr>
            <a:xfrm>
              <a:off x="1326461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63"/>
            <p:cNvSpPr/>
            <p:nvPr/>
          </p:nvSpPr>
          <p:spPr>
            <a:xfrm>
              <a:off x="1501680" y="1926312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1669415" y="1926312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69" name="Google Shape;2469;p63"/>
          <p:cNvGrpSpPr/>
          <p:nvPr/>
        </p:nvGrpSpPr>
        <p:grpSpPr>
          <a:xfrm>
            <a:off x="339929" y="1417755"/>
            <a:ext cx="543432" cy="741197"/>
            <a:chOff x="2878829" y="3023092"/>
            <a:chExt cx="543432" cy="741197"/>
          </a:xfrm>
        </p:grpSpPr>
        <p:sp>
          <p:nvSpPr>
            <p:cNvPr id="2470" name="Google Shape;2470;p63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63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63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63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63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63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63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63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94" name="Google Shape;2494;p63"/>
          <p:cNvGrpSpPr/>
          <p:nvPr/>
        </p:nvGrpSpPr>
        <p:grpSpPr>
          <a:xfrm flipH="1">
            <a:off x="3335529" y="285902"/>
            <a:ext cx="5411092" cy="4721744"/>
            <a:chOff x="3702327" y="1041049"/>
            <a:chExt cx="1712750" cy="1494601"/>
          </a:xfrm>
        </p:grpSpPr>
        <p:sp>
          <p:nvSpPr>
            <p:cNvPr id="2495" name="Google Shape;2495;p63"/>
            <p:cNvSpPr/>
            <p:nvPr/>
          </p:nvSpPr>
          <p:spPr>
            <a:xfrm>
              <a:off x="4810350" y="2482750"/>
              <a:ext cx="53550" cy="52900"/>
            </a:xfrm>
            <a:custGeom>
              <a:avLst/>
              <a:gdLst/>
              <a:ahLst/>
              <a:cxnLst/>
              <a:rect l="l" t="t" r="r" b="b"/>
              <a:pathLst>
                <a:path w="2142" h="2116" fill="none" extrusionOk="0">
                  <a:moveTo>
                    <a:pt x="1901" y="884"/>
                  </a:moveTo>
                  <a:cubicBezTo>
                    <a:pt x="2142" y="1553"/>
                    <a:pt x="1473" y="2115"/>
                    <a:pt x="804" y="2008"/>
                  </a:cubicBezTo>
                  <a:cubicBezTo>
                    <a:pt x="563" y="1901"/>
                    <a:pt x="242" y="1660"/>
                    <a:pt x="242" y="1339"/>
                  </a:cubicBezTo>
                  <a:cubicBezTo>
                    <a:pt x="1" y="670"/>
                    <a:pt x="563" y="1"/>
                    <a:pt x="1232" y="215"/>
                  </a:cubicBezTo>
                  <a:cubicBezTo>
                    <a:pt x="1580" y="322"/>
                    <a:pt x="1901" y="563"/>
                    <a:pt x="1901" y="884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63"/>
            <p:cNvSpPr/>
            <p:nvPr/>
          </p:nvSpPr>
          <p:spPr>
            <a:xfrm>
              <a:off x="4640400" y="2418525"/>
              <a:ext cx="22775" cy="22100"/>
            </a:xfrm>
            <a:custGeom>
              <a:avLst/>
              <a:gdLst/>
              <a:ahLst/>
              <a:cxnLst/>
              <a:rect l="l" t="t" r="r" b="b"/>
              <a:pathLst>
                <a:path w="911" h="884" fill="none" extrusionOk="0">
                  <a:moveTo>
                    <a:pt x="910" y="455"/>
                  </a:moveTo>
                  <a:cubicBezTo>
                    <a:pt x="910" y="669"/>
                    <a:pt x="669" y="884"/>
                    <a:pt x="455" y="884"/>
                  </a:cubicBezTo>
                  <a:cubicBezTo>
                    <a:pt x="241" y="884"/>
                    <a:pt x="0" y="669"/>
                    <a:pt x="0" y="455"/>
                  </a:cubicBezTo>
                  <a:cubicBezTo>
                    <a:pt x="0" y="107"/>
                    <a:pt x="241" y="0"/>
                    <a:pt x="455" y="0"/>
                  </a:cubicBezTo>
                  <a:cubicBezTo>
                    <a:pt x="669" y="0"/>
                    <a:pt x="910" y="107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63"/>
            <p:cNvSpPr/>
            <p:nvPr/>
          </p:nvSpPr>
          <p:spPr>
            <a:xfrm>
              <a:off x="5392977" y="1041049"/>
              <a:ext cx="22100" cy="22775"/>
            </a:xfrm>
            <a:custGeom>
              <a:avLst/>
              <a:gdLst/>
              <a:ahLst/>
              <a:cxnLst/>
              <a:rect l="l" t="t" r="r" b="b"/>
              <a:pathLst>
                <a:path w="884" h="911" fill="none" extrusionOk="0">
                  <a:moveTo>
                    <a:pt x="884" y="456"/>
                  </a:moveTo>
                  <a:cubicBezTo>
                    <a:pt x="884" y="804"/>
                    <a:pt x="669" y="911"/>
                    <a:pt x="455" y="911"/>
                  </a:cubicBezTo>
                  <a:cubicBezTo>
                    <a:pt x="107" y="911"/>
                    <a:pt x="0" y="804"/>
                    <a:pt x="0" y="456"/>
                  </a:cubicBezTo>
                  <a:cubicBezTo>
                    <a:pt x="0" y="242"/>
                    <a:pt x="107" y="1"/>
                    <a:pt x="455" y="1"/>
                  </a:cubicBezTo>
                  <a:cubicBezTo>
                    <a:pt x="669" y="1"/>
                    <a:pt x="884" y="242"/>
                    <a:pt x="884" y="45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63"/>
            <p:cNvSpPr/>
            <p:nvPr/>
          </p:nvSpPr>
          <p:spPr>
            <a:xfrm>
              <a:off x="3702327" y="1353290"/>
              <a:ext cx="72068" cy="72037"/>
            </a:xfrm>
            <a:custGeom>
              <a:avLst/>
              <a:gdLst/>
              <a:ahLst/>
              <a:cxnLst/>
              <a:rect l="l" t="t" r="r" b="b"/>
              <a:pathLst>
                <a:path w="2009" h="2008" fill="none" extrusionOk="0">
                  <a:moveTo>
                    <a:pt x="1874" y="803"/>
                  </a:moveTo>
                  <a:cubicBezTo>
                    <a:pt x="2008" y="1472"/>
                    <a:pt x="1446" y="2008"/>
                    <a:pt x="777" y="1901"/>
                  </a:cubicBezTo>
                  <a:cubicBezTo>
                    <a:pt x="429" y="1794"/>
                    <a:pt x="215" y="1579"/>
                    <a:pt x="108" y="1231"/>
                  </a:cubicBezTo>
                  <a:cubicBezTo>
                    <a:pt x="1" y="562"/>
                    <a:pt x="536" y="0"/>
                    <a:pt x="1205" y="134"/>
                  </a:cubicBezTo>
                  <a:cubicBezTo>
                    <a:pt x="1553" y="241"/>
                    <a:pt x="1767" y="455"/>
                    <a:pt x="1874" y="803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32" name="Google Shape;11532;p83"/>
          <p:cNvSpPr/>
          <p:nvPr/>
        </p:nvSpPr>
        <p:spPr>
          <a:xfrm>
            <a:off x="4387850" y="1856105"/>
            <a:ext cx="368300" cy="37211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" name="Google Shape;2377;p63"/>
          <p:cNvCxnSpPr/>
          <p:nvPr/>
        </p:nvCxnSpPr>
        <p:spPr>
          <a:xfrm>
            <a:off x="4715510" y="2355578"/>
            <a:ext cx="1152525" cy="7200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Text Box 4"/>
          <p:cNvSpPr txBox="1"/>
          <p:nvPr/>
        </p:nvSpPr>
        <p:spPr>
          <a:xfrm>
            <a:off x="5071110" y="3169920"/>
            <a:ext cx="16700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  <a:latin typeface="Goudy Old Style" panose="02020502050305020303" charset="0"/>
                <a:cs typeface="Goudy Old Style" panose="02020502050305020303" charset="0"/>
                <a:sym typeface="+mn-ea"/>
              </a:rPr>
              <a:t>120 GB SSD (min)</a:t>
            </a:r>
            <a:endParaRPr lang="en-IN" dirty="0">
              <a:solidFill>
                <a:schemeClr val="bg1"/>
              </a:solidFill>
              <a:latin typeface="Goudy Old Style" panose="02020502050305020303" charset="0"/>
              <a:cs typeface="Goudy Old Style" panose="02020502050305020303" charset="0"/>
              <a:sym typeface="+mn-ea"/>
            </a:endParaRPr>
          </a:p>
        </p:txBody>
      </p:sp>
      <p:grpSp>
        <p:nvGrpSpPr>
          <p:cNvPr id="11533" name="Google Shape;11533;p83"/>
          <p:cNvGrpSpPr/>
          <p:nvPr/>
        </p:nvGrpSpPr>
        <p:grpSpPr>
          <a:xfrm>
            <a:off x="1367970" y="2964244"/>
            <a:ext cx="359213" cy="327807"/>
            <a:chOff x="1958520" y="2302574"/>
            <a:chExt cx="359213" cy="327807"/>
          </a:xfrm>
        </p:grpSpPr>
        <p:sp>
          <p:nvSpPr>
            <p:cNvPr id="11534" name="Google Shape;11534;p83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5" name="Google Shape;11535;p83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6" name="Google Shape;11536;p83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32" name="Google Shape;12032;p84"/>
          <p:cNvGrpSpPr/>
          <p:nvPr/>
        </p:nvGrpSpPr>
        <p:grpSpPr>
          <a:xfrm>
            <a:off x="5541827" y="3539275"/>
            <a:ext cx="271213" cy="383088"/>
            <a:chOff x="1333682" y="3344330"/>
            <a:chExt cx="271213" cy="383088"/>
          </a:xfrm>
        </p:grpSpPr>
        <p:sp>
          <p:nvSpPr>
            <p:cNvPr id="12033" name="Google Shape;12033;p84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4" name="Google Shape;12034;p84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5" name="Google Shape;12035;p84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6" name="Google Shape;12036;p84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7" name="Google Shape;12037;p84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8" name="Google Shape;12038;p84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9" name="Google Shape;12039;p84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0" name="Google Shape;12040;p84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1" name="Google Shape;12041;p84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2" name="Google Shape;12042;p84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3" name="Google Shape;12043;p84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07" name="Google Shape;12207;p84"/>
          <p:cNvGrpSpPr/>
          <p:nvPr/>
        </p:nvGrpSpPr>
        <p:grpSpPr>
          <a:xfrm>
            <a:off x="3203329" y="3572237"/>
            <a:ext cx="350501" cy="284497"/>
            <a:chOff x="2629289" y="1544682"/>
            <a:chExt cx="350501" cy="284497"/>
          </a:xfrm>
        </p:grpSpPr>
        <p:sp>
          <p:nvSpPr>
            <p:cNvPr id="12208" name="Google Shape;12208;p84"/>
            <p:cNvSpPr/>
            <p:nvPr/>
          </p:nvSpPr>
          <p:spPr>
            <a:xfrm>
              <a:off x="2835614" y="1818507"/>
              <a:ext cx="10289" cy="10671"/>
            </a:xfrm>
            <a:custGeom>
              <a:avLst/>
              <a:gdLst/>
              <a:ahLst/>
              <a:cxnLst/>
              <a:rect l="l" t="t" r="r" b="b"/>
              <a:pathLst>
                <a:path w="323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251" y="334"/>
                    <a:pt x="322" y="263"/>
                    <a:pt x="322" y="167"/>
                  </a:cubicBezTo>
                  <a:cubicBezTo>
                    <a:pt x="322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9" name="Google Shape;12209;p84"/>
            <p:cNvSpPr/>
            <p:nvPr/>
          </p:nvSpPr>
          <p:spPr>
            <a:xfrm>
              <a:off x="2629289" y="1544682"/>
              <a:ext cx="318614" cy="284497"/>
            </a:xfrm>
            <a:custGeom>
              <a:avLst/>
              <a:gdLst/>
              <a:ahLst/>
              <a:cxnLst/>
              <a:rect l="l" t="t" r="r" b="b"/>
              <a:pathLst>
                <a:path w="10002" h="8931" extrusionOk="0">
                  <a:moveTo>
                    <a:pt x="6978" y="334"/>
                  </a:moveTo>
                  <a:cubicBezTo>
                    <a:pt x="7049" y="334"/>
                    <a:pt x="7109" y="358"/>
                    <a:pt x="7168" y="405"/>
                  </a:cubicBezTo>
                  <a:cubicBezTo>
                    <a:pt x="7228" y="453"/>
                    <a:pt x="8085" y="1310"/>
                    <a:pt x="8764" y="2001"/>
                  </a:cubicBezTo>
                  <a:cubicBezTo>
                    <a:pt x="9216" y="2441"/>
                    <a:pt x="9597" y="2810"/>
                    <a:pt x="9621" y="2846"/>
                  </a:cubicBezTo>
                  <a:cubicBezTo>
                    <a:pt x="9657" y="2894"/>
                    <a:pt x="9692" y="2965"/>
                    <a:pt x="9692" y="3036"/>
                  </a:cubicBezTo>
                  <a:cubicBezTo>
                    <a:pt x="9692" y="3108"/>
                    <a:pt x="9657" y="3167"/>
                    <a:pt x="9621" y="3227"/>
                  </a:cubicBezTo>
                  <a:lnTo>
                    <a:pt x="6549" y="6299"/>
                  </a:lnTo>
                  <a:lnTo>
                    <a:pt x="3727" y="3489"/>
                  </a:lnTo>
                  <a:lnTo>
                    <a:pt x="6787" y="405"/>
                  </a:lnTo>
                  <a:cubicBezTo>
                    <a:pt x="6835" y="358"/>
                    <a:pt x="6906" y="334"/>
                    <a:pt x="6978" y="334"/>
                  </a:cubicBezTo>
                  <a:close/>
                  <a:moveTo>
                    <a:pt x="6978" y="0"/>
                  </a:moveTo>
                  <a:cubicBezTo>
                    <a:pt x="6906" y="0"/>
                    <a:pt x="6835" y="12"/>
                    <a:pt x="6752" y="48"/>
                  </a:cubicBezTo>
                  <a:cubicBezTo>
                    <a:pt x="6680" y="72"/>
                    <a:pt x="6621" y="119"/>
                    <a:pt x="6561" y="179"/>
                  </a:cubicBezTo>
                  <a:lnTo>
                    <a:pt x="3382" y="3358"/>
                  </a:lnTo>
                  <a:lnTo>
                    <a:pt x="179" y="6561"/>
                  </a:lnTo>
                  <a:cubicBezTo>
                    <a:pt x="120" y="6620"/>
                    <a:pt x="72" y="6680"/>
                    <a:pt x="48" y="6751"/>
                  </a:cubicBezTo>
                  <a:cubicBezTo>
                    <a:pt x="13" y="6835"/>
                    <a:pt x="1" y="6906"/>
                    <a:pt x="1" y="6977"/>
                  </a:cubicBezTo>
                  <a:cubicBezTo>
                    <a:pt x="1" y="7049"/>
                    <a:pt x="13" y="7132"/>
                    <a:pt x="48" y="7204"/>
                  </a:cubicBezTo>
                  <a:cubicBezTo>
                    <a:pt x="72" y="7275"/>
                    <a:pt x="120" y="7335"/>
                    <a:pt x="179" y="7394"/>
                  </a:cubicBezTo>
                  <a:lnTo>
                    <a:pt x="1477" y="8692"/>
                  </a:lnTo>
                  <a:cubicBezTo>
                    <a:pt x="1549" y="8763"/>
                    <a:pt x="1644" y="8823"/>
                    <a:pt x="1739" y="8871"/>
                  </a:cubicBezTo>
                  <a:cubicBezTo>
                    <a:pt x="1846" y="8918"/>
                    <a:pt x="1953" y="8930"/>
                    <a:pt x="2049" y="8930"/>
                  </a:cubicBezTo>
                  <a:lnTo>
                    <a:pt x="6013" y="8930"/>
                  </a:lnTo>
                  <a:cubicBezTo>
                    <a:pt x="6109" y="8930"/>
                    <a:pt x="6180" y="8859"/>
                    <a:pt x="6180" y="8763"/>
                  </a:cubicBezTo>
                  <a:cubicBezTo>
                    <a:pt x="6180" y="8680"/>
                    <a:pt x="6073" y="8597"/>
                    <a:pt x="6001" y="8597"/>
                  </a:cubicBezTo>
                  <a:lnTo>
                    <a:pt x="2025" y="8597"/>
                  </a:lnTo>
                  <a:cubicBezTo>
                    <a:pt x="1894" y="8597"/>
                    <a:pt x="1775" y="8561"/>
                    <a:pt x="1679" y="8454"/>
                  </a:cubicBezTo>
                  <a:lnTo>
                    <a:pt x="394" y="7156"/>
                  </a:lnTo>
                  <a:cubicBezTo>
                    <a:pt x="346" y="7108"/>
                    <a:pt x="310" y="7037"/>
                    <a:pt x="310" y="6966"/>
                  </a:cubicBezTo>
                  <a:cubicBezTo>
                    <a:pt x="310" y="6894"/>
                    <a:pt x="346" y="6835"/>
                    <a:pt x="394" y="6775"/>
                  </a:cubicBezTo>
                  <a:lnTo>
                    <a:pt x="3477" y="3679"/>
                  </a:lnTo>
                  <a:lnTo>
                    <a:pt x="6299" y="6489"/>
                  </a:lnTo>
                  <a:lnTo>
                    <a:pt x="4787" y="7989"/>
                  </a:lnTo>
                  <a:cubicBezTo>
                    <a:pt x="4763" y="8025"/>
                    <a:pt x="4751" y="8061"/>
                    <a:pt x="4751" y="8109"/>
                  </a:cubicBezTo>
                  <a:cubicBezTo>
                    <a:pt x="4751" y="8156"/>
                    <a:pt x="4763" y="8204"/>
                    <a:pt x="4787" y="8228"/>
                  </a:cubicBezTo>
                  <a:cubicBezTo>
                    <a:pt x="4823" y="8263"/>
                    <a:pt x="4870" y="8275"/>
                    <a:pt x="4906" y="8275"/>
                  </a:cubicBezTo>
                  <a:cubicBezTo>
                    <a:pt x="4954" y="8275"/>
                    <a:pt x="5001" y="8263"/>
                    <a:pt x="5025" y="8228"/>
                  </a:cubicBezTo>
                  <a:lnTo>
                    <a:pt x="9823" y="3441"/>
                  </a:lnTo>
                  <a:cubicBezTo>
                    <a:pt x="9883" y="3382"/>
                    <a:pt x="9931" y="3322"/>
                    <a:pt x="9954" y="3239"/>
                  </a:cubicBezTo>
                  <a:cubicBezTo>
                    <a:pt x="9990" y="3167"/>
                    <a:pt x="10002" y="3096"/>
                    <a:pt x="10002" y="3025"/>
                  </a:cubicBezTo>
                  <a:cubicBezTo>
                    <a:pt x="10002" y="2941"/>
                    <a:pt x="9990" y="2870"/>
                    <a:pt x="9954" y="2798"/>
                  </a:cubicBezTo>
                  <a:cubicBezTo>
                    <a:pt x="9931" y="2727"/>
                    <a:pt x="9883" y="2667"/>
                    <a:pt x="9823" y="2608"/>
                  </a:cubicBezTo>
                  <a:lnTo>
                    <a:pt x="8156" y="941"/>
                  </a:lnTo>
                  <a:lnTo>
                    <a:pt x="7394" y="179"/>
                  </a:lnTo>
                  <a:cubicBezTo>
                    <a:pt x="7335" y="119"/>
                    <a:pt x="7275" y="72"/>
                    <a:pt x="7204" y="48"/>
                  </a:cubicBezTo>
                  <a:cubicBezTo>
                    <a:pt x="7133" y="12"/>
                    <a:pt x="7049" y="0"/>
                    <a:pt x="69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0" name="Google Shape;12210;p84"/>
            <p:cNvSpPr/>
            <p:nvPr/>
          </p:nvSpPr>
          <p:spPr>
            <a:xfrm>
              <a:off x="2876962" y="1818507"/>
              <a:ext cx="30740" cy="10671"/>
            </a:xfrm>
            <a:custGeom>
              <a:avLst/>
              <a:gdLst/>
              <a:ahLst/>
              <a:cxnLst/>
              <a:rect l="l" t="t" r="r" b="b"/>
              <a:pathLst>
                <a:path w="965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798" y="334"/>
                  </a:lnTo>
                  <a:cubicBezTo>
                    <a:pt x="893" y="334"/>
                    <a:pt x="965" y="263"/>
                    <a:pt x="965" y="167"/>
                  </a:cubicBezTo>
                  <a:cubicBezTo>
                    <a:pt x="965" y="84"/>
                    <a:pt x="893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1" name="Google Shape;12211;p84"/>
            <p:cNvSpPr/>
            <p:nvPr/>
          </p:nvSpPr>
          <p:spPr>
            <a:xfrm>
              <a:off x="2969118" y="1818507"/>
              <a:ext cx="10671" cy="1067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251" y="334"/>
                    <a:pt x="334" y="263"/>
                    <a:pt x="334" y="167"/>
                  </a:cubicBez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2" name="Google Shape;12212;p84"/>
            <p:cNvSpPr/>
            <p:nvPr/>
          </p:nvSpPr>
          <p:spPr>
            <a:xfrm>
              <a:off x="2916780" y="1818507"/>
              <a:ext cx="34563" cy="10671"/>
            </a:xfrm>
            <a:custGeom>
              <a:avLst/>
              <a:gdLst/>
              <a:ahLst/>
              <a:cxnLst/>
              <a:rect l="l" t="t" r="r" b="b"/>
              <a:pathLst>
                <a:path w="1085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917" y="334"/>
                  </a:lnTo>
                  <a:cubicBezTo>
                    <a:pt x="1013" y="334"/>
                    <a:pt x="1084" y="263"/>
                    <a:pt x="1084" y="167"/>
                  </a:cubicBezTo>
                  <a:cubicBezTo>
                    <a:pt x="1084" y="84"/>
                    <a:pt x="1001" y="1"/>
                    <a:pt x="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42" name="Google Shape;11542;p83"/>
          <p:cNvGrpSpPr/>
          <p:nvPr/>
        </p:nvGrpSpPr>
        <p:grpSpPr>
          <a:xfrm rot="16200000">
            <a:off x="7485128" y="3119663"/>
            <a:ext cx="362991" cy="290018"/>
            <a:chOff x="3049653" y="2321468"/>
            <a:chExt cx="362991" cy="290018"/>
          </a:xfrm>
        </p:grpSpPr>
        <p:sp>
          <p:nvSpPr>
            <p:cNvPr id="11543" name="Google Shape;11543;p83"/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4" name="Google Shape;11544;p83"/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5" name="Google Shape;11545;p83"/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6" name="Google Shape;11546;p83"/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987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6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SOFTWARE REQUIREMENT </a:t>
            </a:r>
            <a:endParaRPr lang="en-US" altLang="en-GB"/>
          </a:p>
        </p:txBody>
      </p:sp>
      <p:grpSp>
        <p:nvGrpSpPr>
          <p:cNvPr id="2989" name="Google Shape;2989;p69"/>
          <p:cNvGrpSpPr/>
          <p:nvPr/>
        </p:nvGrpSpPr>
        <p:grpSpPr>
          <a:xfrm>
            <a:off x="3559228" y="1558977"/>
            <a:ext cx="2025544" cy="2025544"/>
            <a:chOff x="4049800" y="640400"/>
            <a:chExt cx="858900" cy="858900"/>
          </a:xfrm>
        </p:grpSpPr>
        <p:sp>
          <p:nvSpPr>
            <p:cNvPr id="2990" name="Google Shape;2990;p69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1" name="Google Shape;2991;p69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5358138"/>
                <a:gd name="adj2" fmla="val 16200000"/>
                <a:gd name="adj3" fmla="val 25704"/>
              </a:avLst>
            </a:prstGeom>
            <a:solidFill>
              <a:srgbClr val="FFFFFF">
                <a:alpha val="1295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92" name="Google Shape;2992;p69"/>
          <p:cNvSpPr/>
          <p:nvPr/>
        </p:nvSpPr>
        <p:spPr>
          <a:xfrm rot="6300214">
            <a:off x="3559089" y="1576067"/>
            <a:ext cx="2025655" cy="2025655"/>
          </a:xfrm>
          <a:prstGeom prst="blockArc">
            <a:avLst>
              <a:gd name="adj1" fmla="val 9902226"/>
              <a:gd name="adj2" fmla="val 20656196"/>
              <a:gd name="adj3" fmla="val 24951"/>
            </a:avLst>
          </a:prstGeom>
          <a:solidFill>
            <a:srgbClr val="FFFFFF">
              <a:alpha val="317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4" name="Google Shape;2994;p69"/>
          <p:cNvSpPr txBox="1"/>
          <p:nvPr>
            <p:ph type="subTitle" idx="4294967295"/>
          </p:nvPr>
        </p:nvSpPr>
        <p:spPr>
          <a:xfrm>
            <a:off x="5749250" y="1635100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Tools :</a:t>
            </a:r>
            <a:endParaRPr lang="en-US"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95" name="Google Shape;2995;p69"/>
          <p:cNvSpPr txBox="1"/>
          <p:nvPr>
            <p:ph type="subTitle" idx="4294967295"/>
          </p:nvPr>
        </p:nvSpPr>
        <p:spPr>
          <a:xfrm>
            <a:off x="5749290" y="1995805"/>
            <a:ext cx="3043555" cy="54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>
                <a:sym typeface="+mn-ea"/>
              </a:rPr>
              <a:t> VSCode, Git, GitHub, Postman</a:t>
            </a:r>
          </a:p>
        </p:txBody>
      </p:sp>
      <p:sp>
        <p:nvSpPr>
          <p:cNvPr id="2998" name="Google Shape;2998;p69"/>
          <p:cNvSpPr txBox="1"/>
          <p:nvPr>
            <p:ph type="subTitle" idx="4294967295"/>
          </p:nvPr>
        </p:nvSpPr>
        <p:spPr>
          <a:xfrm>
            <a:off x="1270700" y="2211675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Operating system : </a:t>
            </a:r>
            <a:endParaRPr lang="en-US"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99" name="Google Shape;2999;p69"/>
          <p:cNvSpPr txBox="1"/>
          <p:nvPr>
            <p:ph type="subTitle" idx="4294967295"/>
          </p:nvPr>
        </p:nvSpPr>
        <p:spPr>
          <a:xfrm>
            <a:off x="1052830" y="2644140"/>
            <a:ext cx="2278380" cy="35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ym typeface="+mn-ea"/>
              </a:rPr>
              <a:t>Windows, MacOS, Linux</a:t>
            </a:r>
            <a:endParaRPr lang="en-GB"/>
          </a:p>
        </p:txBody>
      </p:sp>
      <p:grpSp>
        <p:nvGrpSpPr>
          <p:cNvPr id="3002" name="Google Shape;3002;p69"/>
          <p:cNvGrpSpPr/>
          <p:nvPr/>
        </p:nvGrpSpPr>
        <p:grpSpPr>
          <a:xfrm>
            <a:off x="5812429" y="397855"/>
            <a:ext cx="543432" cy="741197"/>
            <a:chOff x="2878829" y="3023092"/>
            <a:chExt cx="543432" cy="741197"/>
          </a:xfrm>
        </p:grpSpPr>
        <p:sp>
          <p:nvSpPr>
            <p:cNvPr id="3003" name="Google Shape;3003;p69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4" name="Google Shape;3004;p69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5" name="Google Shape;3005;p69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6" name="Google Shape;3006;p69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7" name="Google Shape;3007;p69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8" name="Google Shape;3008;p69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9" name="Google Shape;3009;p69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0" name="Google Shape;3010;p69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1" name="Google Shape;3011;p69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2" name="Google Shape;3012;p69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3" name="Google Shape;3013;p69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4" name="Google Shape;3014;p69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5" name="Google Shape;3015;p69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6" name="Google Shape;3016;p69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7" name="Google Shape;3017;p69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8" name="Google Shape;3018;p69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9" name="Google Shape;3019;p69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0" name="Google Shape;3020;p69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1" name="Google Shape;3021;p69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2" name="Google Shape;3022;p69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3" name="Google Shape;3023;p69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4" name="Google Shape;3024;p69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5" name="Google Shape;3025;p69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6" name="Google Shape;3026;p69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27" name="Google Shape;3027;p69"/>
          <p:cNvGrpSpPr/>
          <p:nvPr/>
        </p:nvGrpSpPr>
        <p:grpSpPr>
          <a:xfrm>
            <a:off x="8153509" y="3884130"/>
            <a:ext cx="541000" cy="741197"/>
            <a:chOff x="1148622" y="1207755"/>
            <a:chExt cx="541000" cy="741197"/>
          </a:xfrm>
        </p:grpSpPr>
        <p:sp>
          <p:nvSpPr>
            <p:cNvPr id="3028" name="Google Shape;3028;p69"/>
            <p:cNvSpPr/>
            <p:nvPr/>
          </p:nvSpPr>
          <p:spPr>
            <a:xfrm>
              <a:off x="1148622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9" name="Google Shape;3029;p69"/>
            <p:cNvSpPr/>
            <p:nvPr/>
          </p:nvSpPr>
          <p:spPr>
            <a:xfrm>
              <a:off x="1326461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0" name="Google Shape;3030;p69"/>
            <p:cNvSpPr/>
            <p:nvPr/>
          </p:nvSpPr>
          <p:spPr>
            <a:xfrm>
              <a:off x="1501680" y="1207755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1" name="Google Shape;3031;p69"/>
            <p:cNvSpPr/>
            <p:nvPr/>
          </p:nvSpPr>
          <p:spPr>
            <a:xfrm>
              <a:off x="1669415" y="1207755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2" name="Google Shape;3032;p69"/>
            <p:cNvSpPr/>
            <p:nvPr/>
          </p:nvSpPr>
          <p:spPr>
            <a:xfrm>
              <a:off x="1148622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3" name="Google Shape;3033;p69"/>
            <p:cNvSpPr/>
            <p:nvPr/>
          </p:nvSpPr>
          <p:spPr>
            <a:xfrm>
              <a:off x="1326461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4" name="Google Shape;3034;p69"/>
            <p:cNvSpPr/>
            <p:nvPr/>
          </p:nvSpPr>
          <p:spPr>
            <a:xfrm>
              <a:off x="1501680" y="1352944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5" name="Google Shape;3035;p69"/>
            <p:cNvSpPr/>
            <p:nvPr/>
          </p:nvSpPr>
          <p:spPr>
            <a:xfrm>
              <a:off x="1669415" y="1352944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6" name="Google Shape;3036;p69"/>
            <p:cNvSpPr/>
            <p:nvPr/>
          </p:nvSpPr>
          <p:spPr>
            <a:xfrm>
              <a:off x="1148622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7" name="Google Shape;3037;p69"/>
            <p:cNvSpPr/>
            <p:nvPr/>
          </p:nvSpPr>
          <p:spPr>
            <a:xfrm>
              <a:off x="1326461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8" name="Google Shape;3038;p69"/>
            <p:cNvSpPr/>
            <p:nvPr/>
          </p:nvSpPr>
          <p:spPr>
            <a:xfrm>
              <a:off x="1501680" y="1500660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9" name="Google Shape;3039;p69"/>
            <p:cNvSpPr/>
            <p:nvPr/>
          </p:nvSpPr>
          <p:spPr>
            <a:xfrm>
              <a:off x="1669415" y="1500660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0" name="Google Shape;3040;p69"/>
            <p:cNvSpPr/>
            <p:nvPr/>
          </p:nvSpPr>
          <p:spPr>
            <a:xfrm>
              <a:off x="1148622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1" name="Google Shape;3041;p69"/>
            <p:cNvSpPr/>
            <p:nvPr/>
          </p:nvSpPr>
          <p:spPr>
            <a:xfrm>
              <a:off x="1326461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2" name="Google Shape;3042;p69"/>
            <p:cNvSpPr/>
            <p:nvPr/>
          </p:nvSpPr>
          <p:spPr>
            <a:xfrm>
              <a:off x="1501680" y="1645943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3" name="Google Shape;3043;p69"/>
            <p:cNvSpPr/>
            <p:nvPr/>
          </p:nvSpPr>
          <p:spPr>
            <a:xfrm>
              <a:off x="1669415" y="1645943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4" name="Google Shape;3044;p69"/>
            <p:cNvSpPr/>
            <p:nvPr/>
          </p:nvSpPr>
          <p:spPr>
            <a:xfrm>
              <a:off x="1148622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5" name="Google Shape;3045;p69"/>
            <p:cNvSpPr/>
            <p:nvPr/>
          </p:nvSpPr>
          <p:spPr>
            <a:xfrm>
              <a:off x="1326461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6" name="Google Shape;3046;p69"/>
            <p:cNvSpPr/>
            <p:nvPr/>
          </p:nvSpPr>
          <p:spPr>
            <a:xfrm>
              <a:off x="1501680" y="1791132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7" name="Google Shape;3047;p69"/>
            <p:cNvSpPr/>
            <p:nvPr/>
          </p:nvSpPr>
          <p:spPr>
            <a:xfrm>
              <a:off x="1669415" y="1787016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8" name="Google Shape;3048;p69"/>
            <p:cNvSpPr/>
            <p:nvPr/>
          </p:nvSpPr>
          <p:spPr>
            <a:xfrm>
              <a:off x="1148622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9" name="Google Shape;3049;p69"/>
            <p:cNvSpPr/>
            <p:nvPr/>
          </p:nvSpPr>
          <p:spPr>
            <a:xfrm>
              <a:off x="1326461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0" name="Google Shape;3050;p69"/>
            <p:cNvSpPr/>
            <p:nvPr/>
          </p:nvSpPr>
          <p:spPr>
            <a:xfrm>
              <a:off x="1501680" y="1926312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1" name="Google Shape;3051;p69"/>
            <p:cNvSpPr/>
            <p:nvPr/>
          </p:nvSpPr>
          <p:spPr>
            <a:xfrm>
              <a:off x="1669415" y="1926312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52" name="Google Shape;3052;p69"/>
          <p:cNvGrpSpPr/>
          <p:nvPr/>
        </p:nvGrpSpPr>
        <p:grpSpPr>
          <a:xfrm>
            <a:off x="-230621" y="4198280"/>
            <a:ext cx="543432" cy="741197"/>
            <a:chOff x="2878829" y="3023092"/>
            <a:chExt cx="543432" cy="741197"/>
          </a:xfrm>
        </p:grpSpPr>
        <p:sp>
          <p:nvSpPr>
            <p:cNvPr id="3053" name="Google Shape;3053;p69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4" name="Google Shape;3054;p69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5" name="Google Shape;3055;p69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6" name="Google Shape;3056;p69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7" name="Google Shape;3057;p69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8" name="Google Shape;3058;p69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9" name="Google Shape;3059;p69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0" name="Google Shape;3060;p69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1" name="Google Shape;3061;p69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2" name="Google Shape;3062;p69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3" name="Google Shape;3063;p69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4" name="Google Shape;3064;p69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5" name="Google Shape;3065;p69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6" name="Google Shape;3066;p69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7" name="Google Shape;3067;p69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8" name="Google Shape;3068;p69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9" name="Google Shape;3069;p69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0" name="Google Shape;3070;p69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1" name="Google Shape;3071;p69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2" name="Google Shape;3072;p69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3" name="Google Shape;3073;p69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4" name="Google Shape;3074;p69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5" name="Google Shape;3075;p69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6" name="Google Shape;3076;p69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77" name="Google Shape;3077;p69"/>
          <p:cNvGrpSpPr/>
          <p:nvPr/>
        </p:nvGrpSpPr>
        <p:grpSpPr>
          <a:xfrm>
            <a:off x="350893" y="345057"/>
            <a:ext cx="8225504" cy="4106844"/>
            <a:chOff x="350893" y="345057"/>
            <a:chExt cx="8225504" cy="4106844"/>
          </a:xfrm>
        </p:grpSpPr>
        <p:grpSp>
          <p:nvGrpSpPr>
            <p:cNvPr id="3078" name="Google Shape;3078;p69"/>
            <p:cNvGrpSpPr/>
            <p:nvPr/>
          </p:nvGrpSpPr>
          <p:grpSpPr>
            <a:xfrm>
              <a:off x="350893" y="345057"/>
              <a:ext cx="8225504" cy="344536"/>
              <a:chOff x="1942776" y="1722253"/>
              <a:chExt cx="2118174" cy="88722"/>
            </a:xfrm>
          </p:grpSpPr>
          <p:sp>
            <p:nvSpPr>
              <p:cNvPr id="3079" name="Google Shape;3079;p69"/>
              <p:cNvSpPr/>
              <p:nvPr/>
            </p:nvSpPr>
            <p:spPr>
              <a:xfrm>
                <a:off x="4038175" y="1788200"/>
                <a:ext cx="2277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11" fill="none" extrusionOk="0">
                    <a:moveTo>
                      <a:pt x="910" y="455"/>
                    </a:moveTo>
                    <a:cubicBezTo>
                      <a:pt x="910" y="669"/>
                      <a:pt x="669" y="910"/>
                      <a:pt x="455" y="910"/>
                    </a:cubicBezTo>
                    <a:cubicBezTo>
                      <a:pt x="241" y="910"/>
                      <a:pt x="0" y="669"/>
                      <a:pt x="0" y="455"/>
                    </a:cubicBezTo>
                    <a:cubicBezTo>
                      <a:pt x="0" y="241"/>
                      <a:pt x="241" y="0"/>
                      <a:pt x="455" y="0"/>
                    </a:cubicBezTo>
                    <a:cubicBezTo>
                      <a:pt x="669" y="0"/>
                      <a:pt x="910" y="241"/>
                      <a:pt x="910" y="455"/>
                    </a:cubicBezTo>
                    <a:close/>
                  </a:path>
                </a:pathLst>
              </a:custGeom>
              <a:noFill/>
              <a:ln w="11375" cap="flat" cmpd="sng">
                <a:solidFill>
                  <a:schemeClr val="lt1"/>
                </a:solidFill>
                <a:prstDash val="solid"/>
                <a:miter lim="267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0" name="Google Shape;3080;p69"/>
              <p:cNvSpPr/>
              <p:nvPr/>
            </p:nvSpPr>
            <p:spPr>
              <a:xfrm>
                <a:off x="1942776" y="1722253"/>
                <a:ext cx="52875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2008" fill="none" extrusionOk="0">
                    <a:moveTo>
                      <a:pt x="1874" y="776"/>
                    </a:moveTo>
                    <a:cubicBezTo>
                      <a:pt x="2115" y="1445"/>
                      <a:pt x="1446" y="2007"/>
                      <a:pt x="776" y="1900"/>
                    </a:cubicBezTo>
                    <a:cubicBezTo>
                      <a:pt x="428" y="1793"/>
                      <a:pt x="214" y="1552"/>
                      <a:pt x="107" y="1231"/>
                    </a:cubicBezTo>
                    <a:cubicBezTo>
                      <a:pt x="0" y="562"/>
                      <a:pt x="536" y="0"/>
                      <a:pt x="1205" y="107"/>
                    </a:cubicBezTo>
                    <a:cubicBezTo>
                      <a:pt x="1553" y="214"/>
                      <a:pt x="1767" y="455"/>
                      <a:pt x="1874" y="776"/>
                    </a:cubicBezTo>
                    <a:close/>
                  </a:path>
                </a:pathLst>
              </a:custGeom>
              <a:noFill/>
              <a:ln w="11375" cap="flat" cmpd="sng">
                <a:solidFill>
                  <a:schemeClr val="lt1"/>
                </a:solidFill>
                <a:prstDash val="solid"/>
                <a:miter lim="267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081" name="Google Shape;3081;p69"/>
            <p:cNvSpPr/>
            <p:nvPr/>
          </p:nvSpPr>
          <p:spPr>
            <a:xfrm>
              <a:off x="6799876" y="4337825"/>
              <a:ext cx="114178" cy="114076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2350</Words>
  <Application>WPS Presentation</Application>
  <PresentationFormat/>
  <Paragraphs>181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81" baseType="lpstr">
      <vt:lpstr>Arial</vt:lpstr>
      <vt:lpstr>SimSun</vt:lpstr>
      <vt:lpstr>Wingdings</vt:lpstr>
      <vt:lpstr>Arial</vt:lpstr>
      <vt:lpstr>Oswald</vt:lpstr>
      <vt:lpstr>Raleway</vt:lpstr>
      <vt:lpstr>Proxima Nova Semibold</vt:lpstr>
      <vt:lpstr>Proxima Nova</vt:lpstr>
      <vt:lpstr>Source Sans Pro</vt:lpstr>
      <vt:lpstr>Microsoft YaHei</vt:lpstr>
      <vt:lpstr>Arial Unicode MS</vt:lpstr>
      <vt:lpstr>Calibri</vt:lpstr>
      <vt:lpstr>Amatic SC</vt:lpstr>
      <vt:lpstr>Roboto Medium</vt:lpstr>
      <vt:lpstr>Segoe Print</vt:lpstr>
      <vt:lpstr>Wide Latin</vt:lpstr>
      <vt:lpstr>Arial Black</vt:lpstr>
      <vt:lpstr>Constantia</vt:lpstr>
      <vt:lpstr>Rockwell</vt:lpstr>
      <vt:lpstr>Cooper Black</vt:lpstr>
      <vt:lpstr>Algerian</vt:lpstr>
      <vt:lpstr>Inter</vt:lpstr>
      <vt:lpstr>Inter</vt:lpstr>
      <vt:lpstr>Inter</vt:lpstr>
      <vt:lpstr>MingLiU-ExtB</vt:lpstr>
      <vt:lpstr>Ink Free</vt:lpstr>
      <vt:lpstr>Agency FB</vt:lpstr>
      <vt:lpstr>Arial Narrow</vt:lpstr>
      <vt:lpstr>Arial Rounded MT Bold</vt:lpstr>
      <vt:lpstr>Bahnschrift SemiLight Condensed</vt:lpstr>
      <vt:lpstr>Bahnschrift SemiLight SemiConde</vt:lpstr>
      <vt:lpstr>Bahnschrift</vt:lpstr>
      <vt:lpstr>Baskerville Old Face</vt:lpstr>
      <vt:lpstr>Bahnschrift Condensed</vt:lpstr>
      <vt:lpstr>Bahnschrift Light</vt:lpstr>
      <vt:lpstr>Bahnschrift Light Condensed</vt:lpstr>
      <vt:lpstr>Bahnschrift Light SemiCondensed</vt:lpstr>
      <vt:lpstr>Bodoni MT Poster Compressed</vt:lpstr>
      <vt:lpstr>Bodoni MT Condensed</vt:lpstr>
      <vt:lpstr>Bodoni MT Black</vt:lpstr>
      <vt:lpstr>Book Antiqua</vt:lpstr>
      <vt:lpstr>Bradley Hand ITC</vt:lpstr>
      <vt:lpstr>Bookman Old Style</vt:lpstr>
      <vt:lpstr>Broadway</vt:lpstr>
      <vt:lpstr>Brush Script MT</vt:lpstr>
      <vt:lpstr>Calibri Light</vt:lpstr>
      <vt:lpstr>Comic Sans MS</vt:lpstr>
      <vt:lpstr>Consolas</vt:lpstr>
      <vt:lpstr>Ebrima</vt:lpstr>
      <vt:lpstr>Eras Demi ITC</vt:lpstr>
      <vt:lpstr>Eras Medium ITC</vt:lpstr>
      <vt:lpstr>Felix Titling</vt:lpstr>
      <vt:lpstr>Footlight MT Light</vt:lpstr>
      <vt:lpstr>Franklin Gothic Demi Cond</vt:lpstr>
      <vt:lpstr>Franklin Gothic Heavy</vt:lpstr>
      <vt:lpstr>French Script MT</vt:lpstr>
      <vt:lpstr>Gabriola</vt:lpstr>
      <vt:lpstr>Gadugi</vt:lpstr>
      <vt:lpstr>Garamond</vt:lpstr>
      <vt:lpstr>Georgia</vt:lpstr>
      <vt:lpstr>Gill Sans MT Condensed</vt:lpstr>
      <vt:lpstr>Gill Sans MT</vt:lpstr>
      <vt:lpstr>Gill Sans MT Ext Condensed Bold</vt:lpstr>
      <vt:lpstr>Gill Sans Ultra Bold</vt:lpstr>
      <vt:lpstr>Gloucester MT Extra Condensed</vt:lpstr>
      <vt:lpstr>Goudy Old Style</vt:lpstr>
      <vt:lpstr>Bai Jamjuree</vt:lpstr>
      <vt:lpstr>E-Commerce Business Plan By Slidesgo</vt:lpstr>
      <vt:lpstr>KAMLA NEHRU INSTITUTE OF TECHNOLOGY</vt:lpstr>
      <vt:lpstr>06</vt:lpstr>
      <vt:lpstr>PowerPoint 演示文稿</vt:lpstr>
      <vt:lpstr>MISSION STATEMENT</vt:lpstr>
      <vt:lpstr>PowerPoint 演示文稿</vt:lpstr>
      <vt:lpstr>COMPETITORS</vt:lpstr>
      <vt:lpstr>OUR SERVICES</vt:lpstr>
      <vt:lpstr>ORGANIZATIONAL CHART</vt:lpstr>
      <vt:lpstr>PREDICTED GROWTH</vt:lpstr>
      <vt:lpstr>75%</vt:lpstr>
      <vt:lpstr>SALES AND DISTRIBUTION</vt:lpstr>
      <vt:lpstr>SALES AND DISTRIBUTION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KAMLA NEHRU INSTITUTE OF TECHNOLOGY</dc:title>
  <dc:creator/>
  <cp:lastModifiedBy>hp</cp:lastModifiedBy>
  <cp:revision>2</cp:revision>
  <dcterms:created xsi:type="dcterms:W3CDTF">2023-12-07T20:34:00Z</dcterms:created>
  <dcterms:modified xsi:type="dcterms:W3CDTF">2023-12-08T14:34:51Z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2681F39639804CAF9755C73F1EA75354_12</vt:lpwstr>
  </property>
  <property fmtid="{D5CDD505-2E9C-101B-9397-08002B2CF9AE}" pid="3" name="KSOProductBuildVer">
    <vt:lpwstr>1033-12.2.0.13306</vt:lpwstr>
  </property>
</Properties>
</file>