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8"/>
  </p:notesMasterIdLst>
  <p:handoutMasterIdLst>
    <p:handoutMasterId r:id="rId59"/>
  </p:handoutMasterIdLst>
  <p:sldIdLst>
    <p:sldId id="1636" r:id="rId5"/>
    <p:sldId id="2153" r:id="rId6"/>
    <p:sldId id="2183" r:id="rId7"/>
    <p:sldId id="281" r:id="rId8"/>
    <p:sldId id="2159" r:id="rId9"/>
    <p:sldId id="2184" r:id="rId10"/>
    <p:sldId id="2185" r:id="rId11"/>
    <p:sldId id="2186" r:id="rId12"/>
    <p:sldId id="2187" r:id="rId13"/>
    <p:sldId id="2188" r:id="rId14"/>
    <p:sldId id="2189" r:id="rId15"/>
    <p:sldId id="2190" r:id="rId16"/>
    <p:sldId id="2191" r:id="rId17"/>
    <p:sldId id="2192" r:id="rId18"/>
    <p:sldId id="2193" r:id="rId19"/>
    <p:sldId id="2194" r:id="rId20"/>
    <p:sldId id="2195" r:id="rId21"/>
    <p:sldId id="2196" r:id="rId22"/>
    <p:sldId id="2197" r:id="rId23"/>
    <p:sldId id="2198" r:id="rId24"/>
    <p:sldId id="2199" r:id="rId25"/>
    <p:sldId id="2200" r:id="rId26"/>
    <p:sldId id="2201" r:id="rId27"/>
    <p:sldId id="2202" r:id="rId28"/>
    <p:sldId id="2203" r:id="rId29"/>
    <p:sldId id="1899" r:id="rId30"/>
    <p:sldId id="2204" r:id="rId31"/>
    <p:sldId id="2205" r:id="rId32"/>
    <p:sldId id="2206" r:id="rId33"/>
    <p:sldId id="2207" r:id="rId34"/>
    <p:sldId id="2208" r:id="rId35"/>
    <p:sldId id="2209" r:id="rId36"/>
    <p:sldId id="2210" r:id="rId37"/>
    <p:sldId id="2211" r:id="rId38"/>
    <p:sldId id="2212" r:id="rId39"/>
    <p:sldId id="2213" r:id="rId40"/>
    <p:sldId id="2214" r:id="rId41"/>
    <p:sldId id="2215" r:id="rId42"/>
    <p:sldId id="2216" r:id="rId43"/>
    <p:sldId id="2217" r:id="rId44"/>
    <p:sldId id="2218" r:id="rId45"/>
    <p:sldId id="2219" r:id="rId46"/>
    <p:sldId id="2220" r:id="rId47"/>
    <p:sldId id="2221" r:id="rId48"/>
    <p:sldId id="2222" r:id="rId49"/>
    <p:sldId id="2223" r:id="rId50"/>
    <p:sldId id="2224" r:id="rId51"/>
    <p:sldId id="2225" r:id="rId52"/>
    <p:sldId id="2226" r:id="rId53"/>
    <p:sldId id="2227" r:id="rId54"/>
    <p:sldId id="2228" r:id="rId55"/>
    <p:sldId id="2229" r:id="rId56"/>
    <p:sldId id="286" r:id="rId57"/>
  </p:sldIdLst>
  <p:sldSz cx="12192000" cy="6858000"/>
  <p:notesSz cx="6858000" cy="9144000"/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DEEEE-2993-4A5E-9CB6-85C4122CE871}" v="252" dt="2022-05-02T04:09:03.379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1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gs" Target="tags/tag1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dhuja Jagadeesh" userId="f52f0e9e-b47f-4d34-a2d9-24ad42815c4d" providerId="ADAL" clId="{8D8DEEEE-2993-4A5E-9CB6-85C4122CE871}"/>
    <pc:docChg chg="undo custSel addSld delSld modSld sldOrd">
      <pc:chgData name="Sindhuja Jagadeesh" userId="f52f0e9e-b47f-4d34-a2d9-24ad42815c4d" providerId="ADAL" clId="{8D8DEEEE-2993-4A5E-9CB6-85C4122CE871}" dt="2022-05-02T04:08:32.758" v="3433" actId="20577"/>
      <pc:docMkLst>
        <pc:docMk/>
      </pc:docMkLst>
      <pc:sldChg chg="modSp mod">
        <pc:chgData name="Sindhuja Jagadeesh" userId="f52f0e9e-b47f-4d34-a2d9-24ad42815c4d" providerId="ADAL" clId="{8D8DEEEE-2993-4A5E-9CB6-85C4122CE871}" dt="2022-04-12T04:27:18.207" v="277" actId="20577"/>
        <pc:sldMkLst>
          <pc:docMk/>
          <pc:sldMk cId="3327495580" sldId="281"/>
        </pc:sldMkLst>
        <pc:spChg chg="mod">
          <ac:chgData name="Sindhuja Jagadeesh" userId="f52f0e9e-b47f-4d34-a2d9-24ad42815c4d" providerId="ADAL" clId="{8D8DEEEE-2993-4A5E-9CB6-85C4122CE871}" dt="2022-04-12T04:27:07.051" v="242" actId="20577"/>
          <ac:spMkLst>
            <pc:docMk/>
            <pc:sldMk cId="3327495580" sldId="281"/>
            <ac:spMk id="4" creationId="{00000000-0000-0000-0000-000000000000}"/>
          </ac:spMkLst>
        </pc:spChg>
        <pc:spChg chg="mod">
          <ac:chgData name="Sindhuja Jagadeesh" userId="f52f0e9e-b47f-4d34-a2d9-24ad42815c4d" providerId="ADAL" clId="{8D8DEEEE-2993-4A5E-9CB6-85C4122CE871}" dt="2022-04-12T04:27:18.207" v="277" actId="20577"/>
          <ac:spMkLst>
            <pc:docMk/>
            <pc:sldMk cId="3327495580" sldId="281"/>
            <ac:spMk id="7" creationId="{00000000-0000-0000-0000-000000000000}"/>
          </ac:spMkLst>
        </pc:spChg>
      </pc:sldChg>
      <pc:sldChg chg="modSp mod">
        <pc:chgData name="Sindhuja Jagadeesh" userId="f52f0e9e-b47f-4d34-a2d9-24ad42815c4d" providerId="ADAL" clId="{8D8DEEEE-2993-4A5E-9CB6-85C4122CE871}" dt="2022-04-13T05:04:39.843" v="3059" actId="20577"/>
        <pc:sldMkLst>
          <pc:docMk/>
          <pc:sldMk cId="4079354998" sldId="1899"/>
        </pc:sldMkLst>
        <pc:spChg chg="mod">
          <ac:chgData name="Sindhuja Jagadeesh" userId="f52f0e9e-b47f-4d34-a2d9-24ad42815c4d" providerId="ADAL" clId="{8D8DEEEE-2993-4A5E-9CB6-85C4122CE871}" dt="2022-04-13T05:03:24.127" v="3039" actId="20577"/>
          <ac:spMkLst>
            <pc:docMk/>
            <pc:sldMk cId="4079354998" sldId="1899"/>
            <ac:spMk id="3" creationId="{9692F0E7-2B6F-4DDC-8BEA-0AC17434B983}"/>
          </ac:spMkLst>
        </pc:spChg>
        <pc:spChg chg="mod">
          <ac:chgData name="Sindhuja Jagadeesh" userId="f52f0e9e-b47f-4d34-a2d9-24ad42815c4d" providerId="ADAL" clId="{8D8DEEEE-2993-4A5E-9CB6-85C4122CE871}" dt="2022-04-13T05:02:57.916" v="3005" actId="20577"/>
          <ac:spMkLst>
            <pc:docMk/>
            <pc:sldMk cId="4079354998" sldId="1899"/>
            <ac:spMk id="4" creationId="{AB679DD6-BB4D-4DB2-858F-3D89BDEEACF9}"/>
          </ac:spMkLst>
        </pc:spChg>
        <pc:spChg chg="mod">
          <ac:chgData name="Sindhuja Jagadeesh" userId="f52f0e9e-b47f-4d34-a2d9-24ad42815c4d" providerId="ADAL" clId="{8D8DEEEE-2993-4A5E-9CB6-85C4122CE871}" dt="2022-04-13T05:02:49.329" v="3002"/>
          <ac:spMkLst>
            <pc:docMk/>
            <pc:sldMk cId="4079354998" sldId="1899"/>
            <ac:spMk id="6" creationId="{D12EA89E-A5BF-4876-8FDC-296631CEC0E5}"/>
          </ac:spMkLst>
        </pc:spChg>
        <pc:graphicFrameChg chg="mod modGraphic">
          <ac:chgData name="Sindhuja Jagadeesh" userId="f52f0e9e-b47f-4d34-a2d9-24ad42815c4d" providerId="ADAL" clId="{8D8DEEEE-2993-4A5E-9CB6-85C4122CE871}" dt="2022-04-13T05:04:39.843" v="3059" actId="20577"/>
          <ac:graphicFrameMkLst>
            <pc:docMk/>
            <pc:sldMk cId="4079354998" sldId="1899"/>
            <ac:graphicFrameMk id="7" creationId="{38A6F1EF-C2A2-45F0-95AF-AA914473699F}"/>
          </ac:graphicFrameMkLst>
        </pc:graphicFrameChg>
      </pc:sldChg>
      <pc:sldChg chg="modSp mod">
        <pc:chgData name="Sindhuja Jagadeesh" userId="f52f0e9e-b47f-4d34-a2d9-24ad42815c4d" providerId="ADAL" clId="{8D8DEEEE-2993-4A5E-9CB6-85C4122CE871}" dt="2022-04-12T04:22:52.663" v="0"/>
        <pc:sldMkLst>
          <pc:docMk/>
          <pc:sldMk cId="2443366758" sldId="2153"/>
        </pc:sldMkLst>
        <pc:spChg chg="mod">
          <ac:chgData name="Sindhuja Jagadeesh" userId="f52f0e9e-b47f-4d34-a2d9-24ad42815c4d" providerId="ADAL" clId="{8D8DEEEE-2993-4A5E-9CB6-85C4122CE871}" dt="2022-04-12T04:22:52.663" v="0"/>
          <ac:spMkLst>
            <pc:docMk/>
            <pc:sldMk cId="2443366758" sldId="2153"/>
            <ac:spMk id="2" creationId="{00000000-0000-0000-0000-000000000000}"/>
          </ac:spMkLst>
        </pc:spChg>
      </pc:sldChg>
      <pc:sldChg chg="modSp del mod">
        <pc:chgData name="Sindhuja Jagadeesh" userId="f52f0e9e-b47f-4d34-a2d9-24ad42815c4d" providerId="ADAL" clId="{8D8DEEEE-2993-4A5E-9CB6-85C4122CE871}" dt="2022-04-12T04:29:24.746" v="315" actId="2696"/>
        <pc:sldMkLst>
          <pc:docMk/>
          <pc:sldMk cId="2328893104" sldId="2154"/>
        </pc:sldMkLst>
        <pc:spChg chg="mod">
          <ac:chgData name="Sindhuja Jagadeesh" userId="f52f0e9e-b47f-4d34-a2d9-24ad42815c4d" providerId="ADAL" clId="{8D8DEEEE-2993-4A5E-9CB6-85C4122CE871}" dt="2022-04-12T04:25:40.752" v="222" actId="20577"/>
          <ac:spMkLst>
            <pc:docMk/>
            <pc:sldMk cId="2328893104" sldId="2154"/>
            <ac:spMk id="7" creationId="{15A4F25E-7210-40B5-896E-0D1B7EF24C4E}"/>
          </ac:spMkLst>
        </pc:spChg>
      </pc:sldChg>
      <pc:sldChg chg="addSp delSp modSp mod">
        <pc:chgData name="Sindhuja Jagadeesh" userId="f52f0e9e-b47f-4d34-a2d9-24ad42815c4d" providerId="ADAL" clId="{8D8DEEEE-2993-4A5E-9CB6-85C4122CE871}" dt="2022-04-12T04:56:25.787" v="1293" actId="20577"/>
        <pc:sldMkLst>
          <pc:docMk/>
          <pc:sldMk cId="2489511438" sldId="2159"/>
        </pc:sldMkLst>
        <pc:spChg chg="mod">
          <ac:chgData name="Sindhuja Jagadeesh" userId="f52f0e9e-b47f-4d34-a2d9-24ad42815c4d" providerId="ADAL" clId="{8D8DEEEE-2993-4A5E-9CB6-85C4122CE871}" dt="2022-04-12T04:50:15.841" v="745" actId="20577"/>
          <ac:spMkLst>
            <pc:docMk/>
            <pc:sldMk cId="2489511438" sldId="2159"/>
            <ac:spMk id="2" creationId="{66B52C3B-E14A-44ED-9F95-822EC9463FD6}"/>
          </ac:spMkLst>
        </pc:spChg>
        <pc:spChg chg="mod">
          <ac:chgData name="Sindhuja Jagadeesh" userId="f52f0e9e-b47f-4d34-a2d9-24ad42815c4d" providerId="ADAL" clId="{8D8DEEEE-2993-4A5E-9CB6-85C4122CE871}" dt="2022-04-12T04:29:50.780" v="327" actId="20577"/>
          <ac:spMkLst>
            <pc:docMk/>
            <pc:sldMk cId="2489511438" sldId="2159"/>
            <ac:spMk id="3" creationId="{9692F0E7-2B6F-4DDC-8BEA-0AC17434B983}"/>
          </ac:spMkLst>
        </pc:spChg>
        <pc:spChg chg="mod">
          <ac:chgData name="Sindhuja Jagadeesh" userId="f52f0e9e-b47f-4d34-a2d9-24ad42815c4d" providerId="ADAL" clId="{8D8DEEEE-2993-4A5E-9CB6-85C4122CE871}" dt="2022-04-12T04:30:19.534" v="348" actId="20577"/>
          <ac:spMkLst>
            <pc:docMk/>
            <pc:sldMk cId="2489511438" sldId="2159"/>
            <ac:spMk id="4" creationId="{AB679DD6-BB4D-4DB2-858F-3D89BDEEACF9}"/>
          </ac:spMkLst>
        </pc:spChg>
        <pc:spChg chg="mod">
          <ac:chgData name="Sindhuja Jagadeesh" userId="f52f0e9e-b47f-4d34-a2d9-24ad42815c4d" providerId="ADAL" clId="{8D8DEEEE-2993-4A5E-9CB6-85C4122CE871}" dt="2022-04-12T04:56:25.787" v="1293" actId="20577"/>
          <ac:spMkLst>
            <pc:docMk/>
            <pc:sldMk cId="2489511438" sldId="2159"/>
            <ac:spMk id="6" creationId="{D12EA89E-A5BF-4876-8FDC-296631CEC0E5}"/>
          </ac:spMkLst>
        </pc:spChg>
        <pc:picChg chg="add del mod">
          <ac:chgData name="Sindhuja Jagadeesh" userId="f52f0e9e-b47f-4d34-a2d9-24ad42815c4d" providerId="ADAL" clId="{8D8DEEEE-2993-4A5E-9CB6-85C4122CE871}" dt="2022-04-12T04:50:56.313" v="749" actId="478"/>
          <ac:picMkLst>
            <pc:docMk/>
            <pc:sldMk cId="2489511438" sldId="2159"/>
            <ac:picMk id="7" creationId="{255FD52A-5728-4B63-8C16-86439B772DC0}"/>
          </ac:picMkLst>
        </pc:picChg>
        <pc:picChg chg="del">
          <ac:chgData name="Sindhuja Jagadeesh" userId="f52f0e9e-b47f-4d34-a2d9-24ad42815c4d" providerId="ADAL" clId="{8D8DEEEE-2993-4A5E-9CB6-85C4122CE871}" dt="2022-04-12T04:30:02.635" v="328" actId="478"/>
          <ac:picMkLst>
            <pc:docMk/>
            <pc:sldMk cId="2489511438" sldId="2159"/>
            <ac:picMk id="8" creationId="{BA325B2A-4894-4E21-B2AB-B217620FDC01}"/>
          </ac:picMkLst>
        </pc:picChg>
        <pc:picChg chg="add del mod">
          <ac:chgData name="Sindhuja Jagadeesh" userId="f52f0e9e-b47f-4d34-a2d9-24ad42815c4d" providerId="ADAL" clId="{8D8DEEEE-2993-4A5E-9CB6-85C4122CE871}" dt="2022-04-12T04:50:47.229" v="746" actId="478"/>
          <ac:picMkLst>
            <pc:docMk/>
            <pc:sldMk cId="2489511438" sldId="2159"/>
            <ac:picMk id="9" creationId="{406196A4-3633-4163-A429-A8D3465B3034}"/>
          </ac:picMkLst>
        </pc:picChg>
        <pc:picChg chg="add mod">
          <ac:chgData name="Sindhuja Jagadeesh" userId="f52f0e9e-b47f-4d34-a2d9-24ad42815c4d" providerId="ADAL" clId="{8D8DEEEE-2993-4A5E-9CB6-85C4122CE871}" dt="2022-04-12T04:51:46.804" v="752" actId="14100"/>
          <ac:picMkLst>
            <pc:docMk/>
            <pc:sldMk cId="2489511438" sldId="2159"/>
            <ac:picMk id="10" creationId="{5AE16E33-4E3D-4220-960C-12C39969F7A9}"/>
          </ac:picMkLst>
        </pc:picChg>
      </pc:sldChg>
      <pc:sldChg chg="del">
        <pc:chgData name="Sindhuja Jagadeesh" userId="f52f0e9e-b47f-4d34-a2d9-24ad42815c4d" providerId="ADAL" clId="{8D8DEEEE-2993-4A5E-9CB6-85C4122CE871}" dt="2022-04-13T05:03:29.479" v="3040" actId="47"/>
        <pc:sldMkLst>
          <pc:docMk/>
          <pc:sldMk cId="1953131667" sldId="2173"/>
        </pc:sldMkLst>
      </pc:sldChg>
      <pc:sldChg chg="del">
        <pc:chgData name="Sindhuja Jagadeesh" userId="f52f0e9e-b47f-4d34-a2d9-24ad42815c4d" providerId="ADAL" clId="{8D8DEEEE-2993-4A5E-9CB6-85C4122CE871}" dt="2022-04-13T05:03:29.479" v="3040" actId="47"/>
        <pc:sldMkLst>
          <pc:docMk/>
          <pc:sldMk cId="1877313091" sldId="2174"/>
        </pc:sldMkLst>
      </pc:sldChg>
      <pc:sldChg chg="del">
        <pc:chgData name="Sindhuja Jagadeesh" userId="f52f0e9e-b47f-4d34-a2d9-24ad42815c4d" providerId="ADAL" clId="{8D8DEEEE-2993-4A5E-9CB6-85C4122CE871}" dt="2022-04-12T05:10:23.001" v="1478" actId="47"/>
        <pc:sldMkLst>
          <pc:docMk/>
          <pc:sldMk cId="2520740134" sldId="2176"/>
        </pc:sldMkLst>
      </pc:sldChg>
      <pc:sldChg chg="del">
        <pc:chgData name="Sindhuja Jagadeesh" userId="f52f0e9e-b47f-4d34-a2d9-24ad42815c4d" providerId="ADAL" clId="{8D8DEEEE-2993-4A5E-9CB6-85C4122CE871}" dt="2022-04-12T05:10:25.810" v="1479" actId="47"/>
        <pc:sldMkLst>
          <pc:docMk/>
          <pc:sldMk cId="1641241424" sldId="2177"/>
        </pc:sldMkLst>
      </pc:sldChg>
      <pc:sldChg chg="del">
        <pc:chgData name="Sindhuja Jagadeesh" userId="f52f0e9e-b47f-4d34-a2d9-24ad42815c4d" providerId="ADAL" clId="{8D8DEEEE-2993-4A5E-9CB6-85C4122CE871}" dt="2022-04-12T05:10:00.864" v="1476" actId="2696"/>
        <pc:sldMkLst>
          <pc:docMk/>
          <pc:sldMk cId="692637275" sldId="2178"/>
        </pc:sldMkLst>
      </pc:sldChg>
      <pc:sldChg chg="del">
        <pc:chgData name="Sindhuja Jagadeesh" userId="f52f0e9e-b47f-4d34-a2d9-24ad42815c4d" providerId="ADAL" clId="{8D8DEEEE-2993-4A5E-9CB6-85C4122CE871}" dt="2022-04-12T05:10:07.969" v="1477" actId="47"/>
        <pc:sldMkLst>
          <pc:docMk/>
          <pc:sldMk cId="2778724581" sldId="2179"/>
        </pc:sldMkLst>
      </pc:sldChg>
      <pc:sldChg chg="del">
        <pc:chgData name="Sindhuja Jagadeesh" userId="f52f0e9e-b47f-4d34-a2d9-24ad42815c4d" providerId="ADAL" clId="{8D8DEEEE-2993-4A5E-9CB6-85C4122CE871}" dt="2022-04-12T05:10:07.969" v="1477" actId="47"/>
        <pc:sldMkLst>
          <pc:docMk/>
          <pc:sldMk cId="1751617287" sldId="2180"/>
        </pc:sldMkLst>
      </pc:sldChg>
      <pc:sldChg chg="del">
        <pc:chgData name="Sindhuja Jagadeesh" userId="f52f0e9e-b47f-4d34-a2d9-24ad42815c4d" providerId="ADAL" clId="{8D8DEEEE-2993-4A5E-9CB6-85C4122CE871}" dt="2022-04-12T05:10:07.969" v="1477" actId="47"/>
        <pc:sldMkLst>
          <pc:docMk/>
          <pc:sldMk cId="3264229995" sldId="2181"/>
        </pc:sldMkLst>
      </pc:sldChg>
      <pc:sldChg chg="del">
        <pc:chgData name="Sindhuja Jagadeesh" userId="f52f0e9e-b47f-4d34-a2d9-24ad42815c4d" providerId="ADAL" clId="{8D8DEEEE-2993-4A5E-9CB6-85C4122CE871}" dt="2022-04-12T05:10:07.969" v="1477" actId="47"/>
        <pc:sldMkLst>
          <pc:docMk/>
          <pc:sldMk cId="451529232" sldId="2182"/>
        </pc:sldMkLst>
      </pc:sldChg>
      <pc:sldChg chg="modSp add mod">
        <pc:chgData name="Sindhuja Jagadeesh" userId="f52f0e9e-b47f-4d34-a2d9-24ad42815c4d" providerId="ADAL" clId="{8D8DEEEE-2993-4A5E-9CB6-85C4122CE871}" dt="2022-04-12T04:29:15.641" v="314"/>
        <pc:sldMkLst>
          <pc:docMk/>
          <pc:sldMk cId="2832785358" sldId="2183"/>
        </pc:sldMkLst>
        <pc:spChg chg="mod">
          <ac:chgData name="Sindhuja Jagadeesh" userId="f52f0e9e-b47f-4d34-a2d9-24ad42815c4d" providerId="ADAL" clId="{8D8DEEEE-2993-4A5E-9CB6-85C4122CE871}" dt="2022-04-12T04:29:08.497" v="313" actId="20577"/>
          <ac:spMkLst>
            <pc:docMk/>
            <pc:sldMk cId="2832785358" sldId="2183"/>
            <ac:spMk id="5" creationId="{911C9B2F-45E6-4267-BFA1-1B25293B180B}"/>
          </ac:spMkLst>
        </pc:spChg>
        <pc:spChg chg="mod">
          <ac:chgData name="Sindhuja Jagadeesh" userId="f52f0e9e-b47f-4d34-a2d9-24ad42815c4d" providerId="ADAL" clId="{8D8DEEEE-2993-4A5E-9CB6-85C4122CE871}" dt="2022-04-12T04:29:15.641" v="314"/>
          <ac:spMkLst>
            <pc:docMk/>
            <pc:sldMk cId="2832785358" sldId="2183"/>
            <ac:spMk id="7" creationId="{15A4F25E-7210-40B5-896E-0D1B7EF24C4E}"/>
          </ac:spMkLst>
        </pc:spChg>
      </pc:sldChg>
      <pc:sldChg chg="delSp modSp add mod">
        <pc:chgData name="Sindhuja Jagadeesh" userId="f52f0e9e-b47f-4d34-a2d9-24ad42815c4d" providerId="ADAL" clId="{8D8DEEEE-2993-4A5E-9CB6-85C4122CE871}" dt="2022-04-12T04:56:35.197" v="1313" actId="20577"/>
        <pc:sldMkLst>
          <pc:docMk/>
          <pc:sldMk cId="4164563948" sldId="2184"/>
        </pc:sldMkLst>
        <pc:spChg chg="mod">
          <ac:chgData name="Sindhuja Jagadeesh" userId="f52f0e9e-b47f-4d34-a2d9-24ad42815c4d" providerId="ADAL" clId="{8D8DEEEE-2993-4A5E-9CB6-85C4122CE871}" dt="2022-04-12T04:55:34.504" v="1260" actId="20577"/>
          <ac:spMkLst>
            <pc:docMk/>
            <pc:sldMk cId="4164563948" sldId="2184"/>
            <ac:spMk id="2" creationId="{66B52C3B-E14A-44ED-9F95-822EC9463FD6}"/>
          </ac:spMkLst>
        </pc:spChg>
        <pc:spChg chg="mod">
          <ac:chgData name="Sindhuja Jagadeesh" userId="f52f0e9e-b47f-4d34-a2d9-24ad42815c4d" providerId="ADAL" clId="{8D8DEEEE-2993-4A5E-9CB6-85C4122CE871}" dt="2022-04-12T04:53:16.197" v="874" actId="20577"/>
          <ac:spMkLst>
            <pc:docMk/>
            <pc:sldMk cId="4164563948" sldId="2184"/>
            <ac:spMk id="4" creationId="{AB679DD6-BB4D-4DB2-858F-3D89BDEEACF9}"/>
          </ac:spMkLst>
        </pc:spChg>
        <pc:spChg chg="mod">
          <ac:chgData name="Sindhuja Jagadeesh" userId="f52f0e9e-b47f-4d34-a2d9-24ad42815c4d" providerId="ADAL" clId="{8D8DEEEE-2993-4A5E-9CB6-85C4122CE871}" dt="2022-04-12T04:56:35.197" v="1313" actId="20577"/>
          <ac:spMkLst>
            <pc:docMk/>
            <pc:sldMk cId="4164563948" sldId="2184"/>
            <ac:spMk id="6" creationId="{D12EA89E-A5BF-4876-8FDC-296631CEC0E5}"/>
          </ac:spMkLst>
        </pc:spChg>
        <pc:picChg chg="del">
          <ac:chgData name="Sindhuja Jagadeesh" userId="f52f0e9e-b47f-4d34-a2d9-24ad42815c4d" providerId="ADAL" clId="{8D8DEEEE-2993-4A5E-9CB6-85C4122CE871}" dt="2022-04-12T04:52:10.065" v="754" actId="478"/>
          <ac:picMkLst>
            <pc:docMk/>
            <pc:sldMk cId="4164563948" sldId="2184"/>
            <ac:picMk id="10" creationId="{5AE16E33-4E3D-4220-960C-12C39969F7A9}"/>
          </ac:picMkLst>
        </pc:picChg>
      </pc:sldChg>
      <pc:sldChg chg="modSp add mod ord">
        <pc:chgData name="Sindhuja Jagadeesh" userId="f52f0e9e-b47f-4d34-a2d9-24ad42815c4d" providerId="ADAL" clId="{8D8DEEEE-2993-4A5E-9CB6-85C4122CE871}" dt="2022-04-12T04:56:47.377" v="1314"/>
        <pc:sldMkLst>
          <pc:docMk/>
          <pc:sldMk cId="2108695344" sldId="2185"/>
        </pc:sldMkLst>
        <pc:spChg chg="mod">
          <ac:chgData name="Sindhuja Jagadeesh" userId="f52f0e9e-b47f-4d34-a2d9-24ad42815c4d" providerId="ADAL" clId="{8D8DEEEE-2993-4A5E-9CB6-85C4122CE871}" dt="2022-04-12T04:56:47.377" v="1314"/>
          <ac:spMkLst>
            <pc:docMk/>
            <pc:sldMk cId="2108695344" sldId="2185"/>
            <ac:spMk id="4" creationId="{00000000-0000-0000-0000-000000000000}"/>
          </ac:spMkLst>
        </pc:spChg>
      </pc:sldChg>
      <pc:sldChg chg="addSp delSp modSp add mod ord">
        <pc:chgData name="Sindhuja Jagadeesh" userId="f52f0e9e-b47f-4d34-a2d9-24ad42815c4d" providerId="ADAL" clId="{8D8DEEEE-2993-4A5E-9CB6-85C4122CE871}" dt="2022-04-12T04:59:18.921" v="1399" actId="20577"/>
        <pc:sldMkLst>
          <pc:docMk/>
          <pc:sldMk cId="2383816735" sldId="2186"/>
        </pc:sldMkLst>
        <pc:spChg chg="mod">
          <ac:chgData name="Sindhuja Jagadeesh" userId="f52f0e9e-b47f-4d34-a2d9-24ad42815c4d" providerId="ADAL" clId="{8D8DEEEE-2993-4A5E-9CB6-85C4122CE871}" dt="2022-04-12T04:59:02.919" v="1390"/>
          <ac:spMkLst>
            <pc:docMk/>
            <pc:sldMk cId="2383816735" sldId="2186"/>
            <ac:spMk id="2" creationId="{66B52C3B-E14A-44ED-9F95-822EC9463FD6}"/>
          </ac:spMkLst>
        </pc:spChg>
        <pc:spChg chg="mod">
          <ac:chgData name="Sindhuja Jagadeesh" userId="f52f0e9e-b47f-4d34-a2d9-24ad42815c4d" providerId="ADAL" clId="{8D8DEEEE-2993-4A5E-9CB6-85C4122CE871}" dt="2022-04-12T04:58:08.334" v="1342" actId="20577"/>
          <ac:spMkLst>
            <pc:docMk/>
            <pc:sldMk cId="2383816735" sldId="2186"/>
            <ac:spMk id="3" creationId="{9692F0E7-2B6F-4DDC-8BEA-0AC17434B983}"/>
          </ac:spMkLst>
        </pc:spChg>
        <pc:spChg chg="mod">
          <ac:chgData name="Sindhuja Jagadeesh" userId="f52f0e9e-b47f-4d34-a2d9-24ad42815c4d" providerId="ADAL" clId="{8D8DEEEE-2993-4A5E-9CB6-85C4122CE871}" dt="2022-04-12T04:59:18.921" v="1399" actId="20577"/>
          <ac:spMkLst>
            <pc:docMk/>
            <pc:sldMk cId="2383816735" sldId="2186"/>
            <ac:spMk id="4" creationId="{AB679DD6-BB4D-4DB2-858F-3D89BDEEACF9}"/>
          </ac:spMkLst>
        </pc:spChg>
        <pc:picChg chg="del">
          <ac:chgData name="Sindhuja Jagadeesh" userId="f52f0e9e-b47f-4d34-a2d9-24ad42815c4d" providerId="ADAL" clId="{8D8DEEEE-2993-4A5E-9CB6-85C4122CE871}" dt="2022-04-12T04:57:42.970" v="1318" actId="478"/>
          <ac:picMkLst>
            <pc:docMk/>
            <pc:sldMk cId="2383816735" sldId="2186"/>
            <ac:picMk id="10" creationId="{5AE16E33-4E3D-4220-960C-12C39969F7A9}"/>
          </ac:picMkLst>
        </pc:picChg>
        <pc:picChg chg="add mod">
          <ac:chgData name="Sindhuja Jagadeesh" userId="f52f0e9e-b47f-4d34-a2d9-24ad42815c4d" providerId="ADAL" clId="{8D8DEEEE-2993-4A5E-9CB6-85C4122CE871}" dt="2022-04-12T04:58:12.651" v="1343" actId="1076"/>
          <ac:picMkLst>
            <pc:docMk/>
            <pc:sldMk cId="2383816735" sldId="2186"/>
            <ac:picMk id="1026" creationId="{908416D5-B45D-4865-B29B-D888A68CD26E}"/>
          </ac:picMkLst>
        </pc:picChg>
      </pc:sldChg>
      <pc:sldChg chg="addSp modSp add mod ord">
        <pc:chgData name="Sindhuja Jagadeesh" userId="f52f0e9e-b47f-4d34-a2d9-24ad42815c4d" providerId="ADAL" clId="{8D8DEEEE-2993-4A5E-9CB6-85C4122CE871}" dt="2022-04-12T05:06:30.941" v="1463" actId="20577"/>
        <pc:sldMkLst>
          <pc:docMk/>
          <pc:sldMk cId="3843074193" sldId="2187"/>
        </pc:sldMkLst>
        <pc:spChg chg="mod">
          <ac:chgData name="Sindhuja Jagadeesh" userId="f52f0e9e-b47f-4d34-a2d9-24ad42815c4d" providerId="ADAL" clId="{8D8DEEEE-2993-4A5E-9CB6-85C4122CE871}" dt="2022-04-12T05:06:30.941" v="1463" actId="20577"/>
          <ac:spMkLst>
            <pc:docMk/>
            <pc:sldMk cId="3843074193" sldId="2187"/>
            <ac:spMk id="2" creationId="{66B52C3B-E14A-44ED-9F95-822EC9463FD6}"/>
          </ac:spMkLst>
        </pc:spChg>
        <pc:spChg chg="mod">
          <ac:chgData name="Sindhuja Jagadeesh" userId="f52f0e9e-b47f-4d34-a2d9-24ad42815c4d" providerId="ADAL" clId="{8D8DEEEE-2993-4A5E-9CB6-85C4122CE871}" dt="2022-04-12T04:59:44.401" v="1405"/>
          <ac:spMkLst>
            <pc:docMk/>
            <pc:sldMk cId="3843074193" sldId="2187"/>
            <ac:spMk id="3" creationId="{9692F0E7-2B6F-4DDC-8BEA-0AC17434B983}"/>
          </ac:spMkLst>
        </pc:spChg>
        <pc:spChg chg="mod">
          <ac:chgData name="Sindhuja Jagadeesh" userId="f52f0e9e-b47f-4d34-a2d9-24ad42815c4d" providerId="ADAL" clId="{8D8DEEEE-2993-4A5E-9CB6-85C4122CE871}" dt="2022-04-12T04:59:57.069" v="1415" actId="20577"/>
          <ac:spMkLst>
            <pc:docMk/>
            <pc:sldMk cId="3843074193" sldId="2187"/>
            <ac:spMk id="4" creationId="{AB679DD6-BB4D-4DB2-858F-3D89BDEEACF9}"/>
          </ac:spMkLst>
        </pc:spChg>
        <pc:spChg chg="add mod">
          <ac:chgData name="Sindhuja Jagadeesh" userId="f52f0e9e-b47f-4d34-a2d9-24ad42815c4d" providerId="ADAL" clId="{8D8DEEEE-2993-4A5E-9CB6-85C4122CE871}" dt="2022-04-12T05:01:11.466" v="1451" actId="20577"/>
          <ac:spMkLst>
            <pc:docMk/>
            <pc:sldMk cId="3843074193" sldId="2187"/>
            <ac:spMk id="7" creationId="{BA228236-640E-45E3-8A6D-54B7E6A2A2AE}"/>
          </ac:spMkLst>
        </pc:spChg>
      </pc:sldChg>
      <pc:sldChg chg="modSp add mod ord">
        <pc:chgData name="Sindhuja Jagadeesh" userId="f52f0e9e-b47f-4d34-a2d9-24ad42815c4d" providerId="ADAL" clId="{8D8DEEEE-2993-4A5E-9CB6-85C4122CE871}" dt="2022-04-12T05:09:49.892" v="1475" actId="20577"/>
        <pc:sldMkLst>
          <pc:docMk/>
          <pc:sldMk cId="2235958558" sldId="2188"/>
        </pc:sldMkLst>
        <pc:spChg chg="mod">
          <ac:chgData name="Sindhuja Jagadeesh" userId="f52f0e9e-b47f-4d34-a2d9-24ad42815c4d" providerId="ADAL" clId="{8D8DEEEE-2993-4A5E-9CB6-85C4122CE871}" dt="2022-04-12T05:09:49.892" v="1475" actId="20577"/>
          <ac:spMkLst>
            <pc:docMk/>
            <pc:sldMk cId="2235958558" sldId="2188"/>
            <ac:spMk id="4" creationId="{00000000-0000-0000-0000-000000000000}"/>
          </ac:spMkLst>
        </pc:spChg>
      </pc:sldChg>
      <pc:sldChg chg="modSp add mod ord">
        <pc:chgData name="Sindhuja Jagadeesh" userId="f52f0e9e-b47f-4d34-a2d9-24ad42815c4d" providerId="ADAL" clId="{8D8DEEEE-2993-4A5E-9CB6-85C4122CE871}" dt="2022-04-12T05:26:59.333" v="1662"/>
        <pc:sldMkLst>
          <pc:docMk/>
          <pc:sldMk cId="3447403782" sldId="2189"/>
        </pc:sldMkLst>
        <pc:spChg chg="mod">
          <ac:chgData name="Sindhuja Jagadeesh" userId="f52f0e9e-b47f-4d34-a2d9-24ad42815c4d" providerId="ADAL" clId="{8D8DEEEE-2993-4A5E-9CB6-85C4122CE871}" dt="2022-04-12T05:26:59.333" v="1662"/>
          <ac:spMkLst>
            <pc:docMk/>
            <pc:sldMk cId="3447403782" sldId="2189"/>
            <ac:spMk id="2" creationId="{66B52C3B-E14A-44ED-9F95-822EC9463FD6}"/>
          </ac:spMkLst>
        </pc:spChg>
        <pc:spChg chg="mod">
          <ac:chgData name="Sindhuja Jagadeesh" userId="f52f0e9e-b47f-4d34-a2d9-24ad42815c4d" providerId="ADAL" clId="{8D8DEEEE-2993-4A5E-9CB6-85C4122CE871}" dt="2022-04-12T05:11:06.414" v="1511" actId="20577"/>
          <ac:spMkLst>
            <pc:docMk/>
            <pc:sldMk cId="3447403782" sldId="2189"/>
            <ac:spMk id="3" creationId="{9692F0E7-2B6F-4DDC-8BEA-0AC17434B983}"/>
          </ac:spMkLst>
        </pc:spChg>
        <pc:spChg chg="mod">
          <ac:chgData name="Sindhuja Jagadeesh" userId="f52f0e9e-b47f-4d34-a2d9-24ad42815c4d" providerId="ADAL" clId="{8D8DEEEE-2993-4A5E-9CB6-85C4122CE871}" dt="2022-04-12T05:11:47.903" v="1548" actId="20577"/>
          <ac:spMkLst>
            <pc:docMk/>
            <pc:sldMk cId="3447403782" sldId="2189"/>
            <ac:spMk id="4" creationId="{AB679DD6-BB4D-4DB2-858F-3D89BDEEACF9}"/>
          </ac:spMkLst>
        </pc:spChg>
      </pc:sldChg>
      <pc:sldChg chg="modSp add mod">
        <pc:chgData name="Sindhuja Jagadeesh" userId="f52f0e9e-b47f-4d34-a2d9-24ad42815c4d" providerId="ADAL" clId="{8D8DEEEE-2993-4A5E-9CB6-85C4122CE871}" dt="2022-04-12T05:28:23.083" v="1723"/>
        <pc:sldMkLst>
          <pc:docMk/>
          <pc:sldMk cId="3825421540" sldId="2190"/>
        </pc:sldMkLst>
        <pc:spChg chg="mod">
          <ac:chgData name="Sindhuja Jagadeesh" userId="f52f0e9e-b47f-4d34-a2d9-24ad42815c4d" providerId="ADAL" clId="{8D8DEEEE-2993-4A5E-9CB6-85C4122CE871}" dt="2022-04-12T05:28:23.083" v="1723"/>
          <ac:spMkLst>
            <pc:docMk/>
            <pc:sldMk cId="3825421540" sldId="2190"/>
            <ac:spMk id="2" creationId="{66B52C3B-E14A-44ED-9F95-822EC9463FD6}"/>
          </ac:spMkLst>
        </pc:spChg>
        <pc:spChg chg="mod">
          <ac:chgData name="Sindhuja Jagadeesh" userId="f52f0e9e-b47f-4d34-a2d9-24ad42815c4d" providerId="ADAL" clId="{8D8DEEEE-2993-4A5E-9CB6-85C4122CE871}" dt="2022-04-12T05:27:27.205" v="1673" actId="20577"/>
          <ac:spMkLst>
            <pc:docMk/>
            <pc:sldMk cId="3825421540" sldId="2190"/>
            <ac:spMk id="4" creationId="{AB679DD6-BB4D-4DB2-858F-3D89BDEEACF9}"/>
          </ac:spMkLst>
        </pc:spChg>
      </pc:sldChg>
      <pc:sldChg chg="modSp add mod ord">
        <pc:chgData name="Sindhuja Jagadeesh" userId="f52f0e9e-b47f-4d34-a2d9-24ad42815c4d" providerId="ADAL" clId="{8D8DEEEE-2993-4A5E-9CB6-85C4122CE871}" dt="2022-04-12T05:28:48.141" v="1735" actId="20577"/>
        <pc:sldMkLst>
          <pc:docMk/>
          <pc:sldMk cId="3462590949" sldId="2191"/>
        </pc:sldMkLst>
        <pc:spChg chg="mod">
          <ac:chgData name="Sindhuja Jagadeesh" userId="f52f0e9e-b47f-4d34-a2d9-24ad42815c4d" providerId="ADAL" clId="{8D8DEEEE-2993-4A5E-9CB6-85C4122CE871}" dt="2022-04-12T05:28:48.141" v="1735" actId="20577"/>
          <ac:spMkLst>
            <pc:docMk/>
            <pc:sldMk cId="3462590949" sldId="2191"/>
            <ac:spMk id="4" creationId="{00000000-0000-0000-0000-000000000000}"/>
          </ac:spMkLst>
        </pc:spChg>
      </pc:sldChg>
      <pc:sldChg chg="addSp delSp modSp add mod ord">
        <pc:chgData name="Sindhuja Jagadeesh" userId="f52f0e9e-b47f-4d34-a2d9-24ad42815c4d" providerId="ADAL" clId="{8D8DEEEE-2993-4A5E-9CB6-85C4122CE871}" dt="2022-04-12T08:39:37.804" v="2120" actId="20577"/>
        <pc:sldMkLst>
          <pc:docMk/>
          <pc:sldMk cId="2186342617" sldId="2192"/>
        </pc:sldMkLst>
        <pc:spChg chg="mod">
          <ac:chgData name="Sindhuja Jagadeesh" userId="f52f0e9e-b47f-4d34-a2d9-24ad42815c4d" providerId="ADAL" clId="{8D8DEEEE-2993-4A5E-9CB6-85C4122CE871}" dt="2022-04-12T08:39:37.804" v="2120" actId="20577"/>
          <ac:spMkLst>
            <pc:docMk/>
            <pc:sldMk cId="2186342617" sldId="2192"/>
            <ac:spMk id="2" creationId="{66B52C3B-E14A-44ED-9F95-822EC9463FD6}"/>
          </ac:spMkLst>
        </pc:spChg>
        <pc:spChg chg="mod">
          <ac:chgData name="Sindhuja Jagadeesh" userId="f52f0e9e-b47f-4d34-a2d9-24ad42815c4d" providerId="ADAL" clId="{8D8DEEEE-2993-4A5E-9CB6-85C4122CE871}" dt="2022-04-12T05:30:05.793" v="1747" actId="20577"/>
          <ac:spMkLst>
            <pc:docMk/>
            <pc:sldMk cId="2186342617" sldId="2192"/>
            <ac:spMk id="3" creationId="{9692F0E7-2B6F-4DDC-8BEA-0AC17434B983}"/>
          </ac:spMkLst>
        </pc:spChg>
        <pc:spChg chg="mod">
          <ac:chgData name="Sindhuja Jagadeesh" userId="f52f0e9e-b47f-4d34-a2d9-24ad42815c4d" providerId="ADAL" clId="{8D8DEEEE-2993-4A5E-9CB6-85C4122CE871}" dt="2022-04-12T08:37:01.598" v="1760" actId="20577"/>
          <ac:spMkLst>
            <pc:docMk/>
            <pc:sldMk cId="2186342617" sldId="2192"/>
            <ac:spMk id="4" creationId="{AB679DD6-BB4D-4DB2-858F-3D89BDEEACF9}"/>
          </ac:spMkLst>
        </pc:spChg>
        <pc:picChg chg="add mod">
          <ac:chgData name="Sindhuja Jagadeesh" userId="f52f0e9e-b47f-4d34-a2d9-24ad42815c4d" providerId="ADAL" clId="{8D8DEEEE-2993-4A5E-9CB6-85C4122CE871}" dt="2022-04-12T08:38:21.525" v="1942" actId="14100"/>
          <ac:picMkLst>
            <pc:docMk/>
            <pc:sldMk cId="2186342617" sldId="2192"/>
            <ac:picMk id="8" creationId="{3710F7B4-B134-4F86-A77D-939E6F650623}"/>
          </ac:picMkLst>
        </pc:picChg>
        <pc:picChg chg="del">
          <ac:chgData name="Sindhuja Jagadeesh" userId="f52f0e9e-b47f-4d34-a2d9-24ad42815c4d" providerId="ADAL" clId="{8D8DEEEE-2993-4A5E-9CB6-85C4122CE871}" dt="2022-04-12T08:35:08.463" v="1748" actId="478"/>
          <ac:picMkLst>
            <pc:docMk/>
            <pc:sldMk cId="2186342617" sldId="2192"/>
            <ac:picMk id="1026" creationId="{908416D5-B45D-4865-B29B-D888A68CD26E}"/>
          </ac:picMkLst>
        </pc:picChg>
      </pc:sldChg>
      <pc:sldChg chg="modSp add mod ord">
        <pc:chgData name="Sindhuja Jagadeesh" userId="f52f0e9e-b47f-4d34-a2d9-24ad42815c4d" providerId="ADAL" clId="{8D8DEEEE-2993-4A5E-9CB6-85C4122CE871}" dt="2022-04-12T08:40:15.281" v="2140" actId="20577"/>
        <pc:sldMkLst>
          <pc:docMk/>
          <pc:sldMk cId="174925232" sldId="2193"/>
        </pc:sldMkLst>
        <pc:spChg chg="mod">
          <ac:chgData name="Sindhuja Jagadeesh" userId="f52f0e9e-b47f-4d34-a2d9-24ad42815c4d" providerId="ADAL" clId="{8D8DEEEE-2993-4A5E-9CB6-85C4122CE871}" dt="2022-04-12T08:40:15.281" v="2140" actId="20577"/>
          <ac:spMkLst>
            <pc:docMk/>
            <pc:sldMk cId="174925232" sldId="2193"/>
            <ac:spMk id="4" creationId="{00000000-0000-0000-0000-000000000000}"/>
          </ac:spMkLst>
        </pc:spChg>
      </pc:sldChg>
      <pc:sldChg chg="addSp delSp modSp add mod ord">
        <pc:chgData name="Sindhuja Jagadeesh" userId="f52f0e9e-b47f-4d34-a2d9-24ad42815c4d" providerId="ADAL" clId="{8D8DEEEE-2993-4A5E-9CB6-85C4122CE871}" dt="2022-04-13T04:36:19.316" v="2177" actId="113"/>
        <pc:sldMkLst>
          <pc:docMk/>
          <pc:sldMk cId="947192724" sldId="2194"/>
        </pc:sldMkLst>
        <pc:spChg chg="mod">
          <ac:chgData name="Sindhuja Jagadeesh" userId="f52f0e9e-b47f-4d34-a2d9-24ad42815c4d" providerId="ADAL" clId="{8D8DEEEE-2993-4A5E-9CB6-85C4122CE871}" dt="2022-04-13T04:36:19.316" v="2177" actId="113"/>
          <ac:spMkLst>
            <pc:docMk/>
            <pc:sldMk cId="947192724" sldId="2194"/>
            <ac:spMk id="2" creationId="{66B52C3B-E14A-44ED-9F95-822EC9463FD6}"/>
          </ac:spMkLst>
        </pc:spChg>
        <pc:spChg chg="mod">
          <ac:chgData name="Sindhuja Jagadeesh" userId="f52f0e9e-b47f-4d34-a2d9-24ad42815c4d" providerId="ADAL" clId="{8D8DEEEE-2993-4A5E-9CB6-85C4122CE871}" dt="2022-04-13T03:47:57.806" v="2153" actId="20577"/>
          <ac:spMkLst>
            <pc:docMk/>
            <pc:sldMk cId="947192724" sldId="2194"/>
            <ac:spMk id="3" creationId="{9692F0E7-2B6F-4DDC-8BEA-0AC17434B983}"/>
          </ac:spMkLst>
        </pc:spChg>
        <pc:spChg chg="mod">
          <ac:chgData name="Sindhuja Jagadeesh" userId="f52f0e9e-b47f-4d34-a2d9-24ad42815c4d" providerId="ADAL" clId="{8D8DEEEE-2993-4A5E-9CB6-85C4122CE871}" dt="2022-04-13T03:48:40.701" v="2164" actId="20577"/>
          <ac:spMkLst>
            <pc:docMk/>
            <pc:sldMk cId="947192724" sldId="2194"/>
            <ac:spMk id="4" creationId="{AB679DD6-BB4D-4DB2-858F-3D89BDEEACF9}"/>
          </ac:spMkLst>
        </pc:spChg>
        <pc:picChg chg="add mod">
          <ac:chgData name="Sindhuja Jagadeesh" userId="f52f0e9e-b47f-4d34-a2d9-24ad42815c4d" providerId="ADAL" clId="{8D8DEEEE-2993-4A5E-9CB6-85C4122CE871}" dt="2022-04-13T03:51:23.203" v="2170" actId="14100"/>
          <ac:picMkLst>
            <pc:docMk/>
            <pc:sldMk cId="947192724" sldId="2194"/>
            <ac:picMk id="7" creationId="{97AD550C-4625-47A9-A2BD-BF5053CB2925}"/>
          </ac:picMkLst>
        </pc:picChg>
        <pc:picChg chg="del">
          <ac:chgData name="Sindhuja Jagadeesh" userId="f52f0e9e-b47f-4d34-a2d9-24ad42815c4d" providerId="ADAL" clId="{8D8DEEEE-2993-4A5E-9CB6-85C4122CE871}" dt="2022-04-13T03:51:02.348" v="2165" actId="478"/>
          <ac:picMkLst>
            <pc:docMk/>
            <pc:sldMk cId="947192724" sldId="2194"/>
            <ac:picMk id="8" creationId="{3710F7B4-B134-4F86-A77D-939E6F650623}"/>
          </ac:picMkLst>
        </pc:picChg>
      </pc:sldChg>
      <pc:sldChg chg="add del">
        <pc:chgData name="Sindhuja Jagadeesh" userId="f52f0e9e-b47f-4d34-a2d9-24ad42815c4d" providerId="ADAL" clId="{8D8DEEEE-2993-4A5E-9CB6-85C4122CE871}" dt="2022-04-13T04:36:37.683" v="2179" actId="2696"/>
        <pc:sldMkLst>
          <pc:docMk/>
          <pc:sldMk cId="2073617433" sldId="2195"/>
        </pc:sldMkLst>
      </pc:sldChg>
      <pc:sldChg chg="modSp add mod ord">
        <pc:chgData name="Sindhuja Jagadeesh" userId="f52f0e9e-b47f-4d34-a2d9-24ad42815c4d" providerId="ADAL" clId="{8D8DEEEE-2993-4A5E-9CB6-85C4122CE871}" dt="2022-04-13T04:37:45.381" v="2196" actId="20577"/>
        <pc:sldMkLst>
          <pc:docMk/>
          <pc:sldMk cId="3616266498" sldId="2195"/>
        </pc:sldMkLst>
        <pc:spChg chg="mod">
          <ac:chgData name="Sindhuja Jagadeesh" userId="f52f0e9e-b47f-4d34-a2d9-24ad42815c4d" providerId="ADAL" clId="{8D8DEEEE-2993-4A5E-9CB6-85C4122CE871}" dt="2022-04-13T04:37:45.381" v="2196" actId="20577"/>
          <ac:spMkLst>
            <pc:docMk/>
            <pc:sldMk cId="3616266498" sldId="2195"/>
            <ac:spMk id="2" creationId="{66B52C3B-E14A-44ED-9F95-822EC9463FD6}"/>
          </ac:spMkLst>
        </pc:spChg>
        <pc:spChg chg="mod">
          <ac:chgData name="Sindhuja Jagadeesh" userId="f52f0e9e-b47f-4d34-a2d9-24ad42815c4d" providerId="ADAL" clId="{8D8DEEEE-2993-4A5E-9CB6-85C4122CE871}" dt="2022-04-13T04:36:56.086" v="2183"/>
          <ac:spMkLst>
            <pc:docMk/>
            <pc:sldMk cId="3616266498" sldId="2195"/>
            <ac:spMk id="3" creationId="{9692F0E7-2B6F-4DDC-8BEA-0AC17434B983}"/>
          </ac:spMkLst>
        </pc:spChg>
        <pc:spChg chg="mod">
          <ac:chgData name="Sindhuja Jagadeesh" userId="f52f0e9e-b47f-4d34-a2d9-24ad42815c4d" providerId="ADAL" clId="{8D8DEEEE-2993-4A5E-9CB6-85C4122CE871}" dt="2022-04-13T04:37:05.673" v="2185" actId="20577"/>
          <ac:spMkLst>
            <pc:docMk/>
            <pc:sldMk cId="3616266498" sldId="2195"/>
            <ac:spMk id="4" creationId="{AB679DD6-BB4D-4DB2-858F-3D89BDEEACF9}"/>
          </ac:spMkLst>
        </pc:spChg>
        <pc:spChg chg="mod">
          <ac:chgData name="Sindhuja Jagadeesh" userId="f52f0e9e-b47f-4d34-a2d9-24ad42815c4d" providerId="ADAL" clId="{8D8DEEEE-2993-4A5E-9CB6-85C4122CE871}" dt="2022-04-13T04:37:16.783" v="2186"/>
          <ac:spMkLst>
            <pc:docMk/>
            <pc:sldMk cId="3616266498" sldId="2195"/>
            <ac:spMk id="7" creationId="{BA228236-640E-45E3-8A6D-54B7E6A2A2AE}"/>
          </ac:spMkLst>
        </pc:spChg>
      </pc:sldChg>
      <pc:sldChg chg="modSp add mod ord">
        <pc:chgData name="Sindhuja Jagadeesh" userId="f52f0e9e-b47f-4d34-a2d9-24ad42815c4d" providerId="ADAL" clId="{8D8DEEEE-2993-4A5E-9CB6-85C4122CE871}" dt="2022-04-13T04:38:26.477" v="2233" actId="20577"/>
        <pc:sldMkLst>
          <pc:docMk/>
          <pc:sldMk cId="586319011" sldId="2196"/>
        </pc:sldMkLst>
        <pc:spChg chg="mod">
          <ac:chgData name="Sindhuja Jagadeesh" userId="f52f0e9e-b47f-4d34-a2d9-24ad42815c4d" providerId="ADAL" clId="{8D8DEEEE-2993-4A5E-9CB6-85C4122CE871}" dt="2022-04-13T04:38:26.477" v="2233" actId="20577"/>
          <ac:spMkLst>
            <pc:docMk/>
            <pc:sldMk cId="586319011" sldId="2196"/>
            <ac:spMk id="4" creationId="{00000000-0000-0000-0000-000000000000}"/>
          </ac:spMkLst>
        </pc:spChg>
      </pc:sldChg>
      <pc:sldChg chg="addSp modSp add mod ord">
        <pc:chgData name="Sindhuja Jagadeesh" userId="f52f0e9e-b47f-4d34-a2d9-24ad42815c4d" providerId="ADAL" clId="{8D8DEEEE-2993-4A5E-9CB6-85C4122CE871}" dt="2022-04-13T04:42:07.750" v="2306" actId="14100"/>
        <pc:sldMkLst>
          <pc:docMk/>
          <pc:sldMk cId="2458814563" sldId="2197"/>
        </pc:sldMkLst>
        <pc:spChg chg="mod">
          <ac:chgData name="Sindhuja Jagadeesh" userId="f52f0e9e-b47f-4d34-a2d9-24ad42815c4d" providerId="ADAL" clId="{8D8DEEEE-2993-4A5E-9CB6-85C4122CE871}" dt="2022-04-13T04:42:01.964" v="2304" actId="14100"/>
          <ac:spMkLst>
            <pc:docMk/>
            <pc:sldMk cId="2458814563" sldId="2197"/>
            <ac:spMk id="2" creationId="{66B52C3B-E14A-44ED-9F95-822EC9463FD6}"/>
          </ac:spMkLst>
        </pc:spChg>
        <pc:spChg chg="mod">
          <ac:chgData name="Sindhuja Jagadeesh" userId="f52f0e9e-b47f-4d34-a2d9-24ad42815c4d" providerId="ADAL" clId="{8D8DEEEE-2993-4A5E-9CB6-85C4122CE871}" dt="2022-04-13T04:40:46.082" v="2281" actId="20577"/>
          <ac:spMkLst>
            <pc:docMk/>
            <pc:sldMk cId="2458814563" sldId="2197"/>
            <ac:spMk id="3" creationId="{9692F0E7-2B6F-4DDC-8BEA-0AC17434B983}"/>
          </ac:spMkLst>
        </pc:spChg>
        <pc:spChg chg="mod">
          <ac:chgData name="Sindhuja Jagadeesh" userId="f52f0e9e-b47f-4d34-a2d9-24ad42815c4d" providerId="ADAL" clId="{8D8DEEEE-2993-4A5E-9CB6-85C4122CE871}" dt="2022-04-13T04:40:54.618" v="2294" actId="20577"/>
          <ac:spMkLst>
            <pc:docMk/>
            <pc:sldMk cId="2458814563" sldId="2197"/>
            <ac:spMk id="4" creationId="{AB679DD6-BB4D-4DB2-858F-3D89BDEEACF9}"/>
          </ac:spMkLst>
        </pc:spChg>
        <pc:picChg chg="add mod">
          <ac:chgData name="Sindhuja Jagadeesh" userId="f52f0e9e-b47f-4d34-a2d9-24ad42815c4d" providerId="ADAL" clId="{8D8DEEEE-2993-4A5E-9CB6-85C4122CE871}" dt="2022-04-13T04:42:07.750" v="2306" actId="14100"/>
          <ac:picMkLst>
            <pc:docMk/>
            <pc:sldMk cId="2458814563" sldId="2197"/>
            <ac:picMk id="7" creationId="{2461819C-2664-4566-AFF4-8CDA6D7CE94C}"/>
          </ac:picMkLst>
        </pc:picChg>
      </pc:sldChg>
      <pc:sldChg chg="addSp delSp modSp add mod">
        <pc:chgData name="Sindhuja Jagadeesh" userId="f52f0e9e-b47f-4d34-a2d9-24ad42815c4d" providerId="ADAL" clId="{8D8DEEEE-2993-4A5E-9CB6-85C4122CE871}" dt="2022-04-13T04:48:36.327" v="2821" actId="14100"/>
        <pc:sldMkLst>
          <pc:docMk/>
          <pc:sldMk cId="2117700920" sldId="2198"/>
        </pc:sldMkLst>
        <pc:spChg chg="mod">
          <ac:chgData name="Sindhuja Jagadeesh" userId="f52f0e9e-b47f-4d34-a2d9-24ad42815c4d" providerId="ADAL" clId="{8D8DEEEE-2993-4A5E-9CB6-85C4122CE871}" dt="2022-04-13T04:48:31.988" v="2820" actId="20577"/>
          <ac:spMkLst>
            <pc:docMk/>
            <pc:sldMk cId="2117700920" sldId="2198"/>
            <ac:spMk id="2" creationId="{66B52C3B-E14A-44ED-9F95-822EC9463FD6}"/>
          </ac:spMkLst>
        </pc:spChg>
        <pc:spChg chg="mod">
          <ac:chgData name="Sindhuja Jagadeesh" userId="f52f0e9e-b47f-4d34-a2d9-24ad42815c4d" providerId="ADAL" clId="{8D8DEEEE-2993-4A5E-9CB6-85C4122CE871}" dt="2022-04-13T04:45:11.084" v="2325" actId="20577"/>
          <ac:spMkLst>
            <pc:docMk/>
            <pc:sldMk cId="2117700920" sldId="2198"/>
            <ac:spMk id="4" creationId="{AB679DD6-BB4D-4DB2-858F-3D89BDEEACF9}"/>
          </ac:spMkLst>
        </pc:spChg>
        <pc:picChg chg="del">
          <ac:chgData name="Sindhuja Jagadeesh" userId="f52f0e9e-b47f-4d34-a2d9-24ad42815c4d" providerId="ADAL" clId="{8D8DEEEE-2993-4A5E-9CB6-85C4122CE871}" dt="2022-04-13T04:45:19.239" v="2326" actId="478"/>
          <ac:picMkLst>
            <pc:docMk/>
            <pc:sldMk cId="2117700920" sldId="2198"/>
            <ac:picMk id="7" creationId="{2461819C-2664-4566-AFF4-8CDA6D7CE94C}"/>
          </ac:picMkLst>
        </pc:picChg>
        <pc:picChg chg="add mod">
          <ac:chgData name="Sindhuja Jagadeesh" userId="f52f0e9e-b47f-4d34-a2d9-24ad42815c4d" providerId="ADAL" clId="{8D8DEEEE-2993-4A5E-9CB6-85C4122CE871}" dt="2022-04-13T04:48:36.327" v="2821" actId="14100"/>
          <ac:picMkLst>
            <pc:docMk/>
            <pc:sldMk cId="2117700920" sldId="2198"/>
            <ac:picMk id="8" creationId="{B080EE1E-9DCC-41F2-A19D-FA1361C73B4D}"/>
          </ac:picMkLst>
        </pc:picChg>
      </pc:sldChg>
      <pc:sldChg chg="modSp add mod ord">
        <pc:chgData name="Sindhuja Jagadeesh" userId="f52f0e9e-b47f-4d34-a2d9-24ad42815c4d" providerId="ADAL" clId="{8D8DEEEE-2993-4A5E-9CB6-85C4122CE871}" dt="2022-04-13T04:51:00.257" v="2881"/>
        <pc:sldMkLst>
          <pc:docMk/>
          <pc:sldMk cId="1792117628" sldId="2199"/>
        </pc:sldMkLst>
        <pc:spChg chg="mod">
          <ac:chgData name="Sindhuja Jagadeesh" userId="f52f0e9e-b47f-4d34-a2d9-24ad42815c4d" providerId="ADAL" clId="{8D8DEEEE-2993-4A5E-9CB6-85C4122CE871}" dt="2022-04-13T04:51:00.257" v="2881"/>
          <ac:spMkLst>
            <pc:docMk/>
            <pc:sldMk cId="1792117628" sldId="2199"/>
            <ac:spMk id="2" creationId="{66B52C3B-E14A-44ED-9F95-822EC9463FD6}"/>
          </ac:spMkLst>
        </pc:spChg>
        <pc:spChg chg="mod">
          <ac:chgData name="Sindhuja Jagadeesh" userId="f52f0e9e-b47f-4d34-a2d9-24ad42815c4d" providerId="ADAL" clId="{8D8DEEEE-2993-4A5E-9CB6-85C4122CE871}" dt="2022-04-13T04:49:51.518" v="2825"/>
          <ac:spMkLst>
            <pc:docMk/>
            <pc:sldMk cId="1792117628" sldId="2199"/>
            <ac:spMk id="3" creationId="{9692F0E7-2B6F-4DDC-8BEA-0AC17434B983}"/>
          </ac:spMkLst>
        </pc:spChg>
        <pc:spChg chg="mod">
          <ac:chgData name="Sindhuja Jagadeesh" userId="f52f0e9e-b47f-4d34-a2d9-24ad42815c4d" providerId="ADAL" clId="{8D8DEEEE-2993-4A5E-9CB6-85C4122CE871}" dt="2022-04-13T04:50:05.578" v="2836" actId="20577"/>
          <ac:spMkLst>
            <pc:docMk/>
            <pc:sldMk cId="1792117628" sldId="2199"/>
            <ac:spMk id="4" creationId="{AB679DD6-BB4D-4DB2-858F-3D89BDEEACF9}"/>
          </ac:spMkLst>
        </pc:spChg>
      </pc:sldChg>
      <pc:sldChg chg="modSp add mod ord">
        <pc:chgData name="Sindhuja Jagadeesh" userId="f52f0e9e-b47f-4d34-a2d9-24ad42815c4d" providerId="ADAL" clId="{8D8DEEEE-2993-4A5E-9CB6-85C4122CE871}" dt="2022-04-13T04:51:29.845" v="2904" actId="20577"/>
        <pc:sldMkLst>
          <pc:docMk/>
          <pc:sldMk cId="879604037" sldId="2200"/>
        </pc:sldMkLst>
        <pc:spChg chg="mod">
          <ac:chgData name="Sindhuja Jagadeesh" userId="f52f0e9e-b47f-4d34-a2d9-24ad42815c4d" providerId="ADAL" clId="{8D8DEEEE-2993-4A5E-9CB6-85C4122CE871}" dt="2022-04-13T04:51:29.845" v="2904" actId="20577"/>
          <ac:spMkLst>
            <pc:docMk/>
            <pc:sldMk cId="879604037" sldId="2200"/>
            <ac:spMk id="4" creationId="{00000000-0000-0000-0000-000000000000}"/>
          </ac:spMkLst>
        </pc:spChg>
      </pc:sldChg>
      <pc:sldChg chg="addSp delSp modSp add mod ord">
        <pc:chgData name="Sindhuja Jagadeesh" userId="f52f0e9e-b47f-4d34-a2d9-24ad42815c4d" providerId="ADAL" clId="{8D8DEEEE-2993-4A5E-9CB6-85C4122CE871}" dt="2022-04-13T04:55:20.333" v="2956" actId="5793"/>
        <pc:sldMkLst>
          <pc:docMk/>
          <pc:sldMk cId="2143361891" sldId="2201"/>
        </pc:sldMkLst>
        <pc:spChg chg="mod">
          <ac:chgData name="Sindhuja Jagadeesh" userId="f52f0e9e-b47f-4d34-a2d9-24ad42815c4d" providerId="ADAL" clId="{8D8DEEEE-2993-4A5E-9CB6-85C4122CE871}" dt="2022-04-13T04:55:20.333" v="2956" actId="5793"/>
          <ac:spMkLst>
            <pc:docMk/>
            <pc:sldMk cId="2143361891" sldId="2201"/>
            <ac:spMk id="2" creationId="{66B52C3B-E14A-44ED-9F95-822EC9463FD6}"/>
          </ac:spMkLst>
        </pc:spChg>
        <pc:spChg chg="mod">
          <ac:chgData name="Sindhuja Jagadeesh" userId="f52f0e9e-b47f-4d34-a2d9-24ad42815c4d" providerId="ADAL" clId="{8D8DEEEE-2993-4A5E-9CB6-85C4122CE871}" dt="2022-04-13T04:54:16.760" v="2930" actId="20577"/>
          <ac:spMkLst>
            <pc:docMk/>
            <pc:sldMk cId="2143361891" sldId="2201"/>
            <ac:spMk id="3" creationId="{9692F0E7-2B6F-4DDC-8BEA-0AC17434B983}"/>
          </ac:spMkLst>
        </pc:spChg>
        <pc:spChg chg="mod">
          <ac:chgData name="Sindhuja Jagadeesh" userId="f52f0e9e-b47f-4d34-a2d9-24ad42815c4d" providerId="ADAL" clId="{8D8DEEEE-2993-4A5E-9CB6-85C4122CE871}" dt="2022-04-13T04:54:31.612" v="2948" actId="20577"/>
          <ac:spMkLst>
            <pc:docMk/>
            <pc:sldMk cId="2143361891" sldId="2201"/>
            <ac:spMk id="4" creationId="{AB679DD6-BB4D-4DB2-858F-3D89BDEEACF9}"/>
          </ac:spMkLst>
        </pc:spChg>
        <pc:picChg chg="del">
          <ac:chgData name="Sindhuja Jagadeesh" userId="f52f0e9e-b47f-4d34-a2d9-24ad42815c4d" providerId="ADAL" clId="{8D8DEEEE-2993-4A5E-9CB6-85C4122CE871}" dt="2022-04-13T04:53:53.917" v="2908" actId="478"/>
          <ac:picMkLst>
            <pc:docMk/>
            <pc:sldMk cId="2143361891" sldId="2201"/>
            <ac:picMk id="7" creationId="{2461819C-2664-4566-AFF4-8CDA6D7CE94C}"/>
          </ac:picMkLst>
        </pc:picChg>
        <pc:picChg chg="add mod">
          <ac:chgData name="Sindhuja Jagadeesh" userId="f52f0e9e-b47f-4d34-a2d9-24ad42815c4d" providerId="ADAL" clId="{8D8DEEEE-2993-4A5E-9CB6-85C4122CE871}" dt="2022-04-13T04:54:08.749" v="2912" actId="1076"/>
          <ac:picMkLst>
            <pc:docMk/>
            <pc:sldMk cId="2143361891" sldId="2201"/>
            <ac:picMk id="8" creationId="{ED98DD79-F525-4C4A-B51B-AFC80DD8B4D3}"/>
          </ac:picMkLst>
        </pc:picChg>
      </pc:sldChg>
      <pc:sldChg chg="modSp add mod ord">
        <pc:chgData name="Sindhuja Jagadeesh" userId="f52f0e9e-b47f-4d34-a2d9-24ad42815c4d" providerId="ADAL" clId="{8D8DEEEE-2993-4A5E-9CB6-85C4122CE871}" dt="2022-04-13T05:00:52.932" v="2979" actId="20577"/>
        <pc:sldMkLst>
          <pc:docMk/>
          <pc:sldMk cId="4009467765" sldId="2202"/>
        </pc:sldMkLst>
        <pc:spChg chg="mod">
          <ac:chgData name="Sindhuja Jagadeesh" userId="f52f0e9e-b47f-4d34-a2d9-24ad42815c4d" providerId="ADAL" clId="{8D8DEEEE-2993-4A5E-9CB6-85C4122CE871}" dt="2022-04-13T05:00:52.932" v="2979" actId="20577"/>
          <ac:spMkLst>
            <pc:docMk/>
            <pc:sldMk cId="4009467765" sldId="2202"/>
            <ac:spMk id="2" creationId="{66B52C3B-E14A-44ED-9F95-822EC9463FD6}"/>
          </ac:spMkLst>
        </pc:spChg>
        <pc:spChg chg="mod">
          <ac:chgData name="Sindhuja Jagadeesh" userId="f52f0e9e-b47f-4d34-a2d9-24ad42815c4d" providerId="ADAL" clId="{8D8DEEEE-2993-4A5E-9CB6-85C4122CE871}" dt="2022-04-13T04:55:31.821" v="2960"/>
          <ac:spMkLst>
            <pc:docMk/>
            <pc:sldMk cId="4009467765" sldId="2202"/>
            <ac:spMk id="3" creationId="{9692F0E7-2B6F-4DDC-8BEA-0AC17434B983}"/>
          </ac:spMkLst>
        </pc:spChg>
        <pc:spChg chg="mod">
          <ac:chgData name="Sindhuja Jagadeesh" userId="f52f0e9e-b47f-4d34-a2d9-24ad42815c4d" providerId="ADAL" clId="{8D8DEEEE-2993-4A5E-9CB6-85C4122CE871}" dt="2022-04-13T04:55:39.584" v="2962" actId="20577"/>
          <ac:spMkLst>
            <pc:docMk/>
            <pc:sldMk cId="4009467765" sldId="2202"/>
            <ac:spMk id="4" creationId="{AB679DD6-BB4D-4DB2-858F-3D89BDEEACF9}"/>
          </ac:spMkLst>
        </pc:spChg>
      </pc:sldChg>
      <pc:sldChg chg="modSp add mod">
        <pc:chgData name="Sindhuja Jagadeesh" userId="f52f0e9e-b47f-4d34-a2d9-24ad42815c4d" providerId="ADAL" clId="{8D8DEEEE-2993-4A5E-9CB6-85C4122CE871}" dt="2022-04-13T05:02:21.700" v="3001"/>
        <pc:sldMkLst>
          <pc:docMk/>
          <pc:sldMk cId="3711227908" sldId="2203"/>
        </pc:sldMkLst>
        <pc:spChg chg="mod">
          <ac:chgData name="Sindhuja Jagadeesh" userId="f52f0e9e-b47f-4d34-a2d9-24ad42815c4d" providerId="ADAL" clId="{8D8DEEEE-2993-4A5E-9CB6-85C4122CE871}" dt="2022-04-13T05:02:21.700" v="3001"/>
          <ac:spMkLst>
            <pc:docMk/>
            <pc:sldMk cId="3711227908" sldId="2203"/>
            <ac:spMk id="2" creationId="{66B52C3B-E14A-44ED-9F95-822EC9463FD6}"/>
          </ac:spMkLst>
        </pc:spChg>
      </pc:sldChg>
      <pc:sldChg chg="modSp add mod">
        <pc:chgData name="Sindhuja Jagadeesh" userId="f52f0e9e-b47f-4d34-a2d9-24ad42815c4d" providerId="ADAL" clId="{8D8DEEEE-2993-4A5E-9CB6-85C4122CE871}" dt="2022-04-13T05:05:10.813" v="3063" actId="2711"/>
        <pc:sldMkLst>
          <pc:docMk/>
          <pc:sldMk cId="1802155622" sldId="2204"/>
        </pc:sldMkLst>
        <pc:spChg chg="mod">
          <ac:chgData name="Sindhuja Jagadeesh" userId="f52f0e9e-b47f-4d34-a2d9-24ad42815c4d" providerId="ADAL" clId="{8D8DEEEE-2993-4A5E-9CB6-85C4122CE871}" dt="2022-04-13T05:03:47.219" v="3051" actId="20577"/>
          <ac:spMkLst>
            <pc:docMk/>
            <pc:sldMk cId="1802155622" sldId="2204"/>
            <ac:spMk id="4" creationId="{AB679DD6-BB4D-4DB2-858F-3D89BDEEACF9}"/>
          </ac:spMkLst>
        </pc:spChg>
        <pc:graphicFrameChg chg="mod modGraphic">
          <ac:chgData name="Sindhuja Jagadeesh" userId="f52f0e9e-b47f-4d34-a2d9-24ad42815c4d" providerId="ADAL" clId="{8D8DEEEE-2993-4A5E-9CB6-85C4122CE871}" dt="2022-04-13T05:05:10.813" v="3063" actId="2711"/>
          <ac:graphicFrameMkLst>
            <pc:docMk/>
            <pc:sldMk cId="1802155622" sldId="2204"/>
            <ac:graphicFrameMk id="7" creationId="{38A6F1EF-C2A2-45F0-95AF-AA914473699F}"/>
          </ac:graphicFrameMkLst>
        </pc:graphicFrameChg>
      </pc:sldChg>
      <pc:sldChg chg="addSp delSp modSp add mod">
        <pc:chgData name="Sindhuja Jagadeesh" userId="f52f0e9e-b47f-4d34-a2d9-24ad42815c4d" providerId="ADAL" clId="{8D8DEEEE-2993-4A5E-9CB6-85C4122CE871}" dt="2022-04-13T05:10:39.611" v="3077" actId="14100"/>
        <pc:sldMkLst>
          <pc:docMk/>
          <pc:sldMk cId="502295393" sldId="2205"/>
        </pc:sldMkLst>
        <pc:spChg chg="mod">
          <ac:chgData name="Sindhuja Jagadeesh" userId="f52f0e9e-b47f-4d34-a2d9-24ad42815c4d" providerId="ADAL" clId="{8D8DEEEE-2993-4A5E-9CB6-85C4122CE871}" dt="2022-04-13T05:05:41.941" v="3075" actId="6549"/>
          <ac:spMkLst>
            <pc:docMk/>
            <pc:sldMk cId="502295393" sldId="2205"/>
            <ac:spMk id="4" creationId="{AB679DD6-BB4D-4DB2-858F-3D89BDEEACF9}"/>
          </ac:spMkLst>
        </pc:spChg>
        <pc:graphicFrameChg chg="del modGraphic">
          <ac:chgData name="Sindhuja Jagadeesh" userId="f52f0e9e-b47f-4d34-a2d9-24ad42815c4d" providerId="ADAL" clId="{8D8DEEEE-2993-4A5E-9CB6-85C4122CE871}" dt="2022-04-13T05:05:26.080" v="3066" actId="478"/>
          <ac:graphicFrameMkLst>
            <pc:docMk/>
            <pc:sldMk cId="502295393" sldId="2205"/>
            <ac:graphicFrameMk id="7" creationId="{38A6F1EF-C2A2-45F0-95AF-AA914473699F}"/>
          </ac:graphicFrameMkLst>
        </pc:graphicFrameChg>
        <pc:picChg chg="add mod">
          <ac:chgData name="Sindhuja Jagadeesh" userId="f52f0e9e-b47f-4d34-a2d9-24ad42815c4d" providerId="ADAL" clId="{8D8DEEEE-2993-4A5E-9CB6-85C4122CE871}" dt="2022-04-13T05:10:39.611" v="3077" actId="14100"/>
          <ac:picMkLst>
            <pc:docMk/>
            <pc:sldMk cId="502295393" sldId="2205"/>
            <ac:picMk id="8" creationId="{2BF2B6AA-9EBE-4E9D-A84D-6395B12C519D}"/>
          </ac:picMkLst>
        </pc:picChg>
      </pc:sldChg>
      <pc:sldChg chg="modSp add mod ord">
        <pc:chgData name="Sindhuja Jagadeesh" userId="f52f0e9e-b47f-4d34-a2d9-24ad42815c4d" providerId="ADAL" clId="{8D8DEEEE-2993-4A5E-9CB6-85C4122CE871}" dt="2022-04-13T05:11:28.111" v="3088" actId="2711"/>
        <pc:sldMkLst>
          <pc:docMk/>
          <pc:sldMk cId="2547021710" sldId="2206"/>
        </pc:sldMkLst>
        <pc:spChg chg="mod">
          <ac:chgData name="Sindhuja Jagadeesh" userId="f52f0e9e-b47f-4d34-a2d9-24ad42815c4d" providerId="ADAL" clId="{8D8DEEEE-2993-4A5E-9CB6-85C4122CE871}" dt="2022-04-13T05:11:03.306" v="3082" actId="20577"/>
          <ac:spMkLst>
            <pc:docMk/>
            <pc:sldMk cId="2547021710" sldId="2206"/>
            <ac:spMk id="4" creationId="{AB679DD6-BB4D-4DB2-858F-3D89BDEEACF9}"/>
          </ac:spMkLst>
        </pc:spChg>
        <pc:graphicFrameChg chg="mod modGraphic">
          <ac:chgData name="Sindhuja Jagadeesh" userId="f52f0e9e-b47f-4d34-a2d9-24ad42815c4d" providerId="ADAL" clId="{8D8DEEEE-2993-4A5E-9CB6-85C4122CE871}" dt="2022-04-13T05:11:28.111" v="3088" actId="2711"/>
          <ac:graphicFrameMkLst>
            <pc:docMk/>
            <pc:sldMk cId="2547021710" sldId="2206"/>
            <ac:graphicFrameMk id="7" creationId="{38A6F1EF-C2A2-45F0-95AF-AA914473699F}"/>
          </ac:graphicFrameMkLst>
        </pc:graphicFrameChg>
      </pc:sldChg>
      <pc:sldChg chg="addSp delSp modSp add mod ord">
        <pc:chgData name="Sindhuja Jagadeesh" userId="f52f0e9e-b47f-4d34-a2d9-24ad42815c4d" providerId="ADAL" clId="{8D8DEEEE-2993-4A5E-9CB6-85C4122CE871}" dt="2022-04-13T05:11:54.073" v="3094" actId="13822"/>
        <pc:sldMkLst>
          <pc:docMk/>
          <pc:sldMk cId="1639938262" sldId="2207"/>
        </pc:sldMkLst>
        <pc:picChg chg="add mod">
          <ac:chgData name="Sindhuja Jagadeesh" userId="f52f0e9e-b47f-4d34-a2d9-24ad42815c4d" providerId="ADAL" clId="{8D8DEEEE-2993-4A5E-9CB6-85C4122CE871}" dt="2022-04-13T05:11:54.073" v="3094" actId="13822"/>
          <ac:picMkLst>
            <pc:docMk/>
            <pc:sldMk cId="1639938262" sldId="2207"/>
            <ac:picMk id="7" creationId="{11655818-0864-40F3-B546-37FD43C56DF0}"/>
          </ac:picMkLst>
        </pc:picChg>
        <pc:picChg chg="del">
          <ac:chgData name="Sindhuja Jagadeesh" userId="f52f0e9e-b47f-4d34-a2d9-24ad42815c4d" providerId="ADAL" clId="{8D8DEEEE-2993-4A5E-9CB6-85C4122CE871}" dt="2022-04-13T05:11:44.841" v="3092" actId="478"/>
          <ac:picMkLst>
            <pc:docMk/>
            <pc:sldMk cId="1639938262" sldId="2207"/>
            <ac:picMk id="8" creationId="{2BF2B6AA-9EBE-4E9D-A84D-6395B12C519D}"/>
          </ac:picMkLst>
        </pc:picChg>
      </pc:sldChg>
      <pc:sldChg chg="modSp add mod ord">
        <pc:chgData name="Sindhuja Jagadeesh" userId="f52f0e9e-b47f-4d34-a2d9-24ad42815c4d" providerId="ADAL" clId="{8D8DEEEE-2993-4A5E-9CB6-85C4122CE871}" dt="2022-04-13T05:12:32.583" v="3102" actId="20577"/>
        <pc:sldMkLst>
          <pc:docMk/>
          <pc:sldMk cId="3390833990" sldId="2208"/>
        </pc:sldMkLst>
        <pc:spChg chg="mod">
          <ac:chgData name="Sindhuja Jagadeesh" userId="f52f0e9e-b47f-4d34-a2d9-24ad42815c4d" providerId="ADAL" clId="{8D8DEEEE-2993-4A5E-9CB6-85C4122CE871}" dt="2022-04-13T05:12:07.351" v="3099" actId="20577"/>
          <ac:spMkLst>
            <pc:docMk/>
            <pc:sldMk cId="3390833990" sldId="2208"/>
            <ac:spMk id="4" creationId="{AB679DD6-BB4D-4DB2-858F-3D89BDEEACF9}"/>
          </ac:spMkLst>
        </pc:spChg>
        <pc:graphicFrameChg chg="mod modGraphic">
          <ac:chgData name="Sindhuja Jagadeesh" userId="f52f0e9e-b47f-4d34-a2d9-24ad42815c4d" providerId="ADAL" clId="{8D8DEEEE-2993-4A5E-9CB6-85C4122CE871}" dt="2022-04-13T05:12:32.583" v="3102" actId="20577"/>
          <ac:graphicFrameMkLst>
            <pc:docMk/>
            <pc:sldMk cId="3390833990" sldId="2208"/>
            <ac:graphicFrameMk id="7" creationId="{38A6F1EF-C2A2-45F0-95AF-AA914473699F}"/>
          </ac:graphicFrameMkLst>
        </pc:graphicFrameChg>
      </pc:sldChg>
      <pc:sldChg chg="modSp add mod">
        <pc:chgData name="Sindhuja Jagadeesh" userId="f52f0e9e-b47f-4d34-a2d9-24ad42815c4d" providerId="ADAL" clId="{8D8DEEEE-2993-4A5E-9CB6-85C4122CE871}" dt="2022-04-13T05:13:12.906" v="3119" actId="2711"/>
        <pc:sldMkLst>
          <pc:docMk/>
          <pc:sldMk cId="3343560771" sldId="2209"/>
        </pc:sldMkLst>
        <pc:spChg chg="mod">
          <ac:chgData name="Sindhuja Jagadeesh" userId="f52f0e9e-b47f-4d34-a2d9-24ad42815c4d" providerId="ADAL" clId="{8D8DEEEE-2993-4A5E-9CB6-85C4122CE871}" dt="2022-04-13T05:12:44.681" v="3113" actId="20577"/>
          <ac:spMkLst>
            <pc:docMk/>
            <pc:sldMk cId="3343560771" sldId="2209"/>
            <ac:spMk id="4" creationId="{AB679DD6-BB4D-4DB2-858F-3D89BDEEACF9}"/>
          </ac:spMkLst>
        </pc:spChg>
        <pc:graphicFrameChg chg="mod modGraphic">
          <ac:chgData name="Sindhuja Jagadeesh" userId="f52f0e9e-b47f-4d34-a2d9-24ad42815c4d" providerId="ADAL" clId="{8D8DEEEE-2993-4A5E-9CB6-85C4122CE871}" dt="2022-04-13T05:13:12.906" v="3119" actId="2711"/>
          <ac:graphicFrameMkLst>
            <pc:docMk/>
            <pc:sldMk cId="3343560771" sldId="2209"/>
            <ac:graphicFrameMk id="7" creationId="{38A6F1EF-C2A2-45F0-95AF-AA914473699F}"/>
          </ac:graphicFrameMkLst>
        </pc:graphicFrameChg>
      </pc:sldChg>
      <pc:sldChg chg="modSp add mod">
        <pc:chgData name="Sindhuja Jagadeesh" userId="f52f0e9e-b47f-4d34-a2d9-24ad42815c4d" providerId="ADAL" clId="{8D8DEEEE-2993-4A5E-9CB6-85C4122CE871}" dt="2022-04-13T05:13:37.157" v="3123" actId="2711"/>
        <pc:sldMkLst>
          <pc:docMk/>
          <pc:sldMk cId="846578335" sldId="2210"/>
        </pc:sldMkLst>
        <pc:graphicFrameChg chg="mod modGraphic">
          <ac:chgData name="Sindhuja Jagadeesh" userId="f52f0e9e-b47f-4d34-a2d9-24ad42815c4d" providerId="ADAL" clId="{8D8DEEEE-2993-4A5E-9CB6-85C4122CE871}" dt="2022-04-13T05:13:37.157" v="3123" actId="2711"/>
          <ac:graphicFrameMkLst>
            <pc:docMk/>
            <pc:sldMk cId="846578335" sldId="2210"/>
            <ac:graphicFrameMk id="7" creationId="{38A6F1EF-C2A2-45F0-95AF-AA914473699F}"/>
          </ac:graphicFrameMkLst>
        </pc:graphicFrameChg>
      </pc:sldChg>
      <pc:sldChg chg="addSp delSp modSp add mod ord">
        <pc:chgData name="Sindhuja Jagadeesh" userId="f52f0e9e-b47f-4d34-a2d9-24ad42815c4d" providerId="ADAL" clId="{8D8DEEEE-2993-4A5E-9CB6-85C4122CE871}" dt="2022-04-13T05:16:41.497" v="3131" actId="1076"/>
        <pc:sldMkLst>
          <pc:docMk/>
          <pc:sldMk cId="2556606057" sldId="2211"/>
        </pc:sldMkLst>
        <pc:picChg chg="del">
          <ac:chgData name="Sindhuja Jagadeesh" userId="f52f0e9e-b47f-4d34-a2d9-24ad42815c4d" providerId="ADAL" clId="{8D8DEEEE-2993-4A5E-9CB6-85C4122CE871}" dt="2022-04-13T05:16:21.862" v="3127" actId="478"/>
          <ac:picMkLst>
            <pc:docMk/>
            <pc:sldMk cId="2556606057" sldId="2211"/>
            <ac:picMk id="7" creationId="{11655818-0864-40F3-B546-37FD43C56DF0}"/>
          </ac:picMkLst>
        </pc:picChg>
        <pc:picChg chg="add mod">
          <ac:chgData name="Sindhuja Jagadeesh" userId="f52f0e9e-b47f-4d34-a2d9-24ad42815c4d" providerId="ADAL" clId="{8D8DEEEE-2993-4A5E-9CB6-85C4122CE871}" dt="2022-04-13T05:16:41.497" v="3131" actId="1076"/>
          <ac:picMkLst>
            <pc:docMk/>
            <pc:sldMk cId="2556606057" sldId="2211"/>
            <ac:picMk id="8" creationId="{9E16E83C-09AB-47FF-A72A-93FB9E859CB6}"/>
          </ac:picMkLst>
        </pc:picChg>
      </pc:sldChg>
      <pc:sldChg chg="modSp add mod ord">
        <pc:chgData name="Sindhuja Jagadeesh" userId="f52f0e9e-b47f-4d34-a2d9-24ad42815c4d" providerId="ADAL" clId="{8D8DEEEE-2993-4A5E-9CB6-85C4122CE871}" dt="2022-04-13T05:17:46.069" v="3140" actId="2711"/>
        <pc:sldMkLst>
          <pc:docMk/>
          <pc:sldMk cId="975456507" sldId="2212"/>
        </pc:sldMkLst>
        <pc:spChg chg="mod">
          <ac:chgData name="Sindhuja Jagadeesh" userId="f52f0e9e-b47f-4d34-a2d9-24ad42815c4d" providerId="ADAL" clId="{8D8DEEEE-2993-4A5E-9CB6-85C4122CE871}" dt="2022-04-13T05:17:24.472" v="3136" actId="20577"/>
          <ac:spMkLst>
            <pc:docMk/>
            <pc:sldMk cId="975456507" sldId="2212"/>
            <ac:spMk id="4" creationId="{AB679DD6-BB4D-4DB2-858F-3D89BDEEACF9}"/>
          </ac:spMkLst>
        </pc:spChg>
        <pc:graphicFrameChg chg="mod modGraphic">
          <ac:chgData name="Sindhuja Jagadeesh" userId="f52f0e9e-b47f-4d34-a2d9-24ad42815c4d" providerId="ADAL" clId="{8D8DEEEE-2993-4A5E-9CB6-85C4122CE871}" dt="2022-04-13T05:17:46.069" v="3140" actId="2711"/>
          <ac:graphicFrameMkLst>
            <pc:docMk/>
            <pc:sldMk cId="975456507" sldId="2212"/>
            <ac:graphicFrameMk id="7" creationId="{38A6F1EF-C2A2-45F0-95AF-AA914473699F}"/>
          </ac:graphicFrameMkLst>
        </pc:graphicFrameChg>
      </pc:sldChg>
      <pc:sldChg chg="modSp add mod">
        <pc:chgData name="Sindhuja Jagadeesh" userId="f52f0e9e-b47f-4d34-a2d9-24ad42815c4d" providerId="ADAL" clId="{8D8DEEEE-2993-4A5E-9CB6-85C4122CE871}" dt="2022-04-13T05:34:25.808" v="3152"/>
        <pc:sldMkLst>
          <pc:docMk/>
          <pc:sldMk cId="2288753658" sldId="2213"/>
        </pc:sldMkLst>
        <pc:spChg chg="mod">
          <ac:chgData name="Sindhuja Jagadeesh" userId="f52f0e9e-b47f-4d34-a2d9-24ad42815c4d" providerId="ADAL" clId="{8D8DEEEE-2993-4A5E-9CB6-85C4122CE871}" dt="2022-04-13T05:18:02.714" v="3150" actId="20577"/>
          <ac:spMkLst>
            <pc:docMk/>
            <pc:sldMk cId="2288753658" sldId="2213"/>
            <ac:spMk id="4" creationId="{AB679DD6-BB4D-4DB2-858F-3D89BDEEACF9}"/>
          </ac:spMkLst>
        </pc:spChg>
        <pc:graphicFrameChg chg="mod modGraphic">
          <ac:chgData name="Sindhuja Jagadeesh" userId="f52f0e9e-b47f-4d34-a2d9-24ad42815c4d" providerId="ADAL" clId="{8D8DEEEE-2993-4A5E-9CB6-85C4122CE871}" dt="2022-04-13T05:34:25.808" v="3152"/>
          <ac:graphicFrameMkLst>
            <pc:docMk/>
            <pc:sldMk cId="2288753658" sldId="2213"/>
            <ac:graphicFrameMk id="7" creationId="{38A6F1EF-C2A2-45F0-95AF-AA914473699F}"/>
          </ac:graphicFrameMkLst>
        </pc:graphicFrameChg>
      </pc:sldChg>
      <pc:sldChg chg="modSp add mod">
        <pc:chgData name="Sindhuja Jagadeesh" userId="f52f0e9e-b47f-4d34-a2d9-24ad42815c4d" providerId="ADAL" clId="{8D8DEEEE-2993-4A5E-9CB6-85C4122CE871}" dt="2022-04-13T05:34:55.348" v="3155" actId="2711"/>
        <pc:sldMkLst>
          <pc:docMk/>
          <pc:sldMk cId="792323847" sldId="2214"/>
        </pc:sldMkLst>
        <pc:graphicFrameChg chg="mod modGraphic">
          <ac:chgData name="Sindhuja Jagadeesh" userId="f52f0e9e-b47f-4d34-a2d9-24ad42815c4d" providerId="ADAL" clId="{8D8DEEEE-2993-4A5E-9CB6-85C4122CE871}" dt="2022-04-13T05:34:55.348" v="3155" actId="2711"/>
          <ac:graphicFrameMkLst>
            <pc:docMk/>
            <pc:sldMk cId="792323847" sldId="2214"/>
            <ac:graphicFrameMk id="7" creationId="{38A6F1EF-C2A2-45F0-95AF-AA914473699F}"/>
          </ac:graphicFrameMkLst>
        </pc:graphicFrameChg>
      </pc:sldChg>
      <pc:sldChg chg="addSp delSp modSp add mod ord">
        <pc:chgData name="Sindhuja Jagadeesh" userId="f52f0e9e-b47f-4d34-a2d9-24ad42815c4d" providerId="ADAL" clId="{8D8DEEEE-2993-4A5E-9CB6-85C4122CE871}" dt="2022-04-13T05:35:15.705" v="3161" actId="13822"/>
        <pc:sldMkLst>
          <pc:docMk/>
          <pc:sldMk cId="1144020763" sldId="2215"/>
        </pc:sldMkLst>
        <pc:picChg chg="add mod">
          <ac:chgData name="Sindhuja Jagadeesh" userId="f52f0e9e-b47f-4d34-a2d9-24ad42815c4d" providerId="ADAL" clId="{8D8DEEEE-2993-4A5E-9CB6-85C4122CE871}" dt="2022-04-13T05:35:15.705" v="3161" actId="13822"/>
          <ac:picMkLst>
            <pc:docMk/>
            <pc:sldMk cId="1144020763" sldId="2215"/>
            <ac:picMk id="7" creationId="{036566E4-FE18-4766-90A2-C566766AB118}"/>
          </ac:picMkLst>
        </pc:picChg>
        <pc:picChg chg="del">
          <ac:chgData name="Sindhuja Jagadeesh" userId="f52f0e9e-b47f-4d34-a2d9-24ad42815c4d" providerId="ADAL" clId="{8D8DEEEE-2993-4A5E-9CB6-85C4122CE871}" dt="2022-04-13T05:35:08.040" v="3159" actId="478"/>
          <ac:picMkLst>
            <pc:docMk/>
            <pc:sldMk cId="1144020763" sldId="2215"/>
            <ac:picMk id="8" creationId="{9E16E83C-09AB-47FF-A72A-93FB9E859CB6}"/>
          </ac:picMkLst>
        </pc:picChg>
      </pc:sldChg>
      <pc:sldChg chg="addSp delSp modSp add mod">
        <pc:chgData name="Sindhuja Jagadeesh" userId="f52f0e9e-b47f-4d34-a2d9-24ad42815c4d" providerId="ADAL" clId="{8D8DEEEE-2993-4A5E-9CB6-85C4122CE871}" dt="2022-04-18T08:44:48.435" v="3165" actId="13822"/>
        <pc:sldMkLst>
          <pc:docMk/>
          <pc:sldMk cId="1997899254" sldId="2216"/>
        </pc:sldMkLst>
        <pc:picChg chg="del">
          <ac:chgData name="Sindhuja Jagadeesh" userId="f52f0e9e-b47f-4d34-a2d9-24ad42815c4d" providerId="ADAL" clId="{8D8DEEEE-2993-4A5E-9CB6-85C4122CE871}" dt="2022-04-18T08:44:40.367" v="3163" actId="478"/>
          <ac:picMkLst>
            <pc:docMk/>
            <pc:sldMk cId="1997899254" sldId="2216"/>
            <ac:picMk id="7" creationId="{036566E4-FE18-4766-90A2-C566766AB118}"/>
          </ac:picMkLst>
        </pc:picChg>
        <pc:picChg chg="add mod">
          <ac:chgData name="Sindhuja Jagadeesh" userId="f52f0e9e-b47f-4d34-a2d9-24ad42815c4d" providerId="ADAL" clId="{8D8DEEEE-2993-4A5E-9CB6-85C4122CE871}" dt="2022-04-18T08:44:48.435" v="3165" actId="13822"/>
          <ac:picMkLst>
            <pc:docMk/>
            <pc:sldMk cId="1997899254" sldId="2216"/>
            <ac:picMk id="8" creationId="{C1CE15FC-51E1-432E-9436-C307C1329744}"/>
          </ac:picMkLst>
        </pc:picChg>
      </pc:sldChg>
      <pc:sldChg chg="modSp add mod ord">
        <pc:chgData name="Sindhuja Jagadeesh" userId="f52f0e9e-b47f-4d34-a2d9-24ad42815c4d" providerId="ADAL" clId="{8D8DEEEE-2993-4A5E-9CB6-85C4122CE871}" dt="2022-04-18T08:45:22.255" v="3173" actId="2711"/>
        <pc:sldMkLst>
          <pc:docMk/>
          <pc:sldMk cId="2147264202" sldId="2217"/>
        </pc:sldMkLst>
        <pc:spChg chg="mod">
          <ac:chgData name="Sindhuja Jagadeesh" userId="f52f0e9e-b47f-4d34-a2d9-24ad42815c4d" providerId="ADAL" clId="{8D8DEEEE-2993-4A5E-9CB6-85C4122CE871}" dt="2022-04-18T08:45:01.446" v="3170" actId="20577"/>
          <ac:spMkLst>
            <pc:docMk/>
            <pc:sldMk cId="2147264202" sldId="2217"/>
            <ac:spMk id="4" creationId="{AB679DD6-BB4D-4DB2-858F-3D89BDEEACF9}"/>
          </ac:spMkLst>
        </pc:spChg>
        <pc:graphicFrameChg chg="mod modGraphic">
          <ac:chgData name="Sindhuja Jagadeesh" userId="f52f0e9e-b47f-4d34-a2d9-24ad42815c4d" providerId="ADAL" clId="{8D8DEEEE-2993-4A5E-9CB6-85C4122CE871}" dt="2022-04-18T08:45:22.255" v="3173" actId="2711"/>
          <ac:graphicFrameMkLst>
            <pc:docMk/>
            <pc:sldMk cId="2147264202" sldId="2217"/>
            <ac:graphicFrameMk id="7" creationId="{38A6F1EF-C2A2-45F0-95AF-AA914473699F}"/>
          </ac:graphicFrameMkLst>
        </pc:graphicFrameChg>
      </pc:sldChg>
      <pc:sldChg chg="modSp add mod">
        <pc:chgData name="Sindhuja Jagadeesh" userId="f52f0e9e-b47f-4d34-a2d9-24ad42815c4d" providerId="ADAL" clId="{8D8DEEEE-2993-4A5E-9CB6-85C4122CE871}" dt="2022-04-18T08:46:01.444" v="3186" actId="2711"/>
        <pc:sldMkLst>
          <pc:docMk/>
          <pc:sldMk cId="535140022" sldId="2218"/>
        </pc:sldMkLst>
        <pc:spChg chg="mod">
          <ac:chgData name="Sindhuja Jagadeesh" userId="f52f0e9e-b47f-4d34-a2d9-24ad42815c4d" providerId="ADAL" clId="{8D8DEEEE-2993-4A5E-9CB6-85C4122CE871}" dt="2022-04-18T08:45:43.325" v="3183" actId="20577"/>
          <ac:spMkLst>
            <pc:docMk/>
            <pc:sldMk cId="535140022" sldId="2218"/>
            <ac:spMk id="4" creationId="{AB679DD6-BB4D-4DB2-858F-3D89BDEEACF9}"/>
          </ac:spMkLst>
        </pc:spChg>
        <pc:graphicFrameChg chg="mod modGraphic">
          <ac:chgData name="Sindhuja Jagadeesh" userId="f52f0e9e-b47f-4d34-a2d9-24ad42815c4d" providerId="ADAL" clId="{8D8DEEEE-2993-4A5E-9CB6-85C4122CE871}" dt="2022-04-18T08:46:01.444" v="3186" actId="2711"/>
          <ac:graphicFrameMkLst>
            <pc:docMk/>
            <pc:sldMk cId="535140022" sldId="2218"/>
            <ac:graphicFrameMk id="7" creationId="{38A6F1EF-C2A2-45F0-95AF-AA914473699F}"/>
          </ac:graphicFrameMkLst>
        </pc:graphicFrameChg>
      </pc:sldChg>
      <pc:sldChg chg="addSp delSp modSp add mod ord">
        <pc:chgData name="Sindhuja Jagadeesh" userId="f52f0e9e-b47f-4d34-a2d9-24ad42815c4d" providerId="ADAL" clId="{8D8DEEEE-2993-4A5E-9CB6-85C4122CE871}" dt="2022-04-18T08:46:26.426" v="3193" actId="13822"/>
        <pc:sldMkLst>
          <pc:docMk/>
          <pc:sldMk cId="42637084" sldId="2219"/>
        </pc:sldMkLst>
        <pc:picChg chg="add mod">
          <ac:chgData name="Sindhuja Jagadeesh" userId="f52f0e9e-b47f-4d34-a2d9-24ad42815c4d" providerId="ADAL" clId="{8D8DEEEE-2993-4A5E-9CB6-85C4122CE871}" dt="2022-04-18T08:46:26.426" v="3193" actId="13822"/>
          <ac:picMkLst>
            <pc:docMk/>
            <pc:sldMk cId="42637084" sldId="2219"/>
            <ac:picMk id="7" creationId="{7CC9D279-DEA4-4FBC-9240-54FF87CCCBAD}"/>
          </ac:picMkLst>
        </pc:picChg>
        <pc:picChg chg="del">
          <ac:chgData name="Sindhuja Jagadeesh" userId="f52f0e9e-b47f-4d34-a2d9-24ad42815c4d" providerId="ADAL" clId="{8D8DEEEE-2993-4A5E-9CB6-85C4122CE871}" dt="2022-04-18T08:46:15.140" v="3190" actId="478"/>
          <ac:picMkLst>
            <pc:docMk/>
            <pc:sldMk cId="42637084" sldId="2219"/>
            <ac:picMk id="8" creationId="{C1CE15FC-51E1-432E-9436-C307C1329744}"/>
          </ac:picMkLst>
        </pc:picChg>
      </pc:sldChg>
      <pc:sldChg chg="modSp add mod ord">
        <pc:chgData name="Sindhuja Jagadeesh" userId="f52f0e9e-b47f-4d34-a2d9-24ad42815c4d" providerId="ADAL" clId="{8D8DEEEE-2993-4A5E-9CB6-85C4122CE871}" dt="2022-04-18T08:54:19.148" v="3202" actId="2711"/>
        <pc:sldMkLst>
          <pc:docMk/>
          <pc:sldMk cId="3821966654" sldId="2220"/>
        </pc:sldMkLst>
        <pc:spChg chg="mod">
          <ac:chgData name="Sindhuja Jagadeesh" userId="f52f0e9e-b47f-4d34-a2d9-24ad42815c4d" providerId="ADAL" clId="{8D8DEEEE-2993-4A5E-9CB6-85C4122CE871}" dt="2022-04-18T08:46:44.433" v="3198" actId="20577"/>
          <ac:spMkLst>
            <pc:docMk/>
            <pc:sldMk cId="3821966654" sldId="2220"/>
            <ac:spMk id="4" creationId="{AB679DD6-BB4D-4DB2-858F-3D89BDEEACF9}"/>
          </ac:spMkLst>
        </pc:spChg>
        <pc:graphicFrameChg chg="mod modGraphic">
          <ac:chgData name="Sindhuja Jagadeesh" userId="f52f0e9e-b47f-4d34-a2d9-24ad42815c4d" providerId="ADAL" clId="{8D8DEEEE-2993-4A5E-9CB6-85C4122CE871}" dt="2022-04-18T08:54:19.148" v="3202" actId="2711"/>
          <ac:graphicFrameMkLst>
            <pc:docMk/>
            <pc:sldMk cId="3821966654" sldId="2220"/>
            <ac:graphicFrameMk id="7" creationId="{38A6F1EF-C2A2-45F0-95AF-AA914473699F}"/>
          </ac:graphicFrameMkLst>
        </pc:graphicFrameChg>
      </pc:sldChg>
      <pc:sldChg chg="modSp add mod">
        <pc:chgData name="Sindhuja Jagadeesh" userId="f52f0e9e-b47f-4d34-a2d9-24ad42815c4d" providerId="ADAL" clId="{8D8DEEEE-2993-4A5E-9CB6-85C4122CE871}" dt="2022-04-18T08:54:45.579" v="3214" actId="2711"/>
        <pc:sldMkLst>
          <pc:docMk/>
          <pc:sldMk cId="4168108856" sldId="2221"/>
        </pc:sldMkLst>
        <pc:spChg chg="mod">
          <ac:chgData name="Sindhuja Jagadeesh" userId="f52f0e9e-b47f-4d34-a2d9-24ad42815c4d" providerId="ADAL" clId="{8D8DEEEE-2993-4A5E-9CB6-85C4122CE871}" dt="2022-04-18T08:54:30.956" v="3212" actId="20577"/>
          <ac:spMkLst>
            <pc:docMk/>
            <pc:sldMk cId="4168108856" sldId="2221"/>
            <ac:spMk id="4" creationId="{AB679DD6-BB4D-4DB2-858F-3D89BDEEACF9}"/>
          </ac:spMkLst>
        </pc:spChg>
        <pc:graphicFrameChg chg="mod modGraphic">
          <ac:chgData name="Sindhuja Jagadeesh" userId="f52f0e9e-b47f-4d34-a2d9-24ad42815c4d" providerId="ADAL" clId="{8D8DEEEE-2993-4A5E-9CB6-85C4122CE871}" dt="2022-04-18T08:54:45.579" v="3214" actId="2711"/>
          <ac:graphicFrameMkLst>
            <pc:docMk/>
            <pc:sldMk cId="4168108856" sldId="2221"/>
            <ac:graphicFrameMk id="7" creationId="{38A6F1EF-C2A2-45F0-95AF-AA914473699F}"/>
          </ac:graphicFrameMkLst>
        </pc:graphicFrameChg>
      </pc:sldChg>
      <pc:sldChg chg="modSp add mod">
        <pc:chgData name="Sindhuja Jagadeesh" userId="f52f0e9e-b47f-4d34-a2d9-24ad42815c4d" providerId="ADAL" clId="{8D8DEEEE-2993-4A5E-9CB6-85C4122CE871}" dt="2022-04-18T08:56:12.887" v="3223" actId="2711"/>
        <pc:sldMkLst>
          <pc:docMk/>
          <pc:sldMk cId="985677225" sldId="2222"/>
        </pc:sldMkLst>
        <pc:graphicFrameChg chg="mod modGraphic">
          <ac:chgData name="Sindhuja Jagadeesh" userId="f52f0e9e-b47f-4d34-a2d9-24ad42815c4d" providerId="ADAL" clId="{8D8DEEEE-2993-4A5E-9CB6-85C4122CE871}" dt="2022-04-18T08:56:12.887" v="3223" actId="2711"/>
          <ac:graphicFrameMkLst>
            <pc:docMk/>
            <pc:sldMk cId="985677225" sldId="2222"/>
            <ac:graphicFrameMk id="7" creationId="{38A6F1EF-C2A2-45F0-95AF-AA914473699F}"/>
          </ac:graphicFrameMkLst>
        </pc:graphicFrameChg>
      </pc:sldChg>
      <pc:sldChg chg="modSp add mod">
        <pc:chgData name="Sindhuja Jagadeesh" userId="f52f0e9e-b47f-4d34-a2d9-24ad42815c4d" providerId="ADAL" clId="{8D8DEEEE-2993-4A5E-9CB6-85C4122CE871}" dt="2022-04-18T08:56:17.018" v="3224" actId="2711"/>
        <pc:sldMkLst>
          <pc:docMk/>
          <pc:sldMk cId="2173774145" sldId="2223"/>
        </pc:sldMkLst>
        <pc:graphicFrameChg chg="mod modGraphic">
          <ac:chgData name="Sindhuja Jagadeesh" userId="f52f0e9e-b47f-4d34-a2d9-24ad42815c4d" providerId="ADAL" clId="{8D8DEEEE-2993-4A5E-9CB6-85C4122CE871}" dt="2022-04-18T08:56:17.018" v="3224" actId="2711"/>
          <ac:graphicFrameMkLst>
            <pc:docMk/>
            <pc:sldMk cId="2173774145" sldId="2223"/>
            <ac:graphicFrameMk id="7" creationId="{38A6F1EF-C2A2-45F0-95AF-AA914473699F}"/>
          </ac:graphicFrameMkLst>
        </pc:graphicFrameChg>
      </pc:sldChg>
      <pc:sldChg chg="addSp delSp modSp add mod ord">
        <pc:chgData name="Sindhuja Jagadeesh" userId="f52f0e9e-b47f-4d34-a2d9-24ad42815c4d" providerId="ADAL" clId="{8D8DEEEE-2993-4A5E-9CB6-85C4122CE871}" dt="2022-04-18T08:56:32.020" v="3230" actId="13822"/>
        <pc:sldMkLst>
          <pc:docMk/>
          <pc:sldMk cId="1884637874" sldId="2224"/>
        </pc:sldMkLst>
        <pc:picChg chg="del">
          <ac:chgData name="Sindhuja Jagadeesh" userId="f52f0e9e-b47f-4d34-a2d9-24ad42815c4d" providerId="ADAL" clId="{8D8DEEEE-2993-4A5E-9CB6-85C4122CE871}" dt="2022-04-18T08:56:25.442" v="3228" actId="478"/>
          <ac:picMkLst>
            <pc:docMk/>
            <pc:sldMk cId="1884637874" sldId="2224"/>
            <ac:picMk id="7" creationId="{7CC9D279-DEA4-4FBC-9240-54FF87CCCBAD}"/>
          </ac:picMkLst>
        </pc:picChg>
        <pc:picChg chg="add mod">
          <ac:chgData name="Sindhuja Jagadeesh" userId="f52f0e9e-b47f-4d34-a2d9-24ad42815c4d" providerId="ADAL" clId="{8D8DEEEE-2993-4A5E-9CB6-85C4122CE871}" dt="2022-04-18T08:56:32.020" v="3230" actId="13822"/>
          <ac:picMkLst>
            <pc:docMk/>
            <pc:sldMk cId="1884637874" sldId="2224"/>
            <ac:picMk id="8" creationId="{135E44E2-F042-4B90-93B2-08FB98F9FDBE}"/>
          </ac:picMkLst>
        </pc:picChg>
      </pc:sldChg>
      <pc:sldChg chg="addSp delSp modSp add mod">
        <pc:chgData name="Sindhuja Jagadeesh" userId="f52f0e9e-b47f-4d34-a2d9-24ad42815c4d" providerId="ADAL" clId="{8D8DEEEE-2993-4A5E-9CB6-85C4122CE871}" dt="2022-04-18T09:28:07.542" v="3235" actId="13822"/>
        <pc:sldMkLst>
          <pc:docMk/>
          <pc:sldMk cId="2457558426" sldId="2225"/>
        </pc:sldMkLst>
        <pc:picChg chg="add mod">
          <ac:chgData name="Sindhuja Jagadeesh" userId="f52f0e9e-b47f-4d34-a2d9-24ad42815c4d" providerId="ADAL" clId="{8D8DEEEE-2993-4A5E-9CB6-85C4122CE871}" dt="2022-04-18T09:28:07.542" v="3235" actId="13822"/>
          <ac:picMkLst>
            <pc:docMk/>
            <pc:sldMk cId="2457558426" sldId="2225"/>
            <ac:picMk id="7" creationId="{7A5A7406-E97F-41D3-A716-5F8E120C59F0}"/>
          </ac:picMkLst>
        </pc:picChg>
        <pc:picChg chg="del">
          <ac:chgData name="Sindhuja Jagadeesh" userId="f52f0e9e-b47f-4d34-a2d9-24ad42815c4d" providerId="ADAL" clId="{8D8DEEEE-2993-4A5E-9CB6-85C4122CE871}" dt="2022-04-18T09:27:49.729" v="3232" actId="478"/>
          <ac:picMkLst>
            <pc:docMk/>
            <pc:sldMk cId="2457558426" sldId="2225"/>
            <ac:picMk id="8" creationId="{135E44E2-F042-4B90-93B2-08FB98F9FDBE}"/>
          </ac:picMkLst>
        </pc:picChg>
      </pc:sldChg>
      <pc:sldChg chg="modSp add mod">
        <pc:chgData name="Sindhuja Jagadeesh" userId="f52f0e9e-b47f-4d34-a2d9-24ad42815c4d" providerId="ADAL" clId="{8D8DEEEE-2993-4A5E-9CB6-85C4122CE871}" dt="2022-05-02T03:57:02.290" v="3315" actId="20577"/>
        <pc:sldMkLst>
          <pc:docMk/>
          <pc:sldMk cId="1515898566" sldId="2226"/>
        </pc:sldMkLst>
        <pc:spChg chg="mod">
          <ac:chgData name="Sindhuja Jagadeesh" userId="f52f0e9e-b47f-4d34-a2d9-24ad42815c4d" providerId="ADAL" clId="{8D8DEEEE-2993-4A5E-9CB6-85C4122CE871}" dt="2022-05-02T03:53:12.821" v="3237"/>
          <ac:spMkLst>
            <pc:docMk/>
            <pc:sldMk cId="1515898566" sldId="2226"/>
            <ac:spMk id="6" creationId="{D12EA89E-A5BF-4876-8FDC-296631CEC0E5}"/>
          </ac:spMkLst>
        </pc:spChg>
        <pc:spChg chg="mod">
          <ac:chgData name="Sindhuja Jagadeesh" userId="f52f0e9e-b47f-4d34-a2d9-24ad42815c4d" providerId="ADAL" clId="{8D8DEEEE-2993-4A5E-9CB6-85C4122CE871}" dt="2022-05-02T03:56:12.497" v="3239" actId="2711"/>
          <ac:spMkLst>
            <pc:docMk/>
            <pc:sldMk cId="1515898566" sldId="2226"/>
            <ac:spMk id="11" creationId="{3794BF30-238A-4723-A1CF-787CA3DEBF3A}"/>
          </ac:spMkLst>
        </pc:spChg>
        <pc:spChg chg="mod">
          <ac:chgData name="Sindhuja Jagadeesh" userId="f52f0e9e-b47f-4d34-a2d9-24ad42815c4d" providerId="ADAL" clId="{8D8DEEEE-2993-4A5E-9CB6-85C4122CE871}" dt="2022-05-02T03:56:24.179" v="3264" actId="20577"/>
          <ac:spMkLst>
            <pc:docMk/>
            <pc:sldMk cId="1515898566" sldId="2226"/>
            <ac:spMk id="17" creationId="{4DC1501B-CC3D-45AA-8F3F-8CC1E19ABAA3}"/>
          </ac:spMkLst>
        </pc:spChg>
        <pc:spChg chg="mod">
          <ac:chgData name="Sindhuja Jagadeesh" userId="f52f0e9e-b47f-4d34-a2d9-24ad42815c4d" providerId="ADAL" clId="{8D8DEEEE-2993-4A5E-9CB6-85C4122CE871}" dt="2022-05-02T03:56:31.659" v="3281" actId="20577"/>
          <ac:spMkLst>
            <pc:docMk/>
            <pc:sldMk cId="1515898566" sldId="2226"/>
            <ac:spMk id="18" creationId="{D750A482-0866-49AB-B52B-459FBD346551}"/>
          </ac:spMkLst>
        </pc:spChg>
        <pc:spChg chg="mod">
          <ac:chgData name="Sindhuja Jagadeesh" userId="f52f0e9e-b47f-4d34-a2d9-24ad42815c4d" providerId="ADAL" clId="{8D8DEEEE-2993-4A5E-9CB6-85C4122CE871}" dt="2022-05-02T03:56:52.297" v="3311" actId="20577"/>
          <ac:spMkLst>
            <pc:docMk/>
            <pc:sldMk cId="1515898566" sldId="2226"/>
            <ac:spMk id="19" creationId="{BBA122E5-8815-4764-96CD-643DB5BB509B}"/>
          </ac:spMkLst>
        </pc:spChg>
        <pc:spChg chg="mod">
          <ac:chgData name="Sindhuja Jagadeesh" userId="f52f0e9e-b47f-4d34-a2d9-24ad42815c4d" providerId="ADAL" clId="{8D8DEEEE-2993-4A5E-9CB6-85C4122CE871}" dt="2022-05-02T03:56:43.306" v="3307" actId="20577"/>
          <ac:spMkLst>
            <pc:docMk/>
            <pc:sldMk cId="1515898566" sldId="2226"/>
            <ac:spMk id="20" creationId="{A8419B60-F2CF-4AC4-9DB6-2F99E7114B94}"/>
          </ac:spMkLst>
        </pc:spChg>
        <pc:spChg chg="mod">
          <ac:chgData name="Sindhuja Jagadeesh" userId="f52f0e9e-b47f-4d34-a2d9-24ad42815c4d" providerId="ADAL" clId="{8D8DEEEE-2993-4A5E-9CB6-85C4122CE871}" dt="2022-05-02T03:57:02.290" v="3315" actId="20577"/>
          <ac:spMkLst>
            <pc:docMk/>
            <pc:sldMk cId="1515898566" sldId="2226"/>
            <ac:spMk id="21" creationId="{213EC940-1699-4A32-9B16-5BA694DDD43E}"/>
          </ac:spMkLst>
        </pc:spChg>
      </pc:sldChg>
      <pc:sldChg chg="modSp add">
        <pc:chgData name="Sindhuja Jagadeesh" userId="f52f0e9e-b47f-4d34-a2d9-24ad42815c4d" providerId="ADAL" clId="{8D8DEEEE-2993-4A5E-9CB6-85C4122CE871}" dt="2022-05-02T03:59:44.383" v="3368" actId="20577"/>
        <pc:sldMkLst>
          <pc:docMk/>
          <pc:sldMk cId="483941963" sldId="2227"/>
        </pc:sldMkLst>
        <pc:spChg chg="mod">
          <ac:chgData name="Sindhuja Jagadeesh" userId="f52f0e9e-b47f-4d34-a2d9-24ad42815c4d" providerId="ADAL" clId="{8D8DEEEE-2993-4A5E-9CB6-85C4122CE871}" dt="2022-05-02T03:58:51.852" v="3318" actId="2711"/>
          <ac:spMkLst>
            <pc:docMk/>
            <pc:sldMk cId="483941963" sldId="2227"/>
            <ac:spMk id="11" creationId="{3794BF30-238A-4723-A1CF-787CA3DEBF3A}"/>
          </ac:spMkLst>
        </pc:spChg>
        <pc:spChg chg="mod">
          <ac:chgData name="Sindhuja Jagadeesh" userId="f52f0e9e-b47f-4d34-a2d9-24ad42815c4d" providerId="ADAL" clId="{8D8DEEEE-2993-4A5E-9CB6-85C4122CE871}" dt="2022-05-02T03:58:58.416" v="3322" actId="20577"/>
          <ac:spMkLst>
            <pc:docMk/>
            <pc:sldMk cId="483941963" sldId="2227"/>
            <ac:spMk id="17" creationId="{4DC1501B-CC3D-45AA-8F3F-8CC1E19ABAA3}"/>
          </ac:spMkLst>
        </pc:spChg>
        <pc:spChg chg="mod">
          <ac:chgData name="Sindhuja Jagadeesh" userId="f52f0e9e-b47f-4d34-a2d9-24ad42815c4d" providerId="ADAL" clId="{8D8DEEEE-2993-4A5E-9CB6-85C4122CE871}" dt="2022-05-02T03:59:05.467" v="3331" actId="20577"/>
          <ac:spMkLst>
            <pc:docMk/>
            <pc:sldMk cId="483941963" sldId="2227"/>
            <ac:spMk id="18" creationId="{D750A482-0866-49AB-B52B-459FBD346551}"/>
          </ac:spMkLst>
        </pc:spChg>
        <pc:spChg chg="mod">
          <ac:chgData name="Sindhuja Jagadeesh" userId="f52f0e9e-b47f-4d34-a2d9-24ad42815c4d" providerId="ADAL" clId="{8D8DEEEE-2993-4A5E-9CB6-85C4122CE871}" dt="2022-05-02T03:59:31.070" v="3353" actId="20577"/>
          <ac:spMkLst>
            <pc:docMk/>
            <pc:sldMk cId="483941963" sldId="2227"/>
            <ac:spMk id="19" creationId="{BBA122E5-8815-4764-96CD-643DB5BB509B}"/>
          </ac:spMkLst>
        </pc:spChg>
        <pc:spChg chg="mod">
          <ac:chgData name="Sindhuja Jagadeesh" userId="f52f0e9e-b47f-4d34-a2d9-24ad42815c4d" providerId="ADAL" clId="{8D8DEEEE-2993-4A5E-9CB6-85C4122CE871}" dt="2022-05-02T03:59:36.875" v="3364" actId="20577"/>
          <ac:spMkLst>
            <pc:docMk/>
            <pc:sldMk cId="483941963" sldId="2227"/>
            <ac:spMk id="20" creationId="{A8419B60-F2CF-4AC4-9DB6-2F99E7114B94}"/>
          </ac:spMkLst>
        </pc:spChg>
        <pc:spChg chg="mod">
          <ac:chgData name="Sindhuja Jagadeesh" userId="f52f0e9e-b47f-4d34-a2d9-24ad42815c4d" providerId="ADAL" clId="{8D8DEEEE-2993-4A5E-9CB6-85C4122CE871}" dt="2022-05-02T03:59:44.383" v="3368" actId="20577"/>
          <ac:spMkLst>
            <pc:docMk/>
            <pc:sldMk cId="483941963" sldId="2227"/>
            <ac:spMk id="21" creationId="{213EC940-1699-4A32-9B16-5BA694DDD43E}"/>
          </ac:spMkLst>
        </pc:spChg>
      </pc:sldChg>
      <pc:sldChg chg="modSp add">
        <pc:chgData name="Sindhuja Jagadeesh" userId="f52f0e9e-b47f-4d34-a2d9-24ad42815c4d" providerId="ADAL" clId="{8D8DEEEE-2993-4A5E-9CB6-85C4122CE871}" dt="2022-05-02T04:07:45.273" v="3395" actId="20577"/>
        <pc:sldMkLst>
          <pc:docMk/>
          <pc:sldMk cId="664018013" sldId="2228"/>
        </pc:sldMkLst>
        <pc:spChg chg="mod">
          <ac:chgData name="Sindhuja Jagadeesh" userId="f52f0e9e-b47f-4d34-a2d9-24ad42815c4d" providerId="ADAL" clId="{8D8DEEEE-2993-4A5E-9CB6-85C4122CE871}" dt="2022-05-02T04:07:24.674" v="3371" actId="2711"/>
          <ac:spMkLst>
            <pc:docMk/>
            <pc:sldMk cId="664018013" sldId="2228"/>
            <ac:spMk id="11" creationId="{3794BF30-238A-4723-A1CF-787CA3DEBF3A}"/>
          </ac:spMkLst>
        </pc:spChg>
        <pc:spChg chg="mod">
          <ac:chgData name="Sindhuja Jagadeesh" userId="f52f0e9e-b47f-4d34-a2d9-24ad42815c4d" providerId="ADAL" clId="{8D8DEEEE-2993-4A5E-9CB6-85C4122CE871}" dt="2022-05-02T04:07:29.221" v="3378" actId="20577"/>
          <ac:spMkLst>
            <pc:docMk/>
            <pc:sldMk cId="664018013" sldId="2228"/>
            <ac:spMk id="17" creationId="{4DC1501B-CC3D-45AA-8F3F-8CC1E19ABAA3}"/>
          </ac:spMkLst>
        </pc:spChg>
        <pc:spChg chg="mod">
          <ac:chgData name="Sindhuja Jagadeesh" userId="f52f0e9e-b47f-4d34-a2d9-24ad42815c4d" providerId="ADAL" clId="{8D8DEEEE-2993-4A5E-9CB6-85C4122CE871}" dt="2022-05-02T04:07:32.414" v="3381" actId="20577"/>
          <ac:spMkLst>
            <pc:docMk/>
            <pc:sldMk cId="664018013" sldId="2228"/>
            <ac:spMk id="18" creationId="{D750A482-0866-49AB-B52B-459FBD346551}"/>
          </ac:spMkLst>
        </pc:spChg>
        <pc:spChg chg="mod">
          <ac:chgData name="Sindhuja Jagadeesh" userId="f52f0e9e-b47f-4d34-a2d9-24ad42815c4d" providerId="ADAL" clId="{8D8DEEEE-2993-4A5E-9CB6-85C4122CE871}" dt="2022-05-02T04:07:35.675" v="3384" actId="20577"/>
          <ac:spMkLst>
            <pc:docMk/>
            <pc:sldMk cId="664018013" sldId="2228"/>
            <ac:spMk id="19" creationId="{BBA122E5-8815-4764-96CD-643DB5BB509B}"/>
          </ac:spMkLst>
        </pc:spChg>
        <pc:spChg chg="mod">
          <ac:chgData name="Sindhuja Jagadeesh" userId="f52f0e9e-b47f-4d34-a2d9-24ad42815c4d" providerId="ADAL" clId="{8D8DEEEE-2993-4A5E-9CB6-85C4122CE871}" dt="2022-05-02T04:07:40.509" v="3393" actId="20577"/>
          <ac:spMkLst>
            <pc:docMk/>
            <pc:sldMk cId="664018013" sldId="2228"/>
            <ac:spMk id="20" creationId="{A8419B60-F2CF-4AC4-9DB6-2F99E7114B94}"/>
          </ac:spMkLst>
        </pc:spChg>
        <pc:spChg chg="mod">
          <ac:chgData name="Sindhuja Jagadeesh" userId="f52f0e9e-b47f-4d34-a2d9-24ad42815c4d" providerId="ADAL" clId="{8D8DEEEE-2993-4A5E-9CB6-85C4122CE871}" dt="2022-05-02T04:07:45.273" v="3395" actId="20577"/>
          <ac:spMkLst>
            <pc:docMk/>
            <pc:sldMk cId="664018013" sldId="2228"/>
            <ac:spMk id="21" creationId="{213EC940-1699-4A32-9B16-5BA694DDD43E}"/>
          </ac:spMkLst>
        </pc:spChg>
      </pc:sldChg>
      <pc:sldChg chg="modSp add modAnim">
        <pc:chgData name="Sindhuja Jagadeesh" userId="f52f0e9e-b47f-4d34-a2d9-24ad42815c4d" providerId="ADAL" clId="{8D8DEEEE-2993-4A5E-9CB6-85C4122CE871}" dt="2022-05-02T04:08:32.758" v="3433" actId="20577"/>
        <pc:sldMkLst>
          <pc:docMk/>
          <pc:sldMk cId="1973930473" sldId="2229"/>
        </pc:sldMkLst>
        <pc:spChg chg="mod">
          <ac:chgData name="Sindhuja Jagadeesh" userId="f52f0e9e-b47f-4d34-a2d9-24ad42815c4d" providerId="ADAL" clId="{8D8DEEEE-2993-4A5E-9CB6-85C4122CE871}" dt="2022-05-02T04:08:10.274" v="3399" actId="2711"/>
          <ac:spMkLst>
            <pc:docMk/>
            <pc:sldMk cId="1973930473" sldId="2229"/>
            <ac:spMk id="11" creationId="{3794BF30-238A-4723-A1CF-787CA3DEBF3A}"/>
          </ac:spMkLst>
        </pc:spChg>
        <pc:spChg chg="mod">
          <ac:chgData name="Sindhuja Jagadeesh" userId="f52f0e9e-b47f-4d34-a2d9-24ad42815c4d" providerId="ADAL" clId="{8D8DEEEE-2993-4A5E-9CB6-85C4122CE871}" dt="2022-05-02T04:08:14.643" v="3406" actId="20577"/>
          <ac:spMkLst>
            <pc:docMk/>
            <pc:sldMk cId="1973930473" sldId="2229"/>
            <ac:spMk id="17" creationId="{4DC1501B-CC3D-45AA-8F3F-8CC1E19ABAA3}"/>
          </ac:spMkLst>
        </pc:spChg>
        <pc:spChg chg="mod">
          <ac:chgData name="Sindhuja Jagadeesh" userId="f52f0e9e-b47f-4d34-a2d9-24ad42815c4d" providerId="ADAL" clId="{8D8DEEEE-2993-4A5E-9CB6-85C4122CE871}" dt="2022-05-02T04:08:18.856" v="3411" actId="20577"/>
          <ac:spMkLst>
            <pc:docMk/>
            <pc:sldMk cId="1973930473" sldId="2229"/>
            <ac:spMk id="18" creationId="{D750A482-0866-49AB-B52B-459FBD346551}"/>
          </ac:spMkLst>
        </pc:spChg>
        <pc:spChg chg="mod">
          <ac:chgData name="Sindhuja Jagadeesh" userId="f52f0e9e-b47f-4d34-a2d9-24ad42815c4d" providerId="ADAL" clId="{8D8DEEEE-2993-4A5E-9CB6-85C4122CE871}" dt="2022-05-02T04:08:22.476" v="3418" actId="20577"/>
          <ac:spMkLst>
            <pc:docMk/>
            <pc:sldMk cId="1973930473" sldId="2229"/>
            <ac:spMk id="19" creationId="{BBA122E5-8815-4764-96CD-643DB5BB509B}"/>
          </ac:spMkLst>
        </pc:spChg>
        <pc:spChg chg="mod">
          <ac:chgData name="Sindhuja Jagadeesh" userId="f52f0e9e-b47f-4d34-a2d9-24ad42815c4d" providerId="ADAL" clId="{8D8DEEEE-2993-4A5E-9CB6-85C4122CE871}" dt="2022-05-02T04:08:27.701" v="3431" actId="20577"/>
          <ac:spMkLst>
            <pc:docMk/>
            <pc:sldMk cId="1973930473" sldId="2229"/>
            <ac:spMk id="20" creationId="{A8419B60-F2CF-4AC4-9DB6-2F99E7114B94}"/>
          </ac:spMkLst>
        </pc:spChg>
        <pc:spChg chg="mod">
          <ac:chgData name="Sindhuja Jagadeesh" userId="f52f0e9e-b47f-4d34-a2d9-24ad42815c4d" providerId="ADAL" clId="{8D8DEEEE-2993-4A5E-9CB6-85C4122CE871}" dt="2022-05-02T04:08:32.758" v="3433" actId="20577"/>
          <ac:spMkLst>
            <pc:docMk/>
            <pc:sldMk cId="1973930473" sldId="2229"/>
            <ac:spMk id="21" creationId="{213EC940-1699-4A32-9B16-5BA694DDD43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2">
            <a:extLst>
              <a:ext uri="{FF2B5EF4-FFF2-40B4-BE49-F238E27FC236}">
                <a16:creationId xmlns:a16="http://schemas.microsoft.com/office/drawing/2014/main" id="{FDF90B2A-6B8D-2244-8DC9-BDE251A33C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356" y="8388615"/>
            <a:ext cx="1981388" cy="652774"/>
          </a:xfrm>
          <a:prstGeom prst="rect">
            <a:avLst/>
          </a:prstGeom>
        </p:spPr>
      </p:pic>
      <p:sp>
        <p:nvSpPr>
          <p:cNvPr id="11" name="Fußzeilenplatzhalter 10"/>
          <p:cNvSpPr>
            <a:spLocks noGrp="1"/>
          </p:cNvSpPr>
          <p:nvPr>
            <p:ph type="ftr" sz="quarter" idx="2"/>
          </p:nvPr>
        </p:nvSpPr>
        <p:spPr>
          <a:xfrm>
            <a:off x="323682" y="8575889"/>
            <a:ext cx="2971800" cy="2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302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7265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1FE0-5E4A-4E7D-A243-7645F1B6A6BB}" type="datetimeFigureOut">
              <a:rPr lang="en-US" smtClean="0"/>
              <a:pPr/>
              <a:t>02-05-2022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err="1"/>
              <a:t>Formatvorlagen</a:t>
            </a:r>
            <a:r>
              <a:rPr lang="en-US" dirty="0"/>
              <a:t> des </a:t>
            </a:r>
            <a:r>
              <a:rPr lang="en-US" dirty="0" err="1"/>
              <a:t>Textmasters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AB2E-FDE1-4BC6-85B4-B5D76715CF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3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9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31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1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6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3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82664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3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Presentation subtitle, 20pt, max. 1 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43EC69-A9A8-46BA-B101-6BF95CBB5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3934800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Date, 14PT, Black, capital letters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673561-A6C8-4FB0-A31C-E1F54A5961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34" y="-92364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8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text_boxes_and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7" hasCustomPrompt="1"/>
          </p:nvPr>
        </p:nvSpPr>
        <p:spPr>
          <a:xfrm>
            <a:off x="98266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8" hasCustomPrompt="1"/>
          </p:nvPr>
        </p:nvSpPr>
        <p:spPr>
          <a:xfrm>
            <a:off x="471946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9" hasCustomPrompt="1"/>
          </p:nvPr>
        </p:nvSpPr>
        <p:spPr>
          <a:xfrm>
            <a:off x="846261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4314A69-5AB4-4634-9F90-13D8B3A0BE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2" y="3913821"/>
            <a:ext cx="3448800" cy="1137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A925377-5D13-4DEC-99D1-1EAA25E321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9462" y="3913189"/>
            <a:ext cx="3448226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B2C22B51-9BCC-4306-98B7-D4011A0F69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2612" y="3913189"/>
            <a:ext cx="3442051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5F7203BF-1C0F-4BBC-ACB8-1F5A4BA2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9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10C3-6450-40E4-89F2-150E281E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15650" cy="38148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D7958-340B-45BF-8F42-4D74A6926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D2834-41A4-4D66-96D8-D4E923C9D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5CD764-8B09-4FA3-8416-ABA24B703D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0BE761BF-FFA9-468C-925A-7C826D80DF28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82663" y="1449388"/>
            <a:ext cx="10922000" cy="4572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288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21E8B4DA-85BA-4264-B448-2E1258C0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9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21E8B4DA-85BA-4264-B448-2E1258C0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1077E46-F0BB-4110-99FE-87E6A71544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9219614"/>
              </p:ext>
            </p:extLst>
          </p:nvPr>
        </p:nvGraphicFramePr>
        <p:xfrm>
          <a:off x="982661" y="1691216"/>
          <a:ext cx="10928752" cy="35208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464376">
                  <a:extLst>
                    <a:ext uri="{9D8B030D-6E8A-4147-A177-3AD203B41FA5}">
                      <a16:colId xmlns:a16="http://schemas.microsoft.com/office/drawing/2014/main" val="1595903310"/>
                    </a:ext>
                  </a:extLst>
                </a:gridCol>
                <a:gridCol w="5464376">
                  <a:extLst>
                    <a:ext uri="{9D8B030D-6E8A-4147-A177-3AD203B41FA5}">
                      <a16:colId xmlns:a16="http://schemas.microsoft.com/office/drawing/2014/main" val="1459721838"/>
                    </a:ext>
                  </a:extLst>
                </a:gridCol>
              </a:tblGrid>
              <a:tr h="440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52225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426369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28386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43420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23143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90784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55599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7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9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Purp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929741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6A95F389-AE48-4F32-9F35-395BF54E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929741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9C1585F-416F-465A-A0F6-C3BC560929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4" y="-103367"/>
            <a:ext cx="1452659" cy="7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36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alf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48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851405"/>
            <a:ext cx="5373453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419351"/>
            <a:ext cx="5366704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73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82662" y="944563"/>
            <a:ext cx="4709477" cy="508125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854000"/>
            <a:ext cx="5373453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419200"/>
            <a:ext cx="5366704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0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862371"/>
            <a:ext cx="4526597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403387"/>
            <a:ext cx="4520911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6400799" y="944563"/>
            <a:ext cx="5503863" cy="358158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400799" y="4738283"/>
            <a:ext cx="5503864" cy="1267142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62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4"/>
          </p:nvPr>
        </p:nvSpPr>
        <p:spPr>
          <a:xfrm>
            <a:off x="6400800" y="938164"/>
            <a:ext cx="5503863" cy="5067261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C2EEA5B-B8B4-4E8B-AC97-B3CA087508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663" y="862371"/>
            <a:ext cx="4526597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29FD0944-B50E-40DE-A117-8A579BBB0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403387"/>
            <a:ext cx="4520911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</p:spTree>
    <p:extLst>
      <p:ext uri="{BB962C8B-B14F-4D97-AF65-F5344CB8AC3E}">
        <p14:creationId xmlns:p14="http://schemas.microsoft.com/office/powerpoint/2010/main" val="2748719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2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851405"/>
            <a:ext cx="7749352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403476"/>
            <a:ext cx="3726000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403476"/>
            <a:ext cx="3726000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subtitle, 20pt, max. 1 line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3D6958-4274-44BC-85D6-76026FBDA5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844" y="3933773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Date, 14PT, Black, capital letters</a:t>
            </a:r>
            <a:endParaRPr lang="de-DE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35D2655-22EA-4123-8D48-15D510EBC0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094" y="-92364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970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4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lIns="0"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855047"/>
            <a:ext cx="7749352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406650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406650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61000" y="4349513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4352" y="4349513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65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ltGray">
          <a:xfrm>
            <a:off x="6874800" y="0"/>
            <a:ext cx="5317200" cy="6858000"/>
          </a:xfrm>
          <a:prstGeom prst="rect">
            <a:avLst/>
          </a:prstGeom>
          <a:solidFill>
            <a:srgbClr val="512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4" y="883270"/>
            <a:ext cx="5317200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9013" y="2262958"/>
            <a:ext cx="53172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5" hasCustomPrompt="1"/>
          </p:nvPr>
        </p:nvSpPr>
        <p:spPr bwMode="ltGray">
          <a:xfrm>
            <a:off x="7400925" y="2262958"/>
            <a:ext cx="4503738" cy="16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D99E03F-33C2-4F9A-97EB-0FEA46149C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094" y="-92364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12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29D1A97-4450-4012-9ADB-C3F6F5FF22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5" name="Picture 14" descr="Mountain reflected in lake">
            <a:extLst>
              <a:ext uri="{FF2B5EF4-FFF2-40B4-BE49-F238E27FC236}">
                <a16:creationId xmlns:a16="http://schemas.microsoft.com/office/drawing/2014/main" id="{3329C5DF-E9EB-4954-81F6-2885658A7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1918496"/>
            <a:ext cx="6294119" cy="2623024"/>
          </a:xfrm>
        </p:spPr>
        <p:txBody>
          <a:bodyPr anchor="ctr"/>
          <a:lstStyle>
            <a:lvl1pPr algn="ctr">
              <a:defRPr sz="4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Quote, 42pt,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48940" y="4676395"/>
            <a:ext cx="6294120" cy="607985"/>
          </a:xfrm>
        </p:spPr>
        <p:txBody>
          <a:bodyPr/>
          <a:lstStyle>
            <a:lvl1pPr marL="0" indent="0" algn="ctr">
              <a:buNone/>
              <a:defRPr sz="15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Name, 15pt, bold, capital letters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60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6F2BA4-369F-470F-8C65-3E1CEB7A18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5" name="Picture 14" descr="Mountain reflected in lake">
            <a:extLst>
              <a:ext uri="{FF2B5EF4-FFF2-40B4-BE49-F238E27FC236}">
                <a16:creationId xmlns:a16="http://schemas.microsoft.com/office/drawing/2014/main" id="{44005239-5E35-40FA-AD97-25E05F3D8C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  <a:solidFill>
            <a:srgbClr val="92D050"/>
          </a:solidFill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2346960"/>
            <a:ext cx="6294119" cy="824467"/>
          </a:xfrm>
        </p:spPr>
        <p:txBody>
          <a:bodyPr anchor="b"/>
          <a:lstStyle>
            <a:lvl1pPr algn="ctr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Statement, 24pt,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542259-5C42-4B5C-8BFE-C3D877E21C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9575" y="3307080"/>
            <a:ext cx="6292850" cy="1204912"/>
          </a:xfrm>
        </p:spPr>
        <p:txBody>
          <a:bodyPr/>
          <a:lstStyle>
            <a:lvl1pPr algn="ctr">
              <a:defRPr sz="1100" b="0">
                <a:solidFill>
                  <a:schemeClr val="tx1"/>
                </a:solidFill>
              </a:defRPr>
            </a:lvl1pPr>
            <a:lvl2pPr algn="ctr">
              <a:defRPr sz="1100" b="0">
                <a:solidFill>
                  <a:schemeClr val="bg1"/>
                </a:solidFill>
              </a:defRPr>
            </a:lvl2pPr>
            <a:lvl3pPr algn="ctr">
              <a:defRPr sz="1100" b="0">
                <a:solidFill>
                  <a:schemeClr val="bg1"/>
                </a:solidFill>
              </a:defRPr>
            </a:lvl3pPr>
            <a:lvl4pPr algn="ctr">
              <a:defRPr sz="1100" b="0">
                <a:solidFill>
                  <a:schemeClr val="bg1"/>
                </a:solidFill>
              </a:defRPr>
            </a:lvl4pPr>
            <a:lvl5pPr algn="ctr"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Flowing text level,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51247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slide_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untain reflected in lake">
            <a:extLst>
              <a:ext uri="{FF2B5EF4-FFF2-40B4-BE49-F238E27FC236}">
                <a16:creationId xmlns:a16="http://schemas.microsoft.com/office/drawing/2014/main" id="{E1E14815-AC8D-4269-8F40-0BCDA23ED9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5511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untain reflected in lake">
            <a:extLst>
              <a:ext uri="{FF2B5EF4-FFF2-40B4-BE49-F238E27FC236}">
                <a16:creationId xmlns:a16="http://schemas.microsoft.com/office/drawing/2014/main" id="{8F284E6E-3CE6-4C6C-9FB7-E3EC8AC5A2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4681" r="-2" b="11077"/>
          <a:stretch/>
        </p:blipFill>
        <p:spPr>
          <a:xfrm>
            <a:off x="7711" y="6707"/>
            <a:ext cx="12184289" cy="6851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44CE7-0934-4B49-92BB-4823E62E559C}"/>
              </a:ext>
            </a:extLst>
          </p:cNvPr>
          <p:cNvSpPr txBox="1"/>
          <p:nvPr userDrawn="1"/>
        </p:nvSpPr>
        <p:spPr>
          <a:xfrm>
            <a:off x="2668100" y="630517"/>
            <a:ext cx="6836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C50FEE-E671-40B7-9057-247823B47C3A}"/>
              </a:ext>
            </a:extLst>
          </p:cNvPr>
          <p:cNvSpPr/>
          <p:nvPr userDrawn="1"/>
        </p:nvSpPr>
        <p:spPr>
          <a:xfrm rot="2700000">
            <a:off x="6316135" y="5352159"/>
            <a:ext cx="230427" cy="2304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A14F09-6EE5-432F-8961-40F18B6CFC0C}"/>
              </a:ext>
            </a:extLst>
          </p:cNvPr>
          <p:cNvCxnSpPr/>
          <p:nvPr userDrawn="1"/>
        </p:nvCxnSpPr>
        <p:spPr>
          <a:xfrm flipH="1">
            <a:off x="4290571" y="5467372"/>
            <a:ext cx="182422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F4357-38B7-4AAD-889A-3565C0394CED}"/>
              </a:ext>
            </a:extLst>
          </p:cNvPr>
          <p:cNvCxnSpPr/>
          <p:nvPr userDrawn="1"/>
        </p:nvCxnSpPr>
        <p:spPr>
          <a:xfrm flipH="1">
            <a:off x="6767673" y="5467372"/>
            <a:ext cx="174741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2E1CAC5B-B640-4066-B22C-E262E8CEE5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542" y="6111948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9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_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subtitle, 20pt, max. 1 line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350" y="0"/>
            <a:ext cx="308386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EE5FD86-4C93-4534-8B40-492D99EE04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0845" y="3934800"/>
            <a:ext cx="7543818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Date, 14PT, Black, capital letters</a:t>
            </a:r>
            <a:endParaRPr lang="de-DE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510BC0A-4648-4A4C-89F6-FA54E74678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593" y="0"/>
            <a:ext cx="1455558" cy="7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0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422911"/>
            <a:ext cx="10922000" cy="354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1449389"/>
            <a:ext cx="10922000" cy="45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 marL="180975" indent="-180975"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3pPr>
            <a:lvl4pPr marL="357188" indent="-176213">
              <a:defRPr sz="2000">
                <a:solidFill>
                  <a:schemeClr val="bg1"/>
                </a:solidFill>
              </a:defRPr>
            </a:lvl4pPr>
            <a:lvl5pPr marL="538163" indent="-180975">
              <a:defRPr sz="2000">
                <a:solidFill>
                  <a:schemeClr val="bg1"/>
                </a:solidFill>
              </a:defRPr>
            </a:lvl5pPr>
          </a:lstStyle>
          <a:p>
            <a:pPr lvl="2"/>
            <a:r>
              <a:rPr lang="en-US" dirty="0"/>
              <a:t>Topic One</a:t>
            </a:r>
          </a:p>
          <a:p>
            <a:pPr lvl="2"/>
            <a:r>
              <a:rPr lang="en-US" dirty="0"/>
              <a:t>Topic Two</a:t>
            </a:r>
          </a:p>
          <a:p>
            <a:pPr lvl="2"/>
            <a:r>
              <a:rPr lang="en-US" dirty="0"/>
              <a:t>Topic Three</a:t>
            </a:r>
          </a:p>
          <a:p>
            <a:pPr lvl="2"/>
            <a:r>
              <a:rPr lang="en-US" dirty="0"/>
              <a:t>Topic Four</a:t>
            </a:r>
          </a:p>
          <a:p>
            <a:pPr lvl="2"/>
            <a:r>
              <a:rPr lang="en-US" dirty="0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4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13D5FD-81A9-40A5-BD73-3048935781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9013" y="1449389"/>
            <a:ext cx="10915650" cy="4572000"/>
          </a:xfrm>
        </p:spPr>
        <p:txBody>
          <a:bodyPr/>
          <a:lstStyle>
            <a:lvl1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1pPr>
            <a:lvl2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3pPr>
            <a:lvl4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4pPr>
            <a:lvl5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Topic One</a:t>
            </a:r>
          </a:p>
          <a:p>
            <a:pPr lvl="0"/>
            <a:r>
              <a:rPr lang="en-US" dirty="0"/>
              <a:t>Topic Two</a:t>
            </a:r>
          </a:p>
          <a:p>
            <a:pPr lvl="0"/>
            <a:r>
              <a:rPr lang="en-US" dirty="0"/>
              <a:t>Topic Three</a:t>
            </a:r>
          </a:p>
          <a:p>
            <a:pPr lvl="0"/>
            <a:r>
              <a:rPr lang="en-US" dirty="0"/>
              <a:t>Topic Four</a:t>
            </a:r>
          </a:p>
          <a:p>
            <a:pPr lvl="0"/>
            <a:r>
              <a:rPr lang="en-US" dirty="0"/>
              <a:t>Topic Five</a:t>
            </a:r>
          </a:p>
        </p:txBody>
      </p:sp>
    </p:spTree>
    <p:extLst>
      <p:ext uri="{BB962C8B-B14F-4D97-AF65-F5344CB8AC3E}">
        <p14:creationId xmlns:p14="http://schemas.microsoft.com/office/powerpoint/2010/main" val="324830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20446C-EE8D-4E4C-A822-6EE273952E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title,</a:t>
            </a:r>
            <a:br>
              <a:rPr lang="en-US" dirty="0"/>
            </a:br>
            <a:r>
              <a:rPr lang="en-US" dirty="0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  <p:pic>
        <p:nvPicPr>
          <p:cNvPr id="11" name="Picture 10" descr="Mountain reflected in lake">
            <a:extLst>
              <a:ext uri="{FF2B5EF4-FFF2-40B4-BE49-F238E27FC236}">
                <a16:creationId xmlns:a16="http://schemas.microsoft.com/office/drawing/2014/main" id="{6019A700-93FF-4990-9CDB-658EADDBAB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997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92725" y="0"/>
            <a:ext cx="569927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title,</a:t>
            </a:r>
            <a:br>
              <a:rPr lang="en-US" dirty="0"/>
            </a:br>
            <a:r>
              <a:rPr lang="en-US" dirty="0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FB3992-54EF-4F1C-815D-B616C86E3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1" y="1449389"/>
            <a:ext cx="10922001" cy="4572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010269EA-AB3B-443A-BBC6-3D966056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C3EE4FB3-3329-4D10-8038-24CBCB4E7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025119C-5CEB-49C9-AC3A-DDECC2B0C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2" y="1449389"/>
            <a:ext cx="5317200" cy="4572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7463" y="1449389"/>
            <a:ext cx="5317200" cy="4572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B566814A-4E8F-4353-A38A-5DE43CCF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89013" y="680400"/>
            <a:ext cx="1091565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Title, 20pt, bold, max. 1 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9013" y="1439999"/>
            <a:ext cx="10915650" cy="45813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Java and Maven Basics  |  © SmartCliff  |  Internal  |  Version 1.0 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lvl1pPr algn="r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6D21A63-5F8C-4BE3-93A0-B1ECFDE89244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12" y="81281"/>
            <a:ext cx="1394394" cy="3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74" r:id="rId11"/>
    <p:sldLayoutId id="2147483658" r:id="rId12"/>
    <p:sldLayoutId id="2147483676" r:id="rId13"/>
    <p:sldLayoutId id="2147483673" r:id="rId14"/>
    <p:sldLayoutId id="2147483663" r:id="rId15"/>
    <p:sldLayoutId id="2147483666" r:id="rId16"/>
    <p:sldLayoutId id="2147483665" r:id="rId17"/>
    <p:sldLayoutId id="2147483664" r:id="rId18"/>
    <p:sldLayoutId id="2147483669" r:id="rId19"/>
    <p:sldLayoutId id="2147483668" r:id="rId20"/>
    <p:sldLayoutId id="2147483670" r:id="rId21"/>
    <p:sldLayoutId id="2147483661" r:id="rId22"/>
    <p:sldLayoutId id="2147483662" r:id="rId23"/>
    <p:sldLayoutId id="2147483671" r:id="rId24"/>
    <p:sldLayoutId id="2147483672" r:id="rId25"/>
    <p:sldLayoutId id="2147483675" r:id="rId2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5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79388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571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36575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715963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94" userDrawn="1">
          <p15:clr>
            <a:srgbClr val="F26B43"/>
          </p15:clr>
        </p15:guide>
        <p15:guide id="2" pos="7499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3963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82" userDrawn="1">
          <p15:clr>
            <a:srgbClr val="F26B43"/>
          </p15:clr>
        </p15:guide>
        <p15:guide id="8" orient="horz" pos="595" userDrawn="1">
          <p15:clr>
            <a:srgbClr val="F26B43"/>
          </p15:clr>
        </p15:guide>
        <p15:guide id="9" orient="horz" pos="913" userDrawn="1">
          <p15:clr>
            <a:srgbClr val="F26B43"/>
          </p15:clr>
        </p15:guide>
        <p15:guide id="10" orient="horz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hyperlink" Target="https://ardianet.sharepoint.com/sites/GRP-Branding/SitePages/Media.aspx" TargetMode="Externa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hyperlink" Target="https://ardianet.sharepoint.com/sites/GRP-Branding/SitePages/Media.aspx" TargetMode="Externa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hyperlink" Target="https://ardianet.sharepoint.com/sites/GRP-Branding/SitePages/Media.aspx" TargetMode="Externa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hyperlink" Target="https://ardianet.sharepoint.com/sites/GRP-Branding/SitePages/Media.aspx" TargetMode="Externa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hyperlink" Target="https://ardianet.sharepoint.com/sites/GRP-Branding/SitePages/Media.aspx" TargetMode="Externa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hyperlink" Target="https://ardianet.sharepoint.com/sites/GRP-Branding/SitePages/Media.aspx" TargetMode="External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hyperlink" Target="https://ardianet.sharepoint.com/sites/GRP-Branding/SitePages/Media.aspx" TargetMode="Externa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untain reflected in lake">
            <a:extLst>
              <a:ext uri="{FF2B5EF4-FFF2-40B4-BE49-F238E27FC236}">
                <a16:creationId xmlns:a16="http://schemas.microsoft.com/office/drawing/2014/main" id="{C793414C-3C18-4B24-A4A7-7C59E6C4C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681" r="-2" b="11077"/>
          <a:stretch/>
        </p:blipFill>
        <p:spPr>
          <a:xfrm>
            <a:off x="7710" y="0"/>
            <a:ext cx="12184289" cy="6851293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A8531C1-85EE-40E8-8AE2-3C3AB694A1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78" y="283977"/>
            <a:ext cx="3287907" cy="85485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C45403-45A9-4239-8C82-AF3B20066992}"/>
              </a:ext>
            </a:extLst>
          </p:cNvPr>
          <p:cNvSpPr/>
          <p:nvPr/>
        </p:nvSpPr>
        <p:spPr>
          <a:xfrm>
            <a:off x="2354519" y="4843141"/>
            <a:ext cx="7912169" cy="1800255"/>
          </a:xfrm>
          <a:prstGeom prst="roundRect">
            <a:avLst/>
          </a:prstGeom>
          <a:solidFill>
            <a:srgbClr val="F2F2F2">
              <a:alpha val="2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egoe UI" panose="020B0502040204020203" pitchFamily="34" charset="0"/>
              </a:rPr>
              <a:t>We are on a mission to address the digital skills gap for 10 Million+ young professionals, train and empower them to forge a career path into future tech</a:t>
            </a:r>
          </a:p>
        </p:txBody>
      </p:sp>
    </p:spTree>
    <p:extLst>
      <p:ext uri="{BB962C8B-B14F-4D97-AF65-F5344CB8AC3E}">
        <p14:creationId xmlns:p14="http://schemas.microsoft.com/office/powerpoint/2010/main" val="220291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2167996"/>
            <a:ext cx="6492725" cy="1379688"/>
          </a:xfrm>
        </p:spPr>
        <p:txBody>
          <a:bodyPr anchor="ctr"/>
          <a:lstStyle/>
          <a:p>
            <a:pPr algn="ctr"/>
            <a:r>
              <a:rPr lang="en-US" sz="4400" b="0" dirty="0"/>
              <a:t>Types of TestNG Annotations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TestNG and its Types  |  © </a:t>
            </a:r>
            <a:r>
              <a:rPr lang="en-US" dirty="0" err="1">
                <a:solidFill>
                  <a:schemeClr val="bg1"/>
                </a:solidFill>
              </a:rPr>
              <a:t>SmartCliff</a:t>
            </a:r>
            <a:r>
              <a:rPr lang="en-US" dirty="0">
                <a:solidFill>
                  <a:schemeClr val="bg1"/>
                </a:solidFill>
              </a:rPr>
              <a:t>  |  Internal  |  Version 1.0  </a:t>
            </a:r>
            <a:endParaRPr lang="en-US" dirty="0">
              <a:solidFill>
                <a:schemeClr val="bg1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D8EE1A4-6D7B-4E26-9B4B-BDB620B40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  <p:sp>
        <p:nvSpPr>
          <p:cNvPr id="10" name="Textfeld 5">
            <a:extLst>
              <a:ext uri="{FF2B5EF4-FFF2-40B4-BE49-F238E27FC236}">
                <a16:creationId xmlns:a16="http://schemas.microsoft.com/office/drawing/2014/main" id="{3CAA6D45-B244-406F-BF84-7E4D56E65CC6}"/>
              </a:ext>
            </a:extLst>
          </p:cNvPr>
          <p:cNvSpPr txBox="1"/>
          <p:nvPr/>
        </p:nvSpPr>
        <p:spPr>
          <a:xfrm>
            <a:off x="8057630" y="3913317"/>
            <a:ext cx="2569464" cy="653238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Please download pictures in suitable size </a:t>
            </a:r>
            <a:r>
              <a:rPr lang="en-GB" sz="1100" u="sng" dirty="0">
                <a:solidFill>
                  <a:schemeClr val="bg1"/>
                </a:solidFill>
                <a:hlinkClick r:id="rId5"/>
              </a:rPr>
              <a:t>here</a:t>
            </a:r>
            <a:r>
              <a:rPr lang="en-GB" sz="1100" dirty="0">
                <a:solidFill>
                  <a:schemeClr val="bg1"/>
                </a:solidFill>
              </a:rPr>
              <a:t> and insert them by clicking the symbol above.</a:t>
            </a:r>
          </a:p>
        </p:txBody>
      </p:sp>
      <p:pic>
        <p:nvPicPr>
          <p:cNvPr id="26" name="Picture Placeholder 25" descr="A person sitting at a table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977B8250-7F10-4E6C-A552-069F80C6DD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98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359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12111"/>
            <a:ext cx="10617460" cy="47999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@BeforeMethod : </a:t>
            </a:r>
            <a:r>
              <a:rPr lang="en-US" altLang="en-US" sz="1800" b="0" dirty="0"/>
              <a:t>This will be executed before every @test annotated method.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@AfterMethod : </a:t>
            </a:r>
            <a:r>
              <a:rPr lang="en-US" altLang="en-US" sz="1800" b="0" dirty="0"/>
              <a:t>This will be executed after every @test annotated method.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@BeforeClass : </a:t>
            </a:r>
            <a:r>
              <a:rPr lang="en-US" altLang="en-US" sz="1800" b="0" dirty="0"/>
              <a:t>This will be executed before first @Test method execution. It will be executed one only time throughout the test case.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@AfterClass :</a:t>
            </a:r>
            <a:r>
              <a:rPr lang="en-US" altLang="en-US" sz="1800" b="0" dirty="0"/>
              <a:t> This will be executed after all test methods in the current class have been run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@BeforeTest : </a:t>
            </a:r>
            <a:r>
              <a:rPr lang="en-US" altLang="en-US" sz="1800" b="0" dirty="0"/>
              <a:t>This will be executed before the first @Test annotated method. It can be executed multiple times before the test case.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@AfterTest : </a:t>
            </a:r>
            <a:r>
              <a:rPr lang="en-US" altLang="en-US" sz="1800" b="0" dirty="0"/>
              <a:t>A method with this annotation will be executed when all @Test annotated methods complete the execution of those classes inside the &lt;test&gt; tag in the TestNG.xml file.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@BeforeSuite :</a:t>
            </a:r>
            <a:r>
              <a:rPr lang="en-US" altLang="en-US" sz="1800" b="0" dirty="0"/>
              <a:t>It will run only once, before all tests in the suite are executed.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Types of TestNG Annotations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Types of TestNG Annotations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34474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12111"/>
            <a:ext cx="10617460" cy="47999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@AfterSuite : </a:t>
            </a:r>
            <a:r>
              <a:rPr lang="en-US" altLang="en-US" sz="1800" b="0" dirty="0"/>
              <a:t>A method with this annotation will run once after the execution of all tests in the suite is complete.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@BeforeGroups : </a:t>
            </a:r>
            <a:r>
              <a:rPr lang="en-US" altLang="en-US" sz="1800" b="0" dirty="0"/>
              <a:t>This method will run before the first test run of that specific group.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@AfterGroups : </a:t>
            </a:r>
            <a:r>
              <a:rPr lang="en-US" altLang="en-US" sz="1800" b="0" dirty="0"/>
              <a:t>This method will run after all test methods of that group complete their execution.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Types of TestNG Annotations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Types of TestNG Annotations (Contd.)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382542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2167996"/>
            <a:ext cx="6492725" cy="1379688"/>
          </a:xfrm>
        </p:spPr>
        <p:txBody>
          <a:bodyPr anchor="ctr"/>
          <a:lstStyle/>
          <a:p>
            <a:pPr algn="ctr"/>
            <a:r>
              <a:rPr lang="en-US" sz="4400" b="0" dirty="0"/>
              <a:t>Types of TestNG Reporting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TestNG and its Types  |  © </a:t>
            </a:r>
            <a:r>
              <a:rPr lang="en-US" dirty="0" err="1">
                <a:solidFill>
                  <a:schemeClr val="bg1"/>
                </a:solidFill>
              </a:rPr>
              <a:t>SmartCliff</a:t>
            </a:r>
            <a:r>
              <a:rPr lang="en-US" dirty="0">
                <a:solidFill>
                  <a:schemeClr val="bg1"/>
                </a:solidFill>
              </a:rPr>
              <a:t>  |  Internal  |  Version 1.0  </a:t>
            </a:r>
            <a:endParaRPr lang="en-US" dirty="0">
              <a:solidFill>
                <a:schemeClr val="bg1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D8EE1A4-6D7B-4E26-9B4B-BDB620B40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  <p:sp>
        <p:nvSpPr>
          <p:cNvPr id="10" name="Textfeld 5">
            <a:extLst>
              <a:ext uri="{FF2B5EF4-FFF2-40B4-BE49-F238E27FC236}">
                <a16:creationId xmlns:a16="http://schemas.microsoft.com/office/drawing/2014/main" id="{3CAA6D45-B244-406F-BF84-7E4D56E65CC6}"/>
              </a:ext>
            </a:extLst>
          </p:cNvPr>
          <p:cNvSpPr txBox="1"/>
          <p:nvPr/>
        </p:nvSpPr>
        <p:spPr>
          <a:xfrm>
            <a:off x="8057630" y="3913317"/>
            <a:ext cx="2569464" cy="653238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Please download pictures in suitable size </a:t>
            </a:r>
            <a:r>
              <a:rPr lang="en-GB" sz="1100" u="sng" dirty="0">
                <a:solidFill>
                  <a:schemeClr val="bg1"/>
                </a:solidFill>
                <a:hlinkClick r:id="rId5"/>
              </a:rPr>
              <a:t>here</a:t>
            </a:r>
            <a:r>
              <a:rPr lang="en-GB" sz="1100" dirty="0">
                <a:solidFill>
                  <a:schemeClr val="bg1"/>
                </a:solidFill>
              </a:rPr>
              <a:t> and insert them by clicking the symbol above.</a:t>
            </a:r>
          </a:p>
        </p:txBody>
      </p:sp>
      <p:pic>
        <p:nvPicPr>
          <p:cNvPr id="26" name="Picture Placeholder 25" descr="A person sitting at a table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977B8250-7F10-4E6C-A552-069F80C6DD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98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59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12111"/>
            <a:ext cx="5333079" cy="479999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TestNG Reports are the default HTML reports which are generated once the testcases are executed using TestNG.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These reports help you to identify the information about the test cases and the status of a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TestNG reports in Selenium have three methods </a:t>
            </a:r>
            <a:r>
              <a:rPr lang="en-US" sz="1800" b="0" dirty="0" err="1"/>
              <a:t>passTest</a:t>
            </a:r>
            <a:r>
              <a:rPr lang="en-US" sz="1800" b="0" dirty="0"/>
              <a:t>, </a:t>
            </a:r>
            <a:r>
              <a:rPr lang="en-US" sz="1800" b="0" dirty="0" err="1"/>
              <a:t>failTest</a:t>
            </a:r>
            <a:r>
              <a:rPr lang="en-US" sz="1800" b="0" dirty="0"/>
              <a:t> and </a:t>
            </a:r>
            <a:r>
              <a:rPr lang="en-US" sz="1800" b="0" dirty="0" err="1"/>
              <a:t>skipTest</a:t>
            </a:r>
            <a:r>
              <a:rPr lang="en-US" sz="1800" b="0" dirty="0"/>
              <a:t> to check the data about the test cases.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Reporting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TestNG Reporting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8" name="Picture 2" descr="Customize TestNG html Report | Selenium Easy">
            <a:extLst>
              <a:ext uri="{FF2B5EF4-FFF2-40B4-BE49-F238E27FC236}">
                <a16:creationId xmlns:a16="http://schemas.microsoft.com/office/drawing/2014/main" id="{3710F7B4-B134-4F86-A77D-939E6F650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740" y="1664042"/>
            <a:ext cx="5767403" cy="32718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2167996"/>
            <a:ext cx="6492725" cy="1379688"/>
          </a:xfrm>
        </p:spPr>
        <p:txBody>
          <a:bodyPr anchor="ctr"/>
          <a:lstStyle/>
          <a:p>
            <a:pPr algn="ctr"/>
            <a:r>
              <a:rPr lang="en-US" sz="4400" b="0" dirty="0"/>
              <a:t>TestNG Assertions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TestNG and its Types  |  © </a:t>
            </a:r>
            <a:r>
              <a:rPr lang="en-US" dirty="0" err="1">
                <a:solidFill>
                  <a:schemeClr val="bg1"/>
                </a:solidFill>
              </a:rPr>
              <a:t>SmartCliff</a:t>
            </a:r>
            <a:r>
              <a:rPr lang="en-US" dirty="0">
                <a:solidFill>
                  <a:schemeClr val="bg1"/>
                </a:solidFill>
              </a:rPr>
              <a:t>  |  Internal  |  Version 1.0  </a:t>
            </a:r>
            <a:endParaRPr lang="en-US" dirty="0">
              <a:solidFill>
                <a:schemeClr val="bg1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D8EE1A4-6D7B-4E26-9B4B-BDB620B40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  <p:sp>
        <p:nvSpPr>
          <p:cNvPr id="10" name="Textfeld 5">
            <a:extLst>
              <a:ext uri="{FF2B5EF4-FFF2-40B4-BE49-F238E27FC236}">
                <a16:creationId xmlns:a16="http://schemas.microsoft.com/office/drawing/2014/main" id="{3CAA6D45-B244-406F-BF84-7E4D56E65CC6}"/>
              </a:ext>
            </a:extLst>
          </p:cNvPr>
          <p:cNvSpPr txBox="1"/>
          <p:nvPr/>
        </p:nvSpPr>
        <p:spPr>
          <a:xfrm>
            <a:off x="8057630" y="3913317"/>
            <a:ext cx="2569464" cy="653238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Please download pictures in suitable size </a:t>
            </a:r>
            <a:r>
              <a:rPr lang="en-GB" sz="1100" u="sng" dirty="0">
                <a:solidFill>
                  <a:schemeClr val="bg1"/>
                </a:solidFill>
                <a:hlinkClick r:id="rId5"/>
              </a:rPr>
              <a:t>here</a:t>
            </a:r>
            <a:r>
              <a:rPr lang="en-GB" sz="1100" dirty="0">
                <a:solidFill>
                  <a:schemeClr val="bg1"/>
                </a:solidFill>
              </a:rPr>
              <a:t> and insert them by clicking the symbol above.</a:t>
            </a:r>
          </a:p>
        </p:txBody>
      </p:sp>
      <p:pic>
        <p:nvPicPr>
          <p:cNvPr id="26" name="Picture Placeholder 25" descr="A person sitting at a table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977B8250-7F10-4E6C-A552-069F80C6DD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98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9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12111"/>
            <a:ext cx="5333079" cy="479999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TestNG asserts are the most frequently used methods in TestNG and are so common that it is hard to find a TestNG code without the asserts.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TestNG asserts the tester decides whether the test was successful or not, along with the exceptions.</a:t>
            </a:r>
          </a:p>
          <a:p>
            <a:pPr marL="0" lvl="0" indent="0">
              <a:lnSpc>
                <a:spcPct val="150000"/>
              </a:lnSpc>
              <a:buClr>
                <a:srgbClr val="A6A6A6"/>
              </a:buClr>
              <a:buNone/>
            </a:pPr>
            <a:r>
              <a:rPr lang="en-US" sz="1800" dirty="0"/>
              <a:t>Syntax :</a:t>
            </a:r>
          </a:p>
          <a:p>
            <a:pPr marL="0" lvl="0" indent="0">
              <a:lnSpc>
                <a:spcPct val="150000"/>
              </a:lnSpc>
              <a:buClr>
                <a:srgbClr val="A6A6A6"/>
              </a:buClr>
              <a:buNone/>
            </a:pPr>
            <a:r>
              <a:rPr lang="en-US" sz="1800" b="0" dirty="0" err="1"/>
              <a:t>Assert.Method</a:t>
            </a:r>
            <a:r>
              <a:rPr lang="en-US" sz="1800" b="0" dirty="0"/>
              <a:t>( actual, expected)</a:t>
            </a:r>
          </a:p>
          <a:p>
            <a:pPr>
              <a:lnSpc>
                <a:spcPct val="150000"/>
              </a:lnSpc>
            </a:pPr>
            <a:endParaRPr lang="en-US" sz="18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Assertions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645896"/>
            <a:ext cx="10922400" cy="381484"/>
          </a:xfrm>
        </p:spPr>
        <p:txBody>
          <a:bodyPr/>
          <a:lstStyle/>
          <a:p>
            <a:r>
              <a:rPr lang="en-US" sz="2400" dirty="0"/>
              <a:t>TestNG Assertions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D550C-4625-47A9-A2BD-BF5053CB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6731"/>
            <a:ext cx="5634887" cy="300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9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12111"/>
            <a:ext cx="10617460" cy="47999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TestNG Assertions Example: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Assertions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TestNG Assertions (Contd.)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28236-640E-45E3-8A6D-54B7E6A2A2AE}"/>
              </a:ext>
            </a:extLst>
          </p:cNvPr>
          <p:cNvSpPr txBox="1"/>
          <p:nvPr/>
        </p:nvSpPr>
        <p:spPr>
          <a:xfrm>
            <a:off x="950947" y="2216687"/>
            <a:ext cx="10568750" cy="16059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Example:</a:t>
            </a:r>
          </a:p>
          <a:p>
            <a:pPr marL="0" lvl="0" indent="0">
              <a:lnSpc>
                <a:spcPct val="150000"/>
              </a:lnSpc>
              <a:buClr>
                <a:srgbClr val="A6A6A6"/>
              </a:buClr>
              <a:buNone/>
            </a:pPr>
            <a:r>
              <a:rPr lang="en-US" sz="1800" b="0" dirty="0"/>
              <a:t> String </a:t>
            </a:r>
            <a:r>
              <a:rPr lang="en-US" sz="1800" b="0" dirty="0" err="1"/>
              <a:t>expectedTitle</a:t>
            </a:r>
            <a:r>
              <a:rPr lang="en-US" sz="1800" b="0" dirty="0"/>
              <a:t> = ”Facebook";</a:t>
            </a:r>
          </a:p>
          <a:p>
            <a:pPr marL="0" lvl="0" indent="0">
              <a:lnSpc>
                <a:spcPct val="150000"/>
              </a:lnSpc>
              <a:buClr>
                <a:srgbClr val="A6A6A6"/>
              </a:buClr>
              <a:buNone/>
            </a:pPr>
            <a:r>
              <a:rPr lang="en-US" sz="1800" b="0" dirty="0"/>
              <a:t> String </a:t>
            </a:r>
            <a:r>
              <a:rPr lang="en-US" sz="1800" b="0" dirty="0" err="1"/>
              <a:t>originalTitle</a:t>
            </a:r>
            <a:r>
              <a:rPr lang="en-US" sz="1800" b="0" dirty="0"/>
              <a:t> = </a:t>
            </a:r>
            <a:r>
              <a:rPr lang="en-US" sz="1800" b="0" dirty="0" err="1"/>
              <a:t>driver.getTitle</a:t>
            </a:r>
            <a:r>
              <a:rPr lang="en-US" sz="1800" b="0" dirty="0"/>
              <a:t>();</a:t>
            </a:r>
          </a:p>
          <a:p>
            <a:pPr marL="0" lvl="0" indent="0">
              <a:lnSpc>
                <a:spcPct val="150000"/>
              </a:lnSpc>
              <a:buClr>
                <a:srgbClr val="A6A6A6"/>
              </a:buClr>
              <a:buNone/>
            </a:pPr>
            <a:r>
              <a:rPr lang="en-US" sz="1800" b="0" dirty="0"/>
              <a:t> </a:t>
            </a:r>
            <a:r>
              <a:rPr lang="en-US" sz="1800" b="0" dirty="0" err="1"/>
              <a:t>Assert.assertEquals</a:t>
            </a:r>
            <a:r>
              <a:rPr lang="en-US" sz="1800" b="0" dirty="0"/>
              <a:t>(</a:t>
            </a:r>
            <a:r>
              <a:rPr lang="en-US" sz="1800" b="0" dirty="0" err="1"/>
              <a:t>originalTitle</a:t>
            </a:r>
            <a:r>
              <a:rPr lang="en-US" sz="1800" b="0" dirty="0"/>
              <a:t>, </a:t>
            </a:r>
            <a:r>
              <a:rPr lang="en-US" sz="1800" b="0" dirty="0" err="1"/>
              <a:t>expectedTitle</a:t>
            </a:r>
            <a:r>
              <a:rPr lang="en-US" sz="1800" b="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626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2167996"/>
            <a:ext cx="6492725" cy="1379688"/>
          </a:xfrm>
        </p:spPr>
        <p:txBody>
          <a:bodyPr anchor="ctr"/>
          <a:lstStyle/>
          <a:p>
            <a:pPr algn="ctr"/>
            <a:r>
              <a:rPr lang="en-US" sz="4400" b="0" dirty="0"/>
              <a:t>TestNG Suite and Parallel Execution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TestNG and its Types  |  © </a:t>
            </a:r>
            <a:r>
              <a:rPr lang="en-US" dirty="0" err="1">
                <a:solidFill>
                  <a:schemeClr val="bg1"/>
                </a:solidFill>
              </a:rPr>
              <a:t>SmartCliff</a:t>
            </a:r>
            <a:r>
              <a:rPr lang="en-US" dirty="0">
                <a:solidFill>
                  <a:schemeClr val="bg1"/>
                </a:solidFill>
              </a:rPr>
              <a:t>  |  Internal  |  Version 1.0  </a:t>
            </a:r>
            <a:endParaRPr lang="en-US" dirty="0">
              <a:solidFill>
                <a:schemeClr val="bg1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D8EE1A4-6D7B-4E26-9B4B-BDB620B40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  <p:sp>
        <p:nvSpPr>
          <p:cNvPr id="10" name="Textfeld 5">
            <a:extLst>
              <a:ext uri="{FF2B5EF4-FFF2-40B4-BE49-F238E27FC236}">
                <a16:creationId xmlns:a16="http://schemas.microsoft.com/office/drawing/2014/main" id="{3CAA6D45-B244-406F-BF84-7E4D56E65CC6}"/>
              </a:ext>
            </a:extLst>
          </p:cNvPr>
          <p:cNvSpPr txBox="1"/>
          <p:nvPr/>
        </p:nvSpPr>
        <p:spPr>
          <a:xfrm>
            <a:off x="8057630" y="3913317"/>
            <a:ext cx="2569464" cy="653238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Please download pictures in suitable size </a:t>
            </a:r>
            <a:r>
              <a:rPr lang="en-GB" sz="1100" u="sng" dirty="0">
                <a:solidFill>
                  <a:schemeClr val="bg1"/>
                </a:solidFill>
                <a:hlinkClick r:id="rId5"/>
              </a:rPr>
              <a:t>here</a:t>
            </a:r>
            <a:r>
              <a:rPr lang="en-GB" sz="1100" dirty="0">
                <a:solidFill>
                  <a:schemeClr val="bg1"/>
                </a:solidFill>
              </a:rPr>
              <a:t> and insert them by clicking the symbol above.</a:t>
            </a:r>
          </a:p>
        </p:txBody>
      </p:sp>
      <p:pic>
        <p:nvPicPr>
          <p:cNvPr id="26" name="Picture Placeholder 25" descr="A person sitting at a table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977B8250-7F10-4E6C-A552-069F80C6DD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98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631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12111"/>
            <a:ext cx="5556362" cy="479999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A test suite is a collection of test cases intended to test a behavior or a set of behaviors of software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In TestNG, we cannot define a suite in testing source code, but it is represented by one XML file, as suite is the feature of execution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It is defined by the &lt;suite&gt;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Suite and Parallel Execution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TestNG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1819C-2664-4566-AFF4-8CDA6D7C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970" y="1534595"/>
            <a:ext cx="5399802" cy="25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7512" y="1692898"/>
            <a:ext cx="9114487" cy="1466991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TestNG and Its Types</a:t>
            </a:r>
            <a:endParaRPr lang="en-US" dirty="0"/>
          </a:p>
        </p:txBody>
      </p:sp>
      <p:pic>
        <p:nvPicPr>
          <p:cNvPr id="17" name="Picture Placeholder 16" descr="A group of people working on laptops&#10;&#10;Description automatically generated with medium confidence">
            <a:extLst>
              <a:ext uri="{FF2B5EF4-FFF2-40B4-BE49-F238E27FC236}">
                <a16:creationId xmlns:a16="http://schemas.microsoft.com/office/drawing/2014/main" id="{344EB046-BC15-497B-8EC5-695DD8C4B6D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9" r="16309"/>
          <a:stretch/>
        </p:blipFill>
        <p:spPr>
          <a:xfrm>
            <a:off x="-6350" y="769"/>
            <a:ext cx="3083863" cy="6856462"/>
          </a:xfrm>
          <a:noFill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FD96B9-561F-482B-B99C-1FB02AD50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77512" y="3889093"/>
            <a:ext cx="9114488" cy="266217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GB" dirty="0"/>
              <a:t>11 APRIL, 2022</a:t>
            </a:r>
          </a:p>
        </p:txBody>
      </p:sp>
    </p:spTree>
    <p:extLst>
      <p:ext uri="{BB962C8B-B14F-4D97-AF65-F5344CB8AC3E}">
        <p14:creationId xmlns:p14="http://schemas.microsoft.com/office/powerpoint/2010/main" val="244336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12111"/>
            <a:ext cx="5556362" cy="479999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Parallel execution, as the  name suggests, is a process  of running  the test case </a:t>
            </a:r>
            <a:r>
              <a:rPr lang="en-US" sz="1800" b="0" dirty="0" err="1"/>
              <a:t>parallely</a:t>
            </a:r>
            <a:r>
              <a:rPr lang="en-US" sz="1800" b="0" dirty="0"/>
              <a:t> rather than one after the other.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In parallel testing, the program ‘s multiple parts (or modules) execute together, saving the testers  a lot of time and effort.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The operating systems functionalities do this, but as a user, we need to trigger the parallel execution through TestNG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Suite and Parallel Execution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TestNG Parallel Execution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0EE1E-9DCC-41F2-A19D-FA1361C7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73" y="1285104"/>
            <a:ext cx="524835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0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12111"/>
            <a:ext cx="10617460" cy="47999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Advantages of Parallel Testing: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0" dirty="0"/>
              <a:t>Reduces Time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0" dirty="0"/>
              <a:t>Allow Multi-Threaded Tests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0" dirty="0"/>
              <a:t>Wider compatibility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0" dirty="0"/>
              <a:t>Optimizes Continuous </a:t>
            </a:r>
            <a:r>
              <a:rPr lang="en-US" sz="1800" b="0" dirty="0" err="1"/>
              <a:t>Integratiion</a:t>
            </a:r>
            <a:r>
              <a:rPr lang="en-US" sz="1800" b="0" dirty="0"/>
              <a:t> and Delivery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0" dirty="0"/>
              <a:t> Distributed Tests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0" dirty="0"/>
              <a:t>Better test Coverage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Suite and Parallel Execution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TestNG Parallel Execution (Contd.)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792117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2167996"/>
            <a:ext cx="6492725" cy="1379688"/>
          </a:xfrm>
        </p:spPr>
        <p:txBody>
          <a:bodyPr anchor="ctr"/>
          <a:lstStyle/>
          <a:p>
            <a:pPr algn="ctr"/>
            <a:r>
              <a:rPr lang="en-US" sz="4400" b="0" dirty="0"/>
              <a:t>TestNG Priority Execution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TestNG and its Types  |  © </a:t>
            </a:r>
            <a:r>
              <a:rPr lang="en-US" dirty="0" err="1">
                <a:solidFill>
                  <a:schemeClr val="bg1"/>
                </a:solidFill>
              </a:rPr>
              <a:t>SmartCliff</a:t>
            </a:r>
            <a:r>
              <a:rPr lang="en-US" dirty="0">
                <a:solidFill>
                  <a:schemeClr val="bg1"/>
                </a:solidFill>
              </a:rPr>
              <a:t>  |  Internal  |  Version 1.0  </a:t>
            </a:r>
            <a:endParaRPr lang="en-US" dirty="0">
              <a:solidFill>
                <a:schemeClr val="bg1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D8EE1A4-6D7B-4E26-9B4B-BDB620B40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  <p:sp>
        <p:nvSpPr>
          <p:cNvPr id="10" name="Textfeld 5">
            <a:extLst>
              <a:ext uri="{FF2B5EF4-FFF2-40B4-BE49-F238E27FC236}">
                <a16:creationId xmlns:a16="http://schemas.microsoft.com/office/drawing/2014/main" id="{3CAA6D45-B244-406F-BF84-7E4D56E65CC6}"/>
              </a:ext>
            </a:extLst>
          </p:cNvPr>
          <p:cNvSpPr txBox="1"/>
          <p:nvPr/>
        </p:nvSpPr>
        <p:spPr>
          <a:xfrm>
            <a:off x="8057630" y="3913317"/>
            <a:ext cx="2569464" cy="653238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Please download pictures in suitable size </a:t>
            </a:r>
            <a:r>
              <a:rPr lang="en-GB" sz="1100" u="sng" dirty="0">
                <a:solidFill>
                  <a:schemeClr val="bg1"/>
                </a:solidFill>
                <a:hlinkClick r:id="rId5"/>
              </a:rPr>
              <a:t>here</a:t>
            </a:r>
            <a:r>
              <a:rPr lang="en-GB" sz="1100" dirty="0">
                <a:solidFill>
                  <a:schemeClr val="bg1"/>
                </a:solidFill>
              </a:rPr>
              <a:t> and insert them by clicking the symbol above.</a:t>
            </a:r>
          </a:p>
        </p:txBody>
      </p:sp>
      <p:pic>
        <p:nvPicPr>
          <p:cNvPr id="26" name="Picture Placeholder 25" descr="A person sitting at a table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977B8250-7F10-4E6C-A552-069F80C6DD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98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960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12111"/>
            <a:ext cx="5556362" cy="479999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Prioritization in TestNG is a way to provide a sequence to the methods so that they do not run out of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Providing priority to these test cases helps us managing our tests' execution.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The test methods with no priority assigned have a default priority equal to 0. It means if we define no priorities, all the test methods will be assigned priority 0, and a similar priority case will apply</a:t>
            </a:r>
          </a:p>
          <a:p>
            <a:pPr>
              <a:lnSpc>
                <a:spcPct val="150000"/>
              </a:lnSpc>
            </a:pPr>
            <a:endParaRPr lang="en-US" sz="18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Priority Execution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TestNG Priority Execution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98DD79-F525-4C4A-B51B-AFC80DD8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023" y="1500963"/>
            <a:ext cx="5605639" cy="28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61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12111"/>
            <a:ext cx="10617460" cy="47999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0" dirty="0"/>
              <a:t>The following is the syntax for allocating a priority to a test case method.</a:t>
            </a:r>
          </a:p>
          <a:p>
            <a:pPr marL="0" lvl="0" indent="0">
              <a:lnSpc>
                <a:spcPct val="150000"/>
              </a:lnSpc>
              <a:buClr>
                <a:srgbClr val="A6A6A6"/>
              </a:buClr>
              <a:buNone/>
            </a:pPr>
            <a:r>
              <a:rPr lang="en-US" sz="1800" b="0" dirty="0"/>
              <a:t>@Test (priority = 1)</a:t>
            </a:r>
          </a:p>
          <a:p>
            <a:pPr marL="0" lvl="0" indent="0">
              <a:lnSpc>
                <a:spcPct val="150000"/>
              </a:lnSpc>
              <a:buClr>
                <a:srgbClr val="A6A6A6"/>
              </a:buClr>
              <a:buNone/>
            </a:pPr>
            <a:r>
              <a:rPr lang="en-US" sz="1800" b="0" dirty="0"/>
              <a:t>public void </a:t>
            </a:r>
            <a:r>
              <a:rPr lang="en-US" sz="1800" b="0" dirty="0" err="1"/>
              <a:t>func</a:t>
            </a:r>
            <a:r>
              <a:rPr lang="en-US" sz="1800" b="0" dirty="0"/>
              <a:t>(){</a:t>
            </a:r>
          </a:p>
          <a:p>
            <a:pPr marL="0" lvl="0" indent="0">
              <a:lnSpc>
                <a:spcPct val="150000"/>
              </a:lnSpc>
              <a:buClr>
                <a:srgbClr val="A6A6A6"/>
              </a:buClr>
              <a:buNone/>
            </a:pPr>
            <a:r>
              <a:rPr lang="en-US" sz="1800" b="0" dirty="0"/>
              <a:t>  //test code</a:t>
            </a:r>
          </a:p>
          <a:p>
            <a:pPr marL="0" lvl="0" indent="0">
              <a:lnSpc>
                <a:spcPct val="150000"/>
              </a:lnSpc>
              <a:buClr>
                <a:srgbClr val="A6A6A6"/>
              </a:buClr>
              <a:buNone/>
            </a:pPr>
            <a:r>
              <a:rPr lang="en-US" sz="1800" b="0" dirty="0"/>
              <a:t>}</a:t>
            </a:r>
          </a:p>
          <a:p>
            <a:pPr>
              <a:lnSpc>
                <a:spcPct val="150000"/>
              </a:lnSpc>
              <a:buClr>
                <a:srgbClr val="A6A6A6"/>
              </a:buClr>
            </a:pPr>
            <a:r>
              <a:rPr lang="en-US" sz="1800" b="0" dirty="0"/>
              <a:t>Here the test method function has a priority of 1.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Priority Execution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TestNG Priority Execution (Contd.)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4009467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12111"/>
            <a:ext cx="10617460" cy="47999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Points to remember regarding priority in TestNG: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0" dirty="0"/>
              <a:t>Definition of Priority in TestNG test methods can only be the @Test methods.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0" dirty="0"/>
              <a:t>Lower the priority number; higher is the priority of the test case method.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0" dirty="0"/>
              <a:t>Priority in TestNG contains only integer value.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0" dirty="0"/>
              <a:t>The value can be negative, zero, or positive.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0" dirty="0"/>
              <a:t>If a tester defines a priority in decimal in TestNG, it needs to convert first to Integer (through typecasting).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0" dirty="0"/>
              <a:t>One method is allowed to have only one priority in TestNG.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0" dirty="0"/>
              <a:t>Priority cannot pass through the XML files.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800" b="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Priority Execution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TestNG Priority Execution (Contd.)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3711227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Program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6F1EF-C2A2-45F0-95AF-AA914473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82325"/>
              </p:ext>
            </p:extLst>
          </p:nvPr>
        </p:nvGraphicFramePr>
        <p:xfrm>
          <a:off x="1050877" y="1210994"/>
          <a:ext cx="10853785" cy="48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6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NewTest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@Test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public void f()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("In Method");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@BeforeMethod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beforeMethod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("Before Method");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@AfterMethod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afterMethod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("After Method");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@BeforeClass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beforeClass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("Before Class");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}</a:t>
                      </a:r>
                    </a:p>
                    <a:p>
                      <a:endParaRPr lang="en-US" sz="1800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354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Program 1 (Contd.)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6F1EF-C2A2-45F0-95AF-AA914473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13929"/>
              </p:ext>
            </p:extLst>
          </p:nvPr>
        </p:nvGraphicFramePr>
        <p:xfrm>
          <a:off x="1050877" y="1210994"/>
          <a:ext cx="10853785" cy="48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6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@AfterClass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afterClass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("After Class");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@BeforeTest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beforeTest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("Before Test");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@AfterTest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afterTest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("After Test");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@BeforeSuite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beforeSuite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("Before Suite");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@AfterSuite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afterSuite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("After Suite");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155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2B6AA-9EBE-4E9D-A84D-6395B12C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17" y="1531087"/>
            <a:ext cx="5494496" cy="4490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02295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Program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6F1EF-C2A2-45F0-95AF-AA914473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97406"/>
              </p:ext>
            </p:extLst>
          </p:nvPr>
        </p:nvGraphicFramePr>
        <p:xfrm>
          <a:off x="1050877" y="1210994"/>
          <a:ext cx="1085378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6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Dependencytest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@Test(priority=0,enabled=false)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agecheck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("Checks for age eligibility");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@Test(priority=1,dependsOnMethods="agecheck")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qualificationcheck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("checks for qualification");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@Test(priority=2,dependsOnMethods="qualificationcheck")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admit_approval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("Decides the approval of candidate admission based on age and 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qulaification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");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endParaRPr lang="en-US" sz="1800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02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A6D026-3CC8-425F-AD9C-129C8BE49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B520A-E277-41E8-9118-DF24F9105A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C9B2F-45E6-4267-BFA1-1B25293B1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A4F25E-7210-40B5-896E-0D1B7EF24C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9013" y="1449389"/>
            <a:ext cx="10915650" cy="4696768"/>
          </a:xfrm>
        </p:spPr>
        <p:txBody>
          <a:bodyPr/>
          <a:lstStyle/>
          <a:p>
            <a:pPr marL="274320" indent="-274320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Unit Testing</a:t>
            </a:r>
          </a:p>
          <a:p>
            <a:pPr marL="274320" indent="-274320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TestNG Annotations</a:t>
            </a:r>
          </a:p>
          <a:p>
            <a:pPr marL="274320" indent="-274320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Types of TestNG Annotations</a:t>
            </a:r>
          </a:p>
          <a:p>
            <a:pPr marL="274320" indent="-274320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TestNG Reporting</a:t>
            </a:r>
          </a:p>
          <a:p>
            <a:pPr marL="274320" indent="-274320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TestNG Assertions</a:t>
            </a:r>
          </a:p>
          <a:p>
            <a:pPr marL="274320" indent="-274320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TestNG Suite &amp; Parallel Execution</a:t>
            </a:r>
          </a:p>
          <a:p>
            <a:pPr marL="274320" indent="-274320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TestNG Priority Execution</a:t>
            </a:r>
          </a:p>
          <a:p>
            <a:pPr mar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785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55818-0864-40F3-B546-37FD43C5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59" y="1449389"/>
            <a:ext cx="10922000" cy="3813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9938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Program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6F1EF-C2A2-45F0-95AF-AA914473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28092"/>
              </p:ext>
            </p:extLst>
          </p:nvPr>
        </p:nvGraphicFramePr>
        <p:xfrm>
          <a:off x="1050877" y="1210994"/>
          <a:ext cx="10853785" cy="48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6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GroupDemo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@Test(groups={"Athlete"})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athletes1()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("Athletics group1");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@Test(groups={"Athlete"})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athletes2()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("Athletics group2");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@Test(groups={"Martial"})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martial_arts1()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("Martial arts1");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endParaRPr lang="en-US" sz="1800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833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Program 3 (Contd.)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6F1EF-C2A2-45F0-95AF-AA914473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36978"/>
              </p:ext>
            </p:extLst>
          </p:nvPr>
        </p:nvGraphicFramePr>
        <p:xfrm>
          <a:off x="1050877" y="1210994"/>
          <a:ext cx="10853785" cy="48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6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@Test(groups={"Martial"})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martial_arts2()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("Martial arts2");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@Test(groups={"NetGames"})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netted_games1()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("netted games1");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@Test(groups={"NetGames"})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netted_games2()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("netted games2");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800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560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Program 3 (Contd.)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6F1EF-C2A2-45F0-95AF-AA914473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60238"/>
              </p:ext>
            </p:extLst>
          </p:nvPr>
        </p:nvGraphicFramePr>
        <p:xfrm>
          <a:off x="1050877" y="1210994"/>
          <a:ext cx="10853785" cy="48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6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@Test(groups={"WaterGames"})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water_games1()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("water games1");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@Test(groups={"WaterGames"})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water_games2()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("water games1");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800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578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6E83C-09AB-47FF-A72A-93FB9E85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16" y="1376731"/>
            <a:ext cx="4953904" cy="4591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56606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Program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6F1EF-C2A2-45F0-95AF-AA914473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8410"/>
              </p:ext>
            </p:extLst>
          </p:nvPr>
        </p:nvGraphicFramePr>
        <p:xfrm>
          <a:off x="1050877" y="1210994"/>
          <a:ext cx="10853785" cy="48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6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Skip_testcase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@Test(priority=0,enabled=false)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start()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("Start the 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veheicle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");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@Test(priority=1)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gear1()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("gear1");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@Test(priority=2)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gearchange()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("Gear change");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endParaRPr lang="en-US" sz="1800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456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Program 4 (Contd.)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6F1EF-C2A2-45F0-95AF-AA914473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09798"/>
              </p:ext>
            </p:extLst>
          </p:nvPr>
        </p:nvGraphicFramePr>
        <p:xfrm>
          <a:off x="1050877" y="1210994"/>
          <a:ext cx="10853785" cy="48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6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@Test(priority=3,enabled=false)</a:t>
                      </a:r>
                    </a:p>
                    <a:p>
                      <a:pPr algn="l"/>
                      <a:r>
                        <a:rPr lang="en-US" sz="1800" b="0" dirty="0"/>
                        <a:t>public void </a:t>
                      </a:r>
                      <a:r>
                        <a:rPr lang="en-US" sz="1800" b="0" dirty="0" err="1"/>
                        <a:t>playsong</a:t>
                      </a:r>
                      <a:r>
                        <a:rPr lang="en-US" sz="1800" b="0" dirty="0"/>
                        <a:t>()</a:t>
                      </a:r>
                    </a:p>
                    <a:p>
                      <a:pPr algn="l"/>
                      <a:r>
                        <a:rPr lang="en-US" sz="1800" b="0" dirty="0"/>
                        <a:t>{ </a:t>
                      </a:r>
                    </a:p>
                    <a:p>
                      <a:pPr algn="l"/>
                      <a:r>
                        <a:rPr lang="en-US" sz="1800" b="0" dirty="0" err="1"/>
                        <a:t>System.</a:t>
                      </a:r>
                      <a:r>
                        <a:rPr lang="en-US" sz="1800" b="0" i="1" dirty="0" err="1"/>
                        <a:t>out.println</a:t>
                      </a:r>
                      <a:r>
                        <a:rPr lang="en-US" sz="1800" b="0" i="1" dirty="0"/>
                        <a:t>("play music");</a:t>
                      </a:r>
                    </a:p>
                    <a:p>
                      <a:pPr algn="l"/>
                      <a:r>
                        <a:rPr lang="en-US" sz="1800" b="0" dirty="0"/>
                        <a:t>}</a:t>
                      </a:r>
                    </a:p>
                    <a:p>
                      <a:pPr algn="l"/>
                      <a:r>
                        <a:rPr lang="en-US" sz="1800" b="0" dirty="0"/>
                        <a:t>}</a:t>
                      </a:r>
                    </a:p>
                    <a:p>
                      <a:endParaRPr lang="en-US" sz="1800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753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Program 4 (Contd.)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6F1EF-C2A2-45F0-95AF-AA914473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62568"/>
              </p:ext>
            </p:extLst>
          </p:nvPr>
        </p:nvGraphicFramePr>
        <p:xfrm>
          <a:off x="1050877" y="1210994"/>
          <a:ext cx="10853785" cy="48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6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&lt;?xml version="1.0" encoding="UTF-8"?&gt;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1800" b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suite name="Test Suite2"&gt;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&lt;test name="Test cases2"&gt;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&lt;groups&gt;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&lt;run&gt;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&lt;include name="Athlete"&gt;&lt;/include&gt;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&lt;include name="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Martial_arts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"&gt;&lt;/include&gt;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&lt;/run&gt;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&lt;/groups&gt;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&lt;classes&gt;&lt;class name="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com.coh.Testng.GroupDemo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&lt;/class&gt;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&lt;/classes&gt;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&lt;/test&gt;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&lt;/suite&gt;</a:t>
                      </a:r>
                    </a:p>
                    <a:p>
                      <a:endParaRPr lang="en-US" sz="1800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323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566E4-FE18-4766-90A2-C566766AB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471081"/>
            <a:ext cx="9526328" cy="4550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44020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CE15FC-51E1-432E-9436-C307C1329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449389"/>
            <a:ext cx="6187976" cy="4344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9789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2167996"/>
            <a:ext cx="6492725" cy="1379688"/>
          </a:xfrm>
        </p:spPr>
        <p:txBody>
          <a:bodyPr anchor="ctr"/>
          <a:lstStyle/>
          <a:p>
            <a:pPr algn="ctr"/>
            <a:r>
              <a:rPr lang="en-US" dirty="0"/>
              <a:t>Unit Testing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TestNG and its Types  |  © </a:t>
            </a:r>
            <a:r>
              <a:rPr lang="en-US" dirty="0" err="1">
                <a:solidFill>
                  <a:schemeClr val="bg1"/>
                </a:solidFill>
              </a:rPr>
              <a:t>SmartCliff</a:t>
            </a:r>
            <a:r>
              <a:rPr lang="en-US" dirty="0">
                <a:solidFill>
                  <a:schemeClr val="bg1"/>
                </a:solidFill>
              </a:rPr>
              <a:t>  |  Internal  |  Version 1.0  </a:t>
            </a:r>
            <a:endParaRPr lang="en-US" dirty="0">
              <a:solidFill>
                <a:schemeClr val="bg1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D8EE1A4-6D7B-4E26-9B4B-BDB620B40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  <p:sp>
        <p:nvSpPr>
          <p:cNvPr id="10" name="Textfeld 5">
            <a:extLst>
              <a:ext uri="{FF2B5EF4-FFF2-40B4-BE49-F238E27FC236}">
                <a16:creationId xmlns:a16="http://schemas.microsoft.com/office/drawing/2014/main" id="{3CAA6D45-B244-406F-BF84-7E4D56E65CC6}"/>
              </a:ext>
            </a:extLst>
          </p:cNvPr>
          <p:cNvSpPr txBox="1"/>
          <p:nvPr/>
        </p:nvSpPr>
        <p:spPr>
          <a:xfrm>
            <a:off x="8057630" y="3913317"/>
            <a:ext cx="2569464" cy="653238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Please download pictures in suitable size </a:t>
            </a:r>
            <a:r>
              <a:rPr lang="en-GB" sz="1100" u="sng" dirty="0">
                <a:solidFill>
                  <a:schemeClr val="bg1"/>
                </a:solidFill>
                <a:hlinkClick r:id="rId5"/>
              </a:rPr>
              <a:t>here</a:t>
            </a:r>
            <a:r>
              <a:rPr lang="en-GB" sz="1100" dirty="0">
                <a:solidFill>
                  <a:schemeClr val="bg1"/>
                </a:solidFill>
              </a:rPr>
              <a:t> and insert them by clicking the symbol above.</a:t>
            </a:r>
          </a:p>
        </p:txBody>
      </p:sp>
      <p:pic>
        <p:nvPicPr>
          <p:cNvPr id="26" name="Picture Placeholder 25" descr="A person sitting at a table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977B8250-7F10-4E6C-A552-069F80C6DD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98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749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Program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6F1EF-C2A2-45F0-95AF-AA914473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15709"/>
              </p:ext>
            </p:extLst>
          </p:nvPr>
        </p:nvGraphicFramePr>
        <p:xfrm>
          <a:off x="1050877" y="1210994"/>
          <a:ext cx="10853785" cy="48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6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class Parameterdemo1 {</a:t>
                      </a:r>
                    </a:p>
                    <a:p>
                      <a:pPr algn="l"/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@Test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@Parameters("Subject")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display(String subject1)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("Subject Selected:"+subject1);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endParaRPr lang="en-US" sz="1800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64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Program 5 (Contd.)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6F1EF-C2A2-45F0-95AF-AA914473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45944"/>
              </p:ext>
            </p:extLst>
          </p:nvPr>
        </p:nvGraphicFramePr>
        <p:xfrm>
          <a:off x="1050877" y="1210994"/>
          <a:ext cx="10853785" cy="48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6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&lt;?xml version="1.0" encoding="UTF-8"?&gt;</a:t>
                      </a:r>
                    </a:p>
                    <a:p>
                      <a:pPr algn="l"/>
                      <a:r>
                        <a:rPr lang="fr-FR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&lt;!DOCTYPE suite SYSTEM "http://testng.org/testng-1.0.dtd" 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&lt;suite name="Test Suite1" verbose="2" parallel="methods" thread-count="2" 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&lt;test name="Test cases1"&gt;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&lt;parameter name="Name" value="Artificial Intelligence"&gt;&lt;/parameter&gt;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&lt;classes&gt;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&lt;class name="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com.coh.Testng.Parameterdemo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&lt;!-- &lt;class name="com.coh.Testng.Paralleledemo2"&gt; --&gt;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&lt;/class&gt;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&lt;/classes&gt;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&lt;/test&gt;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&lt;/suite&gt;</a:t>
                      </a:r>
                    </a:p>
                    <a:p>
                      <a:endParaRPr lang="en-US" sz="1800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140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9D279-DEA4-4FBC-9240-54FF87CCC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2" y="1449389"/>
            <a:ext cx="8012482" cy="4132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637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Program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6F1EF-C2A2-45F0-95AF-AA914473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67975"/>
              </p:ext>
            </p:extLst>
          </p:nvPr>
        </p:nvGraphicFramePr>
        <p:xfrm>
          <a:off x="1050877" y="1210994"/>
          <a:ext cx="10853785" cy="48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6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class Listeners2 implements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ITestListener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@Override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onFinish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ITestContext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arg0)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TODO Auto-generated method stub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("On test finish");</a:t>
                      </a:r>
                    </a:p>
                    <a:p>
                      <a:pPr algn="l"/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@Override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onStart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ITestContext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arg0)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TODO Auto-generated method stub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("On Start");</a:t>
                      </a:r>
                    </a:p>
                    <a:p>
                      <a:pPr algn="l"/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endParaRPr lang="en-US" sz="1800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966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Program 6 (Contd.)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6F1EF-C2A2-45F0-95AF-AA914473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92232"/>
              </p:ext>
            </p:extLst>
          </p:nvPr>
        </p:nvGraphicFramePr>
        <p:xfrm>
          <a:off x="1050877" y="1210994"/>
          <a:ext cx="10853785" cy="48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6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@Override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onTestFailedButWithinSuccessPercentage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ITestResult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arg0)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TODO Auto-generated method stub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("on 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TestFailed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But Within 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SuccessPercentage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");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@Override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onTestFailure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ITestResult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arg0)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TODO Auto-generated method stub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("on Test Failure");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@Override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onTestSkipped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ITestResult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arg0)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TODO Auto-generated method stub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("on Test Skipped");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endParaRPr lang="en-US" sz="1800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08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Program 6 (Contd.)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6F1EF-C2A2-45F0-95AF-AA914473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92832"/>
              </p:ext>
            </p:extLst>
          </p:nvPr>
        </p:nvGraphicFramePr>
        <p:xfrm>
          <a:off x="1050877" y="1210994"/>
          <a:ext cx="10853785" cy="48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6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@Override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onTestStart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ITestResult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arg0)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TODO Auto-generated method stub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("on Test Start");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@Override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void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onTestSuccess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ITestResult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arg0) {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TODO Auto-generated method stub</a:t>
                      </a:r>
                    </a:p>
                    <a:p>
                      <a:pPr algn="l"/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8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("on Test Success");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l"/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endParaRPr lang="en-US" sz="1800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677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Program 6 (Contd.)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6F1EF-C2A2-45F0-95AF-AA914473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90170"/>
              </p:ext>
            </p:extLst>
          </p:nvPr>
        </p:nvGraphicFramePr>
        <p:xfrm>
          <a:off x="1050877" y="1210994"/>
          <a:ext cx="10853785" cy="48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956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&lt;?xml version="1.0" encoding="UTF-8"?&gt;</a:t>
                      </a:r>
                    </a:p>
                    <a:p>
                      <a:pPr algn="l"/>
                      <a:r>
                        <a:rPr lang="fr-FR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&lt;!DOCTYPE suite SYSTEM "http://testng.org/testng-1.0.dtd" &gt;</a:t>
                      </a:r>
                    </a:p>
                    <a:p>
                      <a:pPr algn="l"/>
                      <a:r>
                        <a:rPr lang="fr-FR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&lt;suite </a:t>
                      </a:r>
                      <a:r>
                        <a:rPr lang="fr-FR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fr-FR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="Test Suite2" </a:t>
                      </a:r>
                      <a:r>
                        <a:rPr lang="fr-FR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verbose</a:t>
                      </a:r>
                      <a:r>
                        <a:rPr lang="fr-FR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="2"&gt;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&lt;listeners&gt;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&lt;listener class-name="com.coh.Testng.Listeners2"&gt;&lt;/listener&gt;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&lt;/listeners&gt;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&lt;test name="Test cases2"&gt;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&lt;classes&gt;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&lt;class name="com.coh.Testng.Testng1"&gt;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&lt;/class&gt;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&lt;/classes&gt;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&lt;/test&gt;</a:t>
                      </a:r>
                    </a:p>
                    <a:p>
                      <a:pPr algn="l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&lt;/suite&gt;</a:t>
                      </a:r>
                    </a:p>
                    <a:p>
                      <a:endParaRPr lang="en-US" sz="1800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774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5E44E2-F042-4B90-93B2-08FB98F9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449389"/>
            <a:ext cx="5578323" cy="45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84637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and its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A7406-E97F-41D3-A716-5F8E120C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539551"/>
            <a:ext cx="7740318" cy="4465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575584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Computational Thinking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IN" sz="2400" b="1" dirty="0"/>
              <a:t>Quiz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8" name="Picture 2" descr="C:\Users\MY PC\Downloads\quiz.jpg">
            <a:extLst>
              <a:ext uri="{FF2B5EF4-FFF2-40B4-BE49-F238E27FC236}">
                <a16:creationId xmlns:a16="http://schemas.microsoft.com/office/drawing/2014/main" id="{AE016130-8B98-4923-8B12-D2546FD2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1" y="1441762"/>
            <a:ext cx="3687991" cy="2277485"/>
          </a:xfrm>
          <a:prstGeom prst="rect">
            <a:avLst/>
          </a:prstGeom>
          <a:noFill/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794BF30-238A-4723-A1CF-787CA3DEBF3A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>
          <a:xfrm>
            <a:off x="5046561" y="1286540"/>
            <a:ext cx="6858101" cy="5004723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of the following is a TestNG report?</a:t>
            </a:r>
            <a:endParaRPr lang="en-US" sz="1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1501B-CC3D-45AA-8F3F-8CC1E19ABAA3}"/>
              </a:ext>
            </a:extLst>
          </p:cNvPr>
          <p:cNvSpPr txBox="1"/>
          <p:nvPr/>
        </p:nvSpPr>
        <p:spPr>
          <a:xfrm>
            <a:off x="5171388" y="2463224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002060">
                <a:tint val="90000"/>
                <a:satMod val="13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 report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0A482-0866-49AB-B52B-459FBD346551}"/>
              </a:ext>
            </a:extLst>
          </p:cNvPr>
          <p:cNvSpPr txBox="1"/>
          <p:nvPr/>
        </p:nvSpPr>
        <p:spPr>
          <a:xfrm>
            <a:off x="5171388" y="3200732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002060">
                <a:tint val="90000"/>
                <a:satMod val="13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suite report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122E5-8815-4764-96CD-643DB5BB509B}"/>
              </a:ext>
            </a:extLst>
          </p:cNvPr>
          <p:cNvSpPr txBox="1"/>
          <p:nvPr/>
        </p:nvSpPr>
        <p:spPr>
          <a:xfrm>
            <a:off x="5171387" y="3946866"/>
            <a:ext cx="5784273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002060">
                <a:tint val="90000"/>
                <a:satMod val="13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b="1" kern="0" noProof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Emailable report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419B60-F2CF-4AC4-9DB6-2F99E7114B94}"/>
              </a:ext>
            </a:extLst>
          </p:cNvPr>
          <p:cNvSpPr txBox="1"/>
          <p:nvPr/>
        </p:nvSpPr>
        <p:spPr>
          <a:xfrm>
            <a:off x="5139781" y="4703293"/>
            <a:ext cx="5815880" cy="461024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002060">
                <a:tint val="90000"/>
                <a:satMod val="13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kern="0" noProof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 report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EC940-1699-4A32-9B16-5BA694DDD43E}"/>
              </a:ext>
            </a:extLst>
          </p:cNvPr>
          <p:cNvSpPr txBox="1"/>
          <p:nvPr/>
        </p:nvSpPr>
        <p:spPr>
          <a:xfrm>
            <a:off x="6252043" y="5499522"/>
            <a:ext cx="3581400" cy="45653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11175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Answer : </a:t>
            </a: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Option </a:t>
            </a:r>
            <a:r>
              <a:rPr lang="en-IN" b="1" kern="0" noProof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589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12111"/>
            <a:ext cx="5333079" cy="479999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Unit Testing is a type if software testing  where individual units or components of a software are tested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The purpose is to validate that each unit of the software code performs as expected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Unit Testing is done during the development (coding phase) of an application by the developers.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Unit Tests isolate a section of code and verify its correctness.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Unit Testing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E16E33-4E3D-4220-960C-12C39969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881" y="754911"/>
            <a:ext cx="5158366" cy="53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1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Computational Thinking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IN" sz="2400" b="1" dirty="0"/>
              <a:t>Quiz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8" name="Picture 2" descr="C:\Users\MY PC\Downloads\quiz.jpg">
            <a:extLst>
              <a:ext uri="{FF2B5EF4-FFF2-40B4-BE49-F238E27FC236}">
                <a16:creationId xmlns:a16="http://schemas.microsoft.com/office/drawing/2014/main" id="{AE016130-8B98-4923-8B12-D2546FD2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1" y="1441762"/>
            <a:ext cx="3687991" cy="2277485"/>
          </a:xfrm>
          <a:prstGeom prst="rect">
            <a:avLst/>
          </a:prstGeom>
          <a:noFill/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794BF30-238A-4723-A1CF-787CA3DEBF3A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>
          <a:xfrm>
            <a:off x="5046561" y="1286540"/>
            <a:ext cx="6858101" cy="5004723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arenR" startAt="2"/>
            </a:pPr>
            <a:r>
              <a:rPr lang="en-US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 statement true: </a:t>
            </a:r>
            <a:r>
              <a:rPr lang="en-US" sz="18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 uses the method of alphabetical execution to execute its test method.</a:t>
            </a:r>
            <a:endParaRPr lang="en-US" sz="1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1501B-CC3D-45AA-8F3F-8CC1E19ABAA3}"/>
              </a:ext>
            </a:extLst>
          </p:cNvPr>
          <p:cNvSpPr txBox="1"/>
          <p:nvPr/>
        </p:nvSpPr>
        <p:spPr>
          <a:xfrm>
            <a:off x="5171388" y="2463224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002060">
                <a:tint val="90000"/>
                <a:satMod val="13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0A482-0866-49AB-B52B-459FBD346551}"/>
              </a:ext>
            </a:extLst>
          </p:cNvPr>
          <p:cNvSpPr txBox="1"/>
          <p:nvPr/>
        </p:nvSpPr>
        <p:spPr>
          <a:xfrm>
            <a:off x="5171388" y="3200732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002060">
                <a:tint val="90000"/>
                <a:satMod val="13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122E5-8815-4764-96CD-643DB5BB509B}"/>
              </a:ext>
            </a:extLst>
          </p:cNvPr>
          <p:cNvSpPr txBox="1"/>
          <p:nvPr/>
        </p:nvSpPr>
        <p:spPr>
          <a:xfrm>
            <a:off x="5171387" y="3946866"/>
            <a:ext cx="5784273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002060">
                <a:tint val="90000"/>
                <a:satMod val="13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b="1" kern="0" noProof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a and b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419B60-F2CF-4AC4-9DB6-2F99E7114B94}"/>
              </a:ext>
            </a:extLst>
          </p:cNvPr>
          <p:cNvSpPr txBox="1"/>
          <p:nvPr/>
        </p:nvSpPr>
        <p:spPr>
          <a:xfrm>
            <a:off x="5139781" y="4703293"/>
            <a:ext cx="5815880" cy="461024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002060">
                <a:tint val="90000"/>
                <a:satMod val="13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kern="0" noProof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 nor b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EC940-1699-4A32-9B16-5BA694DDD43E}"/>
              </a:ext>
            </a:extLst>
          </p:cNvPr>
          <p:cNvSpPr txBox="1"/>
          <p:nvPr/>
        </p:nvSpPr>
        <p:spPr>
          <a:xfrm>
            <a:off x="6252043" y="5499522"/>
            <a:ext cx="3581400" cy="45653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11175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Answer : </a:t>
            </a: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Option </a:t>
            </a:r>
            <a:r>
              <a:rPr lang="en-IN" b="1" kern="0" noProof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94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Computational Thinking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IN" sz="2400" b="1" dirty="0"/>
              <a:t>Quiz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8" name="Picture 2" descr="C:\Users\MY PC\Downloads\quiz.jpg">
            <a:extLst>
              <a:ext uri="{FF2B5EF4-FFF2-40B4-BE49-F238E27FC236}">
                <a16:creationId xmlns:a16="http://schemas.microsoft.com/office/drawing/2014/main" id="{AE016130-8B98-4923-8B12-D2546FD2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1" y="1441762"/>
            <a:ext cx="3687991" cy="2277485"/>
          </a:xfrm>
          <a:prstGeom prst="rect">
            <a:avLst/>
          </a:prstGeom>
          <a:noFill/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794BF30-238A-4723-A1CF-787CA3DEBF3A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>
          <a:xfrm>
            <a:off x="5046561" y="1286540"/>
            <a:ext cx="6858101" cy="5004723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arenR" startAt="3"/>
            </a:pPr>
            <a:r>
              <a:rPr lang="en-US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tag is used to run tests in a group in TestNG?</a:t>
            </a:r>
            <a:endParaRPr lang="en-US" sz="1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1501B-CC3D-45AA-8F3F-8CC1E19ABAA3}"/>
              </a:ext>
            </a:extLst>
          </p:cNvPr>
          <p:cNvSpPr txBox="1"/>
          <p:nvPr/>
        </p:nvSpPr>
        <p:spPr>
          <a:xfrm>
            <a:off x="5171388" y="2463224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002060">
                <a:tint val="90000"/>
                <a:satMod val="13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0A482-0866-49AB-B52B-459FBD346551}"/>
              </a:ext>
            </a:extLst>
          </p:cNvPr>
          <p:cNvSpPr txBox="1"/>
          <p:nvPr/>
        </p:nvSpPr>
        <p:spPr>
          <a:xfrm>
            <a:off x="5171388" y="3200732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002060">
                <a:tint val="90000"/>
                <a:satMod val="13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122E5-8815-4764-96CD-643DB5BB509B}"/>
              </a:ext>
            </a:extLst>
          </p:cNvPr>
          <p:cNvSpPr txBox="1"/>
          <p:nvPr/>
        </p:nvSpPr>
        <p:spPr>
          <a:xfrm>
            <a:off x="5171387" y="3946866"/>
            <a:ext cx="5784273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002060">
                <a:tint val="90000"/>
                <a:satMod val="13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b="1" kern="0" noProof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419B60-F2CF-4AC4-9DB6-2F99E7114B94}"/>
              </a:ext>
            </a:extLst>
          </p:cNvPr>
          <p:cNvSpPr txBox="1"/>
          <p:nvPr/>
        </p:nvSpPr>
        <p:spPr>
          <a:xfrm>
            <a:off x="5139781" y="4703293"/>
            <a:ext cx="5815880" cy="461024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002060">
                <a:tint val="90000"/>
                <a:satMod val="13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kern="0" noProof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EC940-1699-4A32-9B16-5BA694DDD43E}"/>
              </a:ext>
            </a:extLst>
          </p:cNvPr>
          <p:cNvSpPr txBox="1"/>
          <p:nvPr/>
        </p:nvSpPr>
        <p:spPr>
          <a:xfrm>
            <a:off x="6252043" y="5499522"/>
            <a:ext cx="3581400" cy="45653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11175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Answer : </a:t>
            </a: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Option </a:t>
            </a:r>
            <a:r>
              <a:rPr lang="en-IN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401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Computational Thinking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IN" sz="2400" b="1" dirty="0"/>
              <a:t>Quiz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8" name="Picture 2" descr="C:\Users\MY PC\Downloads\quiz.jpg">
            <a:extLst>
              <a:ext uri="{FF2B5EF4-FFF2-40B4-BE49-F238E27FC236}">
                <a16:creationId xmlns:a16="http://schemas.microsoft.com/office/drawing/2014/main" id="{AE016130-8B98-4923-8B12-D2546FD2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1" y="1441762"/>
            <a:ext cx="3687991" cy="2277485"/>
          </a:xfrm>
          <a:prstGeom prst="rect">
            <a:avLst/>
          </a:prstGeom>
          <a:noFill/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794BF30-238A-4723-A1CF-787CA3DEBF3A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>
          <a:xfrm>
            <a:off x="5046561" y="1286540"/>
            <a:ext cx="6858101" cy="5004723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arenR" startAt="4"/>
            </a:pPr>
            <a:r>
              <a:rPr lang="en-US" sz="18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testing can be applied at </a:t>
            </a:r>
            <a:endParaRPr lang="en-US" sz="1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1501B-CC3D-45AA-8F3F-8CC1E19ABAA3}"/>
              </a:ext>
            </a:extLst>
          </p:cNvPr>
          <p:cNvSpPr txBox="1"/>
          <p:nvPr/>
        </p:nvSpPr>
        <p:spPr>
          <a:xfrm>
            <a:off x="5171388" y="2463224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002060">
                <a:tint val="90000"/>
                <a:satMod val="13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0A482-0866-49AB-B52B-459FBD346551}"/>
              </a:ext>
            </a:extLst>
          </p:cNvPr>
          <p:cNvSpPr txBox="1"/>
          <p:nvPr/>
        </p:nvSpPr>
        <p:spPr>
          <a:xfrm>
            <a:off x="5171388" y="3200732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002060">
                <a:tint val="90000"/>
                <a:satMod val="13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b="1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122E5-8815-4764-96CD-643DB5BB509B}"/>
              </a:ext>
            </a:extLst>
          </p:cNvPr>
          <p:cNvSpPr txBox="1"/>
          <p:nvPr/>
        </p:nvSpPr>
        <p:spPr>
          <a:xfrm>
            <a:off x="5171387" y="3946866"/>
            <a:ext cx="5784273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002060">
                <a:tint val="90000"/>
                <a:satMod val="13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b="1" kern="0" noProof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419B60-F2CF-4AC4-9DB6-2F99E7114B94}"/>
              </a:ext>
            </a:extLst>
          </p:cNvPr>
          <p:cNvSpPr txBox="1"/>
          <p:nvPr/>
        </p:nvSpPr>
        <p:spPr>
          <a:xfrm>
            <a:off x="5139781" y="4703293"/>
            <a:ext cx="5815880" cy="461024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002060">
                <a:tint val="90000"/>
                <a:satMod val="13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kern="0" noProof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above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EC940-1699-4A32-9B16-5BA694DDD43E}"/>
              </a:ext>
            </a:extLst>
          </p:cNvPr>
          <p:cNvSpPr txBox="1"/>
          <p:nvPr/>
        </p:nvSpPr>
        <p:spPr>
          <a:xfrm>
            <a:off x="6252043" y="5499522"/>
            <a:ext cx="3581400" cy="45653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11175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Answer : </a:t>
            </a: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Option </a:t>
            </a:r>
            <a:r>
              <a:rPr lang="en-IN" b="1" kern="0" noProof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93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92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12111"/>
            <a:ext cx="10617460" cy="479999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A unit may be an individual function, method, procedure, module or object.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Advantages of Unit Testing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Reduces defects in the newly developed features or reduces bugs when changing the existing functionality.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Reduces cost of testing as defects are captured in very early phase.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Improves design and allows better refactoring of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Unit Test, when integrated with build gives the quality of the build as well.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Unit Testing and its Advantages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416456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2167996"/>
            <a:ext cx="6492725" cy="1379688"/>
          </a:xfrm>
        </p:spPr>
        <p:txBody>
          <a:bodyPr anchor="ctr"/>
          <a:lstStyle/>
          <a:p>
            <a:pPr algn="ctr"/>
            <a:r>
              <a:rPr lang="en-US" sz="4400" b="0" dirty="0"/>
              <a:t>TestNG Annotations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TestNG and its Types  |  © </a:t>
            </a:r>
            <a:r>
              <a:rPr lang="en-US" dirty="0" err="1">
                <a:solidFill>
                  <a:schemeClr val="bg1"/>
                </a:solidFill>
              </a:rPr>
              <a:t>SmartCliff</a:t>
            </a:r>
            <a:r>
              <a:rPr lang="en-US" dirty="0">
                <a:solidFill>
                  <a:schemeClr val="bg1"/>
                </a:solidFill>
              </a:rPr>
              <a:t>  |  Internal  |  Version 1.0  </a:t>
            </a:r>
            <a:endParaRPr lang="en-US" dirty="0">
              <a:solidFill>
                <a:schemeClr val="bg1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D8EE1A4-6D7B-4E26-9B4B-BDB620B40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  <p:sp>
        <p:nvSpPr>
          <p:cNvPr id="10" name="Textfeld 5">
            <a:extLst>
              <a:ext uri="{FF2B5EF4-FFF2-40B4-BE49-F238E27FC236}">
                <a16:creationId xmlns:a16="http://schemas.microsoft.com/office/drawing/2014/main" id="{3CAA6D45-B244-406F-BF84-7E4D56E65CC6}"/>
              </a:ext>
            </a:extLst>
          </p:cNvPr>
          <p:cNvSpPr txBox="1"/>
          <p:nvPr/>
        </p:nvSpPr>
        <p:spPr>
          <a:xfrm>
            <a:off x="8057630" y="3913317"/>
            <a:ext cx="2569464" cy="653238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Please download pictures in suitable size </a:t>
            </a:r>
            <a:r>
              <a:rPr lang="en-GB" sz="1100" u="sng" dirty="0">
                <a:solidFill>
                  <a:schemeClr val="bg1"/>
                </a:solidFill>
                <a:hlinkClick r:id="rId5"/>
              </a:rPr>
              <a:t>here</a:t>
            </a:r>
            <a:r>
              <a:rPr lang="en-GB" sz="1100" dirty="0">
                <a:solidFill>
                  <a:schemeClr val="bg1"/>
                </a:solidFill>
              </a:rPr>
              <a:t> and insert them by clicking the symbol above.</a:t>
            </a:r>
          </a:p>
        </p:txBody>
      </p:sp>
      <p:pic>
        <p:nvPicPr>
          <p:cNvPr id="26" name="Picture Placeholder 25" descr="A person sitting at a table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977B8250-7F10-4E6C-A552-069F80C6DD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98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86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12111"/>
            <a:ext cx="5333079" cy="47999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TestNG Annotations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TestNG Annotations are used to control the next method to be executed in the test script.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TestNG annotations are defined before every method in the test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In case any method is not prefixed with annotations, it will be ignored and not be executed as part of the test code.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Annotations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TestNG Annotations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pic>
        <p:nvPicPr>
          <p:cNvPr id="1026" name="Picture 2" descr="Automation Testing Insider: TestNG Annotations and their Execution Sequence">
            <a:extLst>
              <a:ext uri="{FF2B5EF4-FFF2-40B4-BE49-F238E27FC236}">
                <a16:creationId xmlns:a16="http://schemas.microsoft.com/office/drawing/2014/main" id="{908416D5-B45D-4865-B29B-D888A68CD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13" y="1573463"/>
            <a:ext cx="5621080" cy="403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1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12111"/>
            <a:ext cx="10617460" cy="47999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TestNG Annotations Example: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TestNG Annotations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TestNG Annotations (Contd.)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TestNG and its Types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28236-640E-45E3-8A6D-54B7E6A2A2AE}"/>
              </a:ext>
            </a:extLst>
          </p:cNvPr>
          <p:cNvSpPr txBox="1"/>
          <p:nvPr/>
        </p:nvSpPr>
        <p:spPr>
          <a:xfrm>
            <a:off x="950947" y="2216687"/>
            <a:ext cx="10568750" cy="285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Example:</a:t>
            </a:r>
          </a:p>
          <a:p>
            <a:pPr marL="0" lvl="0" indent="0">
              <a:lnSpc>
                <a:spcPct val="150000"/>
              </a:lnSpc>
              <a:buClr>
                <a:srgbClr val="A6A6A6"/>
              </a:buClr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/>
              <a:t>@Test</a:t>
            </a:r>
          </a:p>
          <a:p>
            <a:pPr marL="0" lvl="0" indent="0">
              <a:lnSpc>
                <a:spcPct val="150000"/>
              </a:lnSpc>
              <a:buClr>
                <a:srgbClr val="A6A6A6"/>
              </a:buClr>
              <a:buNone/>
            </a:pPr>
            <a:r>
              <a:rPr lang="en-US" sz="1800" b="0" dirty="0"/>
              <a:t>Public void </a:t>
            </a:r>
            <a:r>
              <a:rPr lang="en-US" sz="1800" b="0" dirty="0" err="1"/>
              <a:t>facebook</a:t>
            </a:r>
            <a:r>
              <a:rPr lang="en-US" sz="1800" b="0" dirty="0"/>
              <a:t>()</a:t>
            </a:r>
          </a:p>
          <a:p>
            <a:pPr marL="0" lvl="0" indent="0">
              <a:lnSpc>
                <a:spcPct val="150000"/>
              </a:lnSpc>
              <a:buClr>
                <a:srgbClr val="A6A6A6"/>
              </a:buClr>
              <a:buNone/>
            </a:pPr>
            <a:r>
              <a:rPr lang="en-US" sz="1800" b="0" dirty="0"/>
              <a:t>{</a:t>
            </a:r>
          </a:p>
          <a:p>
            <a:pPr marL="0" lvl="0" indent="0">
              <a:lnSpc>
                <a:spcPct val="150000"/>
              </a:lnSpc>
              <a:buClr>
                <a:srgbClr val="A6A6A6"/>
              </a:buClr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driver.get</a:t>
            </a:r>
            <a:r>
              <a:rPr lang="en-US" sz="1800" b="0" dirty="0"/>
              <a:t>(“https://facebook.com”);</a:t>
            </a:r>
          </a:p>
          <a:p>
            <a:pPr marL="0" lvl="0" indent="0">
              <a:lnSpc>
                <a:spcPct val="150000"/>
              </a:lnSpc>
              <a:buClr>
                <a:srgbClr val="A6A6A6"/>
              </a:buClr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driver.getTitle</a:t>
            </a:r>
            <a:r>
              <a:rPr lang="en-US" sz="1800" b="0" dirty="0"/>
              <a:t>();</a:t>
            </a:r>
          </a:p>
          <a:p>
            <a:pPr marL="0" lvl="0" indent="0">
              <a:lnSpc>
                <a:spcPct val="150000"/>
              </a:lnSpc>
              <a:buClr>
                <a:srgbClr val="A6A6A6"/>
              </a:buClr>
              <a:buNone/>
            </a:pPr>
            <a:r>
              <a:rPr lang="en-US" sz="1800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074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Newco_Master_2019">
  <a:themeElements>
    <a:clrScheme name="Benutzerdefiniert 52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C2B5E8"/>
      </a:hlink>
      <a:folHlink>
        <a:srgbClr val="92E0D5"/>
      </a:folHlink>
    </a:clrScheme>
    <a:fontScheme name="Newco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88677643-4416-442D-84FA-09D129C65FED}" vid="{BBD83252-DE09-4ACF-83D0-3D31216BB30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Newco_Farben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6846C6"/>
      </a:hlink>
      <a:folHlink>
        <a:srgbClr val="23B3D9"/>
      </a:folHlink>
    </a:clrScheme>
    <a:fontScheme name="Benutzerdefiniert 39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ffdbada3-dfd2-483a-b612-49c7a3457d17" xsi:nil="true"/>
    <Author_x0020__x002f__x0020_Entity xmlns="ffdbada3-dfd2-483a-b612-49c7a3457d17" xsi:nil="true"/>
    <Purpose xmlns="ffdbada3-dfd2-483a-b612-49c7a3457d17">
      <Value>Template</Value>
    </Purpose>
    <Industry xmlns="ffdbada3-dfd2-483a-b612-49c7a3457d17"/>
    <Language xmlns="ffdbada3-dfd2-483a-b612-49c7a3457d17" xsi:nil="true"/>
    <Document_x0020_Type xmlns="ffdbada3-dfd2-483a-b612-49c7a3457d17">PowerPoint Master</Document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866F6970D0494894EBDF34D6F444F4" ma:contentTypeVersion="15" ma:contentTypeDescription="Create a new document." ma:contentTypeScope="" ma:versionID="a27df6c28a3de93aa479a89eb269b8dd">
  <xsd:schema xmlns:xsd="http://www.w3.org/2001/XMLSchema" xmlns:xs="http://www.w3.org/2001/XMLSchema" xmlns:p="http://schemas.microsoft.com/office/2006/metadata/properties" xmlns:ns2="ffdbada3-dfd2-483a-b612-49c7a3457d17" targetNamespace="http://schemas.microsoft.com/office/2006/metadata/properties" ma:root="true" ma:fieldsID="abf902a511cc35adac181b94a37de348" ns2:_="">
    <xsd:import namespace="ffdbada3-dfd2-483a-b612-49c7a3457d17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Purpose" minOccurs="0"/>
                <xsd:element ref="ns2:Language" minOccurs="0"/>
                <xsd:element ref="ns2:Industry" minOccurs="0"/>
                <xsd:element ref="ns2:Description0" minOccurs="0"/>
                <xsd:element ref="ns2:Author_x0020__x002f__x0020_Entity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dbada3-dfd2-483a-b612-49c7a3457d17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nillable="true" ma:displayName="Document Type" ma:format="Dropdown" ma:internalName="Document_x0020_Type">
      <xsd:simpleType>
        <xsd:restriction base="dms:Choice">
          <xsd:enumeration value="Logo Package"/>
          <xsd:enumeration value="E-Mail Signature"/>
          <xsd:enumeration value="E-Mail Template"/>
          <xsd:enumeration value="E-Card"/>
          <xsd:enumeration value="Guideline"/>
          <xsd:enumeration value="Instruction"/>
          <xsd:enumeration value="Boilerplate"/>
          <xsd:enumeration value="PowerPoint Master"/>
          <xsd:enumeration value="PowerPoint Slide Deck"/>
          <xsd:enumeration value="Word Template"/>
          <xsd:enumeration value="Word Document"/>
          <xsd:enumeration value="Excel Template"/>
          <xsd:enumeration value="Letterhead"/>
          <xsd:enumeration value="Compliment Slip"/>
          <xsd:enumeration value="Brochure / Flyer"/>
          <xsd:enumeration value="Trend Report"/>
          <xsd:enumeration value="Poster"/>
          <xsd:enumeration value="Corporate Presentation"/>
          <xsd:enumeration value="Company Profile"/>
          <xsd:enumeration value="Client Case Study"/>
          <xsd:enumeration value="Client Case Study (anonymous)"/>
          <xsd:enumeration value="Desktop Wallpaper"/>
          <xsd:enumeration value="Social Profile Header"/>
          <xsd:enumeration value="Video/Animation"/>
          <xsd:enumeration value="Catalogue"/>
          <xsd:enumeration value="Order Form"/>
          <xsd:enumeration value="Background Picture"/>
          <xsd:enumeration value="Whitepaper"/>
        </xsd:restriction>
      </xsd:simpleType>
    </xsd:element>
    <xsd:element name="Purpose" ma:index="9" nillable="true" ma:displayName="Purpose" ma:format="Dropdown" ma:internalName="Purpo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twork"/>
                    <xsd:enumeration value="Template"/>
                    <xsd:enumeration value="Office Supplies"/>
                    <xsd:enumeration value="Give-aways"/>
                    <xsd:enumeration value="Background Knowledge"/>
                    <xsd:enumeration value="Internal-facing collateral"/>
                    <xsd:enumeration value="External-facing collateral"/>
                  </xsd:restriction>
                </xsd:simpleType>
              </xsd:element>
            </xsd:sequence>
          </xsd:extension>
        </xsd:complexContent>
      </xsd:complexType>
    </xsd:element>
    <xsd:element name="Language" ma:index="10" nillable="true" ma:displayName="Language" ma:format="Dropdown" ma:internalName="Languag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  <xsd:element name="Industry" ma:index="11" nillable="true" ma:displayName="Industry" ma:format="Dropdown" ma:internalName="Indust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erospace &amp; Defence"/>
                    <xsd:enumeration value="Automotive"/>
                    <xsd:enumeration value="Transportation"/>
                    <xsd:enumeration value="BFSI"/>
                    <xsd:enumeration value="Naval"/>
                    <xsd:enumeration value="Industrial"/>
                    <xsd:enumeration value="Healthcare"/>
                    <xsd:enumeration value="Energy &amp; Utilities"/>
                    <xsd:enumeration value="Public Sector"/>
                    <xsd:enumeration value="Retail &amp; Logistics"/>
                    <xsd:enumeration value="Telecom"/>
                    <xsd:enumeration value="Cross-Industries"/>
                  </xsd:restriction>
                </xsd:simpleType>
              </xsd:element>
            </xsd:sequence>
          </xsd:extension>
        </xsd:complexContent>
      </xsd:complexType>
    </xsd:element>
    <xsd:element name="Description0" ma:index="12" nillable="true" ma:displayName="Description" ma:internalName="Description0">
      <xsd:simpleType>
        <xsd:restriction base="dms:Note">
          <xsd:maxLength value="255"/>
        </xsd:restriction>
      </xsd:simpleType>
    </xsd:element>
    <xsd:element name="Author_x0020__x002f__x0020_Entity" ma:index="13" nillable="true" ma:displayName="Author / Entity" ma:internalName="Author_x0020__x002f__x0020_Entity">
      <xsd:simpleType>
        <xsd:restriction base="dms:Text">
          <xsd:maxLength value="255"/>
        </xsd:restriction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B602E3-AF99-41CC-8DE6-DF6DE3C02002}">
  <ds:schemaRefs>
    <ds:schemaRef ds:uri="http://purl.org/dc/dcmitype/"/>
    <ds:schemaRef ds:uri="http://www.w3.org/XML/1998/namespace"/>
    <ds:schemaRef ds:uri="ffdbada3-dfd2-483a-b612-49c7a3457d17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BDE452E-FB48-464D-969A-606E9B145B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B77997-3B9C-4D25-997B-164046D29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dbada3-dfd2-483a-b612-49c7a3457d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master for comprehensive contents</Template>
  <TotalTime>1957</TotalTime>
  <Words>3282</Words>
  <Application>Microsoft Office PowerPoint</Application>
  <PresentationFormat>Widescreen</PresentationFormat>
  <Paragraphs>516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Gill Sans MT</vt:lpstr>
      <vt:lpstr>Segoe UI</vt:lpstr>
      <vt:lpstr>Verdana</vt:lpstr>
      <vt:lpstr>Newco_Master_2019</vt:lpstr>
      <vt:lpstr>PowerPoint Presentation</vt:lpstr>
      <vt:lpstr>TestNG and Its Types</vt:lpstr>
      <vt:lpstr>PowerPoint Presentation</vt:lpstr>
      <vt:lpstr>Unit Testing</vt:lpstr>
      <vt:lpstr>Unit Testing </vt:lpstr>
      <vt:lpstr>Unit Testing and its Advantages</vt:lpstr>
      <vt:lpstr>TestNG Annotations</vt:lpstr>
      <vt:lpstr>TestNG Annotations</vt:lpstr>
      <vt:lpstr>TestNG Annotations (Contd.)</vt:lpstr>
      <vt:lpstr>Types of TestNG Annotations</vt:lpstr>
      <vt:lpstr>Types of TestNG Annotations</vt:lpstr>
      <vt:lpstr>Types of TestNG Annotations (Contd.)</vt:lpstr>
      <vt:lpstr>Types of TestNG Reporting</vt:lpstr>
      <vt:lpstr>TestNG Reporting</vt:lpstr>
      <vt:lpstr>TestNG Assertions</vt:lpstr>
      <vt:lpstr>TestNG Assertions</vt:lpstr>
      <vt:lpstr>TestNG Assertions (Contd.)</vt:lpstr>
      <vt:lpstr>TestNG Suite and Parallel Execution</vt:lpstr>
      <vt:lpstr>TestNG Suite</vt:lpstr>
      <vt:lpstr>TestNG Parallel Execution</vt:lpstr>
      <vt:lpstr>TestNG Parallel Execution (Contd.)</vt:lpstr>
      <vt:lpstr>TestNG Priority Execution</vt:lpstr>
      <vt:lpstr>TestNG Priority Execution</vt:lpstr>
      <vt:lpstr>TestNG Priority Execution (Contd.)</vt:lpstr>
      <vt:lpstr>TestNG Priority Execution (Contd.)</vt:lpstr>
      <vt:lpstr>Program 1</vt:lpstr>
      <vt:lpstr>Program 1 (Contd.)</vt:lpstr>
      <vt:lpstr>Output</vt:lpstr>
      <vt:lpstr>Program 2</vt:lpstr>
      <vt:lpstr>Output</vt:lpstr>
      <vt:lpstr>Program 3</vt:lpstr>
      <vt:lpstr>Program 3 (Contd.)</vt:lpstr>
      <vt:lpstr>Program 3 (Contd.)</vt:lpstr>
      <vt:lpstr>Output</vt:lpstr>
      <vt:lpstr>Program 4</vt:lpstr>
      <vt:lpstr>Program 4 (Contd.)</vt:lpstr>
      <vt:lpstr>Program 4 (Contd.)</vt:lpstr>
      <vt:lpstr>Output</vt:lpstr>
      <vt:lpstr>Output</vt:lpstr>
      <vt:lpstr>Program 5</vt:lpstr>
      <vt:lpstr>Program 5 (Contd.)</vt:lpstr>
      <vt:lpstr>Output</vt:lpstr>
      <vt:lpstr>Program 6</vt:lpstr>
      <vt:lpstr>Program 6 (Contd.)</vt:lpstr>
      <vt:lpstr>Program 6 (Contd.)</vt:lpstr>
      <vt:lpstr>Program 6 (Contd.)</vt:lpstr>
      <vt:lpstr>Output</vt:lpstr>
      <vt:lpstr>Output</vt:lpstr>
      <vt:lpstr>Quiz</vt:lpstr>
      <vt:lpstr>Quiz</vt:lpstr>
      <vt:lpstr>Quiz</vt:lpstr>
      <vt:lpstr>Quiz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42pt, bold max. 3 lines</dc:title>
  <dc:creator>smartcliff@montbleu.com</dc:creator>
  <cp:lastModifiedBy>Sindhuja Jagadeesh</cp:lastModifiedBy>
  <cp:revision>34</cp:revision>
  <dcterms:created xsi:type="dcterms:W3CDTF">2021-06-04T07:21:01Z</dcterms:created>
  <dcterms:modified xsi:type="dcterms:W3CDTF">2022-05-02T04:09:03Z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0x0101009C866F6970D0494894EBDF34D6F444F4</vt:lpwstr>
  </property>
</Properties>
</file>