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263" r:id="rId3"/>
    <p:sldId id="264" r:id="rId4"/>
    <p:sldId id="257" r:id="rId5"/>
    <p:sldId id="265" r:id="rId6"/>
    <p:sldId id="267" r:id="rId7"/>
    <p:sldId id="269" r:id="rId8"/>
    <p:sldId id="268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ockwell Extra Bold" panose="02060903040505020403" pitchFamily="18" charset="0"/>
      <p:bold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7BE91-7D8C-495E-A52D-7CD430D6F7D2}">
  <a:tblStyle styleId="{C087BE91-7D8C-495E-A52D-7CD430D6F7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0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83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20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97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3" r:id="rId4"/>
    <p:sldLayoutId id="2147483664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TRACKER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 flipH="1" flipV="1">
            <a:off x="9197153" y="4495800"/>
            <a:ext cx="1448545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DEVANSHI DADWAL (262)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DIKSHANT SOHAL (283)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DIPANKAR  SETHI (287)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DIYANSHI GUPTA (305)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60020" y="502920"/>
            <a:ext cx="8858250" cy="2388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Market Tracker: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stock market tracking app that fetches real-time stock data. </a:t>
            </a:r>
            <a:br>
              <a:rPr lang="en-US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a watchlist feature.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27AF5-ECDC-7CC2-CD15-37E4B427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" y="2972150"/>
            <a:ext cx="8858250" cy="1817020"/>
          </a:xfrm>
        </p:spPr>
        <p:txBody>
          <a:bodyPr/>
          <a:lstStyle/>
          <a:p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GROWW CLONE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(stock market tracker) using HTML, CSS,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API fetching.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6076195" cy="1298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6000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999050"/>
            <a:ext cx="7717500" cy="129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project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clone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(Stock Market Tracker)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stock market tracking app that fetches real-time stock data. We have created this website using HTML,CSS, Javascript and API fetching.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2771475" y="1623059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Intuitive Design</a:t>
            </a:r>
            <a:endParaRPr lang="en-IN" sz="2400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Morden UI Components</a:t>
            </a:r>
          </a:p>
          <a:p>
            <a:r>
              <a:rPr lang="en-IN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Real Time data</a:t>
            </a:r>
          </a:p>
          <a:p>
            <a:r>
              <a:rPr lang="en-IN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CSS Animations</a:t>
            </a:r>
          </a:p>
          <a:p>
            <a:r>
              <a:rPr lang="en-IN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WEB Socket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4"/>
            <a:ext cx="5926050" cy="1178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5400" dirty="0">
                <a:latin typeface="Rockwell Extra Bold" panose="02060903040505020403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1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774824" y="502920"/>
            <a:ext cx="5283201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27AF5-ECDC-7CC2-CD15-37E4B427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" y="3577590"/>
            <a:ext cx="8858250" cy="1211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 the main screen for Groww.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3806E-692F-A083-FEF2-B111ACD62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25" y="502920"/>
            <a:ext cx="5283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4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2648400" y="3897630"/>
            <a:ext cx="3847200" cy="800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login/register button triggers a pop up. The continue with Google locates the page to the main screen that displays stocks.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841760" y="445024"/>
            <a:ext cx="5336280" cy="307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64FB0-0B6A-5F6F-4056-DB4862BF4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60" y="445024"/>
            <a:ext cx="5460480" cy="30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2703097" y="3851911"/>
            <a:ext cx="3847200" cy="69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screen displays real time stock update using Websocket API.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4"/>
            <a:ext cx="5789295" cy="3210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1441D-C499-27BD-9285-A07E86A5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50" y="399303"/>
            <a:ext cx="5789295" cy="32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175</Words>
  <Application>Microsoft Office PowerPoint</Application>
  <PresentationFormat>On-screen Show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Lato</vt:lpstr>
      <vt:lpstr>Vidaloka</vt:lpstr>
      <vt:lpstr>Rockwell Extra Bold</vt:lpstr>
      <vt:lpstr>Montserrat</vt:lpstr>
      <vt:lpstr>Arial</vt:lpstr>
      <vt:lpstr>Minimalist Business Slides XL by Slidesgo</vt:lpstr>
      <vt:lpstr>STOCK MARKET TRACKER</vt:lpstr>
      <vt:lpstr>TEAM MEMBERS</vt:lpstr>
      <vt:lpstr>Problem statement:  Stock Market Tracker:   Create a stock market tracking app that fetches real-time stock data.  Include a watchlist feature.</vt:lpstr>
      <vt:lpstr>INTRODUCTION</vt:lpstr>
      <vt:lpstr>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TRACKER</dc:title>
  <cp:lastModifiedBy>Dipankar Sethi</cp:lastModifiedBy>
  <cp:revision>17</cp:revision>
  <dcterms:modified xsi:type="dcterms:W3CDTF">2024-03-11T15:28:20Z</dcterms:modified>
</cp:coreProperties>
</file>