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4"/>
  </p:notesMasterIdLst>
  <p:handoutMasterIdLst>
    <p:handoutMasterId r:id="rId15"/>
  </p:handoutMasterIdLst>
  <p:sldIdLst>
    <p:sldId id="312" r:id="rId5"/>
    <p:sldId id="304" r:id="rId6"/>
    <p:sldId id="307" r:id="rId7"/>
    <p:sldId id="281" r:id="rId8"/>
    <p:sldId id="282" r:id="rId9"/>
    <p:sldId id="314" r:id="rId10"/>
    <p:sldId id="318" r:id="rId11"/>
    <p:sldId id="315" r:id="rId12"/>
    <p:sldId id="297" r:id="rId13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>
      <p:cViewPr varScale="1">
        <p:scale>
          <a:sx n="58" d="100"/>
          <a:sy n="58" d="100"/>
        </p:scale>
        <p:origin x="988" y="44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Basic </a:t>
            </a:r>
            <a:br>
              <a:rPr lang="en-US" dirty="0"/>
            </a:br>
            <a:r>
              <a:rPr lang="en-US" dirty="0"/>
              <a:t>of computer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E8CBA0-6EA3-3706-BAEE-DE66D738B4CD}"/>
              </a:ext>
            </a:extLst>
          </p:cNvPr>
          <p:cNvSpPr txBox="1"/>
          <p:nvPr/>
        </p:nvSpPr>
        <p:spPr>
          <a:xfrm>
            <a:off x="5255046" y="4109292"/>
            <a:ext cx="2864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Made by Diksha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Hardware</a:t>
            </a:r>
          </a:p>
          <a:p>
            <a:r>
              <a:rPr lang="en-US" dirty="0"/>
              <a:t>Software</a:t>
            </a:r>
          </a:p>
          <a:p>
            <a:r>
              <a:rPr lang="en-US" dirty="0"/>
              <a:t>Input device</a:t>
            </a:r>
          </a:p>
          <a:p>
            <a:r>
              <a:rPr lang="en-US" dirty="0"/>
              <a:t>Output device </a:t>
            </a:r>
          </a:p>
          <a:p>
            <a:r>
              <a:rPr lang="en-US" dirty="0"/>
              <a:t>Relation between Hardware &amp; Software</a:t>
            </a:r>
          </a:p>
          <a:p>
            <a:r>
              <a:rPr lang="en-US" dirty="0"/>
              <a:t>Quiz time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227" y="275421"/>
            <a:ext cx="4708499" cy="1096525"/>
          </a:xfrm>
        </p:spPr>
        <p:txBody>
          <a:bodyPr/>
          <a:lstStyle/>
          <a:p>
            <a:r>
              <a:rPr lang="en-US" dirty="0"/>
              <a:t>What is a computer ?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5C56E37A-DBBE-4456-B0D8-CB8B0378035C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15839" r="15839"/>
          <a:stretch>
            <a:fillRect/>
          </a:stretch>
        </p:blipFill>
        <p:spPr/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F8B396F-0F45-3F51-AEF6-38FD63EAE050}"/>
              </a:ext>
            </a:extLst>
          </p:cNvPr>
          <p:cNvSpPr txBox="1"/>
          <p:nvPr/>
        </p:nvSpPr>
        <p:spPr>
          <a:xfrm>
            <a:off x="4909226" y="1553378"/>
            <a:ext cx="49068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A computer is an electronic device designed to process, store, and retrieve data. It performs tasks by following a set of instructions, known as a program or software. The computer's core functions include input, processing, output, and storage.</a:t>
            </a:r>
          </a:p>
        </p:txBody>
      </p:sp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854" y="242371"/>
            <a:ext cx="6753340" cy="1547233"/>
          </a:xfrm>
        </p:spPr>
        <p:txBody>
          <a:bodyPr/>
          <a:lstStyle/>
          <a:p>
            <a:r>
              <a:rPr lang="en-US" dirty="0"/>
              <a:t>Hardware: the physical components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274982"/>
            <a:ext cx="5259554" cy="2233233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Central Processing Unit (CPU): The "brain" of the computer, responsible for executing instructions.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Memory (RAM): Temporary storage used by the CPU to store data that is actively being processed.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Storage: Long-term data storage, such as hard drives (HDD), solid-state drives (SSD), or cloud storage.</a:t>
            </a:r>
          </a:p>
        </p:txBody>
      </p:sp>
      <p:pic>
        <p:nvPicPr>
          <p:cNvPr id="6" name="Picture Placeholder 5" descr="A person holding a microphone and standing in front of a group of people">
            <a:extLst>
              <a:ext uri="{FF2B5EF4-FFF2-40B4-BE49-F238E27FC236}">
                <a16:creationId xmlns:a16="http://schemas.microsoft.com/office/drawing/2014/main" id="{FECDA901-DD88-89EB-E10E-A2994D0A92D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l="27745" r="27745"/>
          <a:stretch/>
        </p:blipFill>
        <p:spPr>
          <a:xfrm>
            <a:off x="7414194" y="410780"/>
            <a:ext cx="4344695" cy="6447220"/>
          </a:xfr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621694"/>
            <a:ext cx="8118163" cy="994164"/>
          </a:xfrm>
        </p:spPr>
        <p:txBody>
          <a:bodyPr/>
          <a:lstStyle/>
          <a:p>
            <a:r>
              <a:rPr lang="en-US" dirty="0"/>
              <a:t>Software: the instruction and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6" y="2060657"/>
            <a:ext cx="7965460" cy="3497698"/>
          </a:xfrm>
        </p:spPr>
        <p:txBody>
          <a:bodyPr/>
          <a:lstStyle/>
          <a:p>
            <a:r>
              <a:rPr lang="en-US" b="1" dirty="0"/>
              <a:t>Operating System (OS)</a:t>
            </a:r>
            <a:r>
              <a:rPr lang="en-US" dirty="0"/>
              <a:t>: Manages hardware resources and provides a user interface (e.g., Windows, macOS, Linux).</a:t>
            </a:r>
          </a:p>
          <a:p>
            <a:r>
              <a:rPr lang="en-US" b="1" dirty="0"/>
              <a:t>Applications</a:t>
            </a:r>
            <a:r>
              <a:rPr lang="en-US" dirty="0"/>
              <a:t>: Specific programs for tasks like word processing, browsing the web, or creating graphics (e.g., Microsoft Word, Chrome, Photoshop).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7222" y="1338828"/>
            <a:ext cx="8887260" cy="779207"/>
          </a:xfrm>
        </p:spPr>
        <p:txBody>
          <a:bodyPr/>
          <a:lstStyle/>
          <a:p>
            <a:r>
              <a:rPr lang="en-US" dirty="0"/>
              <a:t>INPUT DEVICES: COMMUNICATING WITH THE COMPUTER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88633" y="2312383"/>
            <a:ext cx="7043618" cy="2233233"/>
          </a:xfrm>
        </p:spPr>
        <p:txBody>
          <a:bodyPr>
            <a:normAutofit/>
          </a:bodyPr>
          <a:lstStyle/>
          <a:p>
            <a:pPr marL="347472" indent="-347472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900" b="1" dirty="0"/>
              <a:t>Keyboard: Used to type text, numbers, and commands.</a:t>
            </a:r>
          </a:p>
          <a:p>
            <a:pPr marL="347472" indent="-347472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900" b="1" dirty="0"/>
              <a:t>Mouse: A pointing device used to interact with graphical user interfaces (GUIs), select items, and navigate.</a:t>
            </a:r>
          </a:p>
          <a:p>
            <a:pPr marL="347472" indent="-347472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900" b="1" dirty="0"/>
              <a:t>Scanner: Converts physical documents or images into digital format.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/>
          <a:lstStyle/>
          <a:p>
            <a:r>
              <a:rPr lang="en-US" dirty="0"/>
              <a:t>OUTPUT DEVICE: RECEIVING INFORMATION FROM THE COMPUTER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55D3D-AA24-CF53-6679-29B3C83F764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4400" y="2331791"/>
            <a:ext cx="6903076" cy="3721817"/>
          </a:xfrm>
        </p:spPr>
        <p:txBody>
          <a:bodyPr/>
          <a:lstStyle/>
          <a:p>
            <a:pPr>
              <a:spcBef>
                <a:spcPts val="1000"/>
              </a:spcBef>
            </a:pPr>
            <a:r>
              <a:rPr lang="en-US" sz="1800" dirty="0"/>
              <a:t>Monitor: A screen that displays text, images, videos, and other visual data from the computer.</a:t>
            </a:r>
          </a:p>
          <a:p>
            <a:pPr>
              <a:spcBef>
                <a:spcPts val="1000"/>
              </a:spcBef>
            </a:pPr>
            <a:r>
              <a:rPr lang="en-US" sz="1800" dirty="0"/>
              <a:t>Printer: A device that produces physical copies (hard copies) of documents or images, typically on paper.</a:t>
            </a:r>
          </a:p>
          <a:p>
            <a:pPr>
              <a:spcBef>
                <a:spcPts val="1000"/>
              </a:spcBef>
            </a:pPr>
            <a:r>
              <a:rPr lang="en-US" sz="1800" dirty="0"/>
              <a:t>Speakers: Output sound from the computer, such as music, speech, or system sounds.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6" name="Picture Placeholder 15" descr="Internet">
            <a:extLst>
              <a:ext uri="{FF2B5EF4-FFF2-40B4-BE49-F238E27FC236}">
                <a16:creationId xmlns:a16="http://schemas.microsoft.com/office/drawing/2014/main" id="{E647C5C7-9D4E-F983-2941-C960D0F9366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632" r="363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34635"/>
            <a:ext cx="7796464" cy="1222385"/>
          </a:xfrm>
        </p:spPr>
        <p:txBody>
          <a:bodyPr/>
          <a:lstStyle/>
          <a:p>
            <a:r>
              <a:rPr lang="en-US" dirty="0"/>
              <a:t>THE RELATIONSHIP BETWEEN HARDWARE &amp; SOFTWARE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303028"/>
            <a:ext cx="6356733" cy="3720337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HARDWARE – Provide the physical components and infrastructure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SOFTWARE – Provide the instruction and program that tell the hardware what to do.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INTERACTION – Software relies on hardware to function, and hardware is controlled by software.</a:t>
            </a:r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165" y="1112703"/>
            <a:ext cx="5715000" cy="944460"/>
          </a:xfrm>
        </p:spPr>
        <p:txBody>
          <a:bodyPr/>
          <a:lstStyle/>
          <a:p>
            <a:r>
              <a:rPr lang="en-US" dirty="0"/>
              <a:t>Quiz time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2566196"/>
            <a:ext cx="5715000" cy="223464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is the main function of the CPU?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is different between RAM and storage?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Name two input devices and two output devices.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{0A9CDA27-D008-4789-B5DE-C9D7E7E8267B}tf78438558_win32</Template>
  <TotalTime>65</TotalTime>
  <Words>394</Words>
  <Application>Microsoft Office PowerPoint</Application>
  <PresentationFormat>Widescreen</PresentationFormat>
  <Paragraphs>40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Sabon Next LT</vt:lpstr>
      <vt:lpstr>Custom</vt:lpstr>
      <vt:lpstr>Basic  of computer</vt:lpstr>
      <vt:lpstr>INDEX</vt:lpstr>
      <vt:lpstr>What is a computer ?</vt:lpstr>
      <vt:lpstr>Hardware: the physical components</vt:lpstr>
      <vt:lpstr>Software: the instruction and programs</vt:lpstr>
      <vt:lpstr>INPUT DEVICES: COMMUNICATING WITH THE COMPUTER</vt:lpstr>
      <vt:lpstr>OUTPUT DEVICE: RECEIVING INFORMATION FROM THE COMPUTER</vt:lpstr>
      <vt:lpstr>THE RELATIONSHIP BETWEEN HARDWARE &amp; SOFTWARE</vt:lpstr>
      <vt:lpstr>Quiz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BIJWASAN4</dc:creator>
  <cp:lastModifiedBy>BIJWASAN4</cp:lastModifiedBy>
  <cp:revision>1</cp:revision>
  <dcterms:created xsi:type="dcterms:W3CDTF">2024-11-25T05:51:47Z</dcterms:created>
  <dcterms:modified xsi:type="dcterms:W3CDTF">2024-11-25T06:56:56Z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