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7" r:id="rId2"/>
    <p:sldId id="257" r:id="rId3"/>
    <p:sldId id="259" r:id="rId4"/>
    <p:sldId id="263" r:id="rId5"/>
    <p:sldId id="260" r:id="rId6"/>
    <p:sldId id="264" r:id="rId7"/>
    <p:sldId id="261" r:id="rId8"/>
    <p:sldId id="265" r:id="rId9"/>
    <p:sldId id="266" r:id="rId10"/>
    <p:sldId id="25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9-798F-4248-98C7-7ED8F81362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BDE8-ABD9-411C-9382-7A3B0595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44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9-798F-4248-98C7-7ED8F81362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BDE8-ABD9-411C-9382-7A3B0595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4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9-798F-4248-98C7-7ED8F81362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BDE8-ABD9-411C-9382-7A3B0595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3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9-798F-4248-98C7-7ED8F81362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BDE8-ABD9-411C-9382-7A3B0595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9-798F-4248-98C7-7ED8F81362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BDE8-ABD9-411C-9382-7A3B0595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9-798F-4248-98C7-7ED8F81362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BDE8-ABD9-411C-9382-7A3B0595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3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9-798F-4248-98C7-7ED8F81362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BDE8-ABD9-411C-9382-7A3B0595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3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9-798F-4248-98C7-7ED8F81362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BDE8-ABD9-411C-9382-7A3B0595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72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9-798F-4248-98C7-7ED8F81362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BDE8-ABD9-411C-9382-7A3B0595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5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9-798F-4248-98C7-7ED8F81362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BDE8-ABD9-411C-9382-7A3B0595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3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3A079-798F-4248-98C7-7ED8F81362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EBDE8-ABD9-411C-9382-7A3B0595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2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3A079-798F-4248-98C7-7ED8F81362C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EBDE8-ABD9-411C-9382-7A3B059533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96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9AC47-B6A1-9338-BCFF-C9CF12800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ECCA-DE2E-0D42-34DA-BF8B9D040A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ED1FC-3B77-9279-4CCA-81F4D347E3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lementar congratulates on the Nobel Prize in Chemistry - Elementar">
            <a:extLst>
              <a:ext uri="{FF2B5EF4-FFF2-40B4-BE49-F238E27FC236}">
                <a16:creationId xmlns:a16="http://schemas.microsoft.com/office/drawing/2014/main" id="{290D5BAC-4BBD-B4C9-7C26-48DBDAE12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DCD6560-BD88-A337-A33D-43F3B8CB3CF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598266" y="4502672"/>
                </a:moveTo>
                <a:lnTo>
                  <a:pt x="2758456" y="4502672"/>
                </a:lnTo>
                <a:cubicBezTo>
                  <a:pt x="2863594" y="4502672"/>
                  <a:pt x="2935203" y="4522540"/>
                  <a:pt x="2973285" y="4562277"/>
                </a:cubicBezTo>
                <a:cubicBezTo>
                  <a:pt x="3011366" y="4602014"/>
                  <a:pt x="3030407" y="4650444"/>
                  <a:pt x="3030407" y="4707566"/>
                </a:cubicBezTo>
                <a:cubicBezTo>
                  <a:pt x="3030407" y="4766344"/>
                  <a:pt x="3008469" y="4814567"/>
                  <a:pt x="2964592" y="4852234"/>
                </a:cubicBezTo>
                <a:cubicBezTo>
                  <a:pt x="2920716" y="4889901"/>
                  <a:pt x="2844553" y="4908735"/>
                  <a:pt x="2736104" y="4908735"/>
                </a:cubicBezTo>
                <a:lnTo>
                  <a:pt x="2598266" y="4908735"/>
                </a:lnTo>
                <a:close/>
                <a:moveTo>
                  <a:pt x="4446525" y="4500188"/>
                </a:moveTo>
                <a:lnTo>
                  <a:pt x="4693640" y="4500188"/>
                </a:lnTo>
                <a:cubicBezTo>
                  <a:pt x="4796295" y="4500188"/>
                  <a:pt x="4866248" y="4515917"/>
                  <a:pt x="4903502" y="4547376"/>
                </a:cubicBezTo>
                <a:cubicBezTo>
                  <a:pt x="4940755" y="4578834"/>
                  <a:pt x="4959382" y="4623952"/>
                  <a:pt x="4959382" y="4682730"/>
                </a:cubicBezTo>
                <a:cubicBezTo>
                  <a:pt x="4959382" y="4722468"/>
                  <a:pt x="4947585" y="4757651"/>
                  <a:pt x="4923991" y="4788282"/>
                </a:cubicBezTo>
                <a:cubicBezTo>
                  <a:pt x="4900397" y="4818913"/>
                  <a:pt x="4869973" y="4837954"/>
                  <a:pt x="4832720" y="4845405"/>
                </a:cubicBezTo>
                <a:cubicBezTo>
                  <a:pt x="4759041" y="4861961"/>
                  <a:pt x="4709369" y="4870240"/>
                  <a:pt x="4683706" y="4870240"/>
                </a:cubicBezTo>
                <a:lnTo>
                  <a:pt x="4446525" y="4870240"/>
                </a:lnTo>
                <a:close/>
                <a:moveTo>
                  <a:pt x="8682944" y="4132620"/>
                </a:moveTo>
                <a:lnTo>
                  <a:pt x="8682944" y="5953076"/>
                </a:lnTo>
                <a:lnTo>
                  <a:pt x="10217791" y="5953076"/>
                </a:lnTo>
                <a:lnTo>
                  <a:pt x="10217791" y="5540804"/>
                </a:lnTo>
                <a:lnTo>
                  <a:pt x="9246715" y="5540804"/>
                </a:lnTo>
                <a:lnTo>
                  <a:pt x="9246715" y="5181928"/>
                </a:lnTo>
                <a:lnTo>
                  <a:pt x="10122173" y="5181928"/>
                </a:lnTo>
                <a:lnTo>
                  <a:pt x="10122173" y="4810634"/>
                </a:lnTo>
                <a:lnTo>
                  <a:pt x="9246715" y="4810634"/>
                </a:lnTo>
                <a:lnTo>
                  <a:pt x="9246715" y="4521298"/>
                </a:lnTo>
                <a:lnTo>
                  <a:pt x="10190471" y="4521298"/>
                </a:lnTo>
                <a:lnTo>
                  <a:pt x="10190471" y="4132620"/>
                </a:lnTo>
                <a:close/>
                <a:moveTo>
                  <a:pt x="6799916" y="4132620"/>
                </a:moveTo>
                <a:lnTo>
                  <a:pt x="6799916" y="4521298"/>
                </a:lnTo>
                <a:lnTo>
                  <a:pt x="7713035" y="4521298"/>
                </a:lnTo>
                <a:lnTo>
                  <a:pt x="6701815" y="5575574"/>
                </a:lnTo>
                <a:lnTo>
                  <a:pt x="6701815" y="5953076"/>
                </a:lnTo>
                <a:lnTo>
                  <a:pt x="8429137" y="5953076"/>
                </a:lnTo>
                <a:lnTo>
                  <a:pt x="8429137" y="5561914"/>
                </a:lnTo>
                <a:lnTo>
                  <a:pt x="7369973" y="5561914"/>
                </a:lnTo>
                <a:lnTo>
                  <a:pt x="8391884" y="4496463"/>
                </a:lnTo>
                <a:lnTo>
                  <a:pt x="8391884" y="4132620"/>
                </a:lnTo>
                <a:close/>
                <a:moveTo>
                  <a:pt x="5877614" y="4132620"/>
                </a:moveTo>
                <a:lnTo>
                  <a:pt x="5877614" y="5953076"/>
                </a:lnTo>
                <a:lnTo>
                  <a:pt x="6441384" y="5953076"/>
                </a:lnTo>
                <a:lnTo>
                  <a:pt x="6441384" y="4132620"/>
                </a:lnTo>
                <a:close/>
                <a:moveTo>
                  <a:pt x="3881513" y="4132620"/>
                </a:moveTo>
                <a:lnTo>
                  <a:pt x="3881513" y="5953076"/>
                </a:lnTo>
                <a:lnTo>
                  <a:pt x="4446525" y="5953076"/>
                </a:lnTo>
                <a:lnTo>
                  <a:pt x="4446525" y="5214214"/>
                </a:lnTo>
                <a:lnTo>
                  <a:pt x="4496196" y="5214214"/>
                </a:lnTo>
                <a:cubicBezTo>
                  <a:pt x="4547523" y="5214214"/>
                  <a:pt x="4593470" y="5228288"/>
                  <a:pt x="4634034" y="5256435"/>
                </a:cubicBezTo>
                <a:cubicBezTo>
                  <a:pt x="4663837" y="5277959"/>
                  <a:pt x="4697779" y="5324733"/>
                  <a:pt x="4735861" y="5396757"/>
                </a:cubicBezTo>
                <a:lnTo>
                  <a:pt x="5036547" y="5953076"/>
                </a:lnTo>
                <a:lnTo>
                  <a:pt x="5672166" y="5953076"/>
                </a:lnTo>
                <a:lnTo>
                  <a:pt x="5399750" y="5425570"/>
                </a:lnTo>
                <a:cubicBezTo>
                  <a:pt x="5386517" y="5399053"/>
                  <a:pt x="5360252" y="5361349"/>
                  <a:pt x="5320954" y="5312461"/>
                </a:cubicBezTo>
                <a:cubicBezTo>
                  <a:pt x="5281658" y="5263572"/>
                  <a:pt x="5251667" y="5231670"/>
                  <a:pt x="5230983" y="5216756"/>
                </a:cubicBezTo>
                <a:cubicBezTo>
                  <a:pt x="5200366" y="5194391"/>
                  <a:pt x="5151555" y="5172019"/>
                  <a:pt x="5084550" y="5149641"/>
                </a:cubicBezTo>
                <a:cubicBezTo>
                  <a:pt x="5168215" y="5130601"/>
                  <a:pt x="5234069" y="5106593"/>
                  <a:pt x="5282110" y="5077618"/>
                </a:cubicBezTo>
                <a:cubicBezTo>
                  <a:pt x="5357484" y="5032086"/>
                  <a:pt x="5416708" y="4972687"/>
                  <a:pt x="5459782" y="4899422"/>
                </a:cubicBezTo>
                <a:cubicBezTo>
                  <a:pt x="5502857" y="4826157"/>
                  <a:pt x="5524394" y="4739025"/>
                  <a:pt x="5524394" y="4638026"/>
                </a:cubicBezTo>
                <a:cubicBezTo>
                  <a:pt x="5524394" y="4522126"/>
                  <a:pt x="5496246" y="4423818"/>
                  <a:pt x="5439952" y="4343102"/>
                </a:cubicBezTo>
                <a:cubicBezTo>
                  <a:pt x="5383658" y="4262386"/>
                  <a:pt x="5309566" y="4207127"/>
                  <a:pt x="5217673" y="4177324"/>
                </a:cubicBezTo>
                <a:cubicBezTo>
                  <a:pt x="5125781" y="4147521"/>
                  <a:pt x="4992910" y="4132620"/>
                  <a:pt x="4819060" y="4132620"/>
                </a:cubicBezTo>
                <a:close/>
                <a:moveTo>
                  <a:pt x="2033254" y="4132620"/>
                </a:moveTo>
                <a:lnTo>
                  <a:pt x="2033254" y="5953076"/>
                </a:lnTo>
                <a:lnTo>
                  <a:pt x="2598266" y="5953076"/>
                </a:lnTo>
                <a:lnTo>
                  <a:pt x="2598266" y="5277545"/>
                </a:lnTo>
                <a:lnTo>
                  <a:pt x="2906228" y="5277545"/>
                </a:lnTo>
                <a:cubicBezTo>
                  <a:pt x="3133061" y="5277545"/>
                  <a:pt x="3301737" y="5225804"/>
                  <a:pt x="3412255" y="5122322"/>
                </a:cubicBezTo>
                <a:cubicBezTo>
                  <a:pt x="3522775" y="5018840"/>
                  <a:pt x="3578034" y="4875207"/>
                  <a:pt x="3578034" y="4691423"/>
                </a:cubicBezTo>
                <a:cubicBezTo>
                  <a:pt x="3578034" y="4512606"/>
                  <a:pt x="3527328" y="4374768"/>
                  <a:pt x="3425915" y="4277908"/>
                </a:cubicBezTo>
                <a:cubicBezTo>
                  <a:pt x="3324503" y="4181049"/>
                  <a:pt x="3171970" y="4132620"/>
                  <a:pt x="2968317" y="4132620"/>
                </a:cubicBezTo>
                <a:close/>
                <a:moveTo>
                  <a:pt x="6204924" y="2145104"/>
                </a:moveTo>
                <a:lnTo>
                  <a:pt x="6490535" y="2145104"/>
                </a:lnTo>
                <a:cubicBezTo>
                  <a:pt x="6589050" y="2145104"/>
                  <a:pt x="6657969" y="2161454"/>
                  <a:pt x="6697292" y="2194154"/>
                </a:cubicBezTo>
                <a:cubicBezTo>
                  <a:pt x="6736615" y="2226855"/>
                  <a:pt x="6756277" y="2270110"/>
                  <a:pt x="6756277" y="2323921"/>
                </a:cubicBezTo>
                <a:cubicBezTo>
                  <a:pt x="6756277" y="2381871"/>
                  <a:pt x="6736408" y="2428024"/>
                  <a:pt x="6696671" y="2462380"/>
                </a:cubicBezTo>
                <a:cubicBezTo>
                  <a:pt x="6656934" y="2496736"/>
                  <a:pt x="6588636" y="2513914"/>
                  <a:pt x="6491776" y="2513914"/>
                </a:cubicBezTo>
                <a:lnTo>
                  <a:pt x="6204924" y="2513914"/>
                </a:lnTo>
                <a:close/>
                <a:moveTo>
                  <a:pt x="4389644" y="1479507"/>
                </a:moveTo>
                <a:cubicBezTo>
                  <a:pt x="4508029" y="1479507"/>
                  <a:pt x="4601783" y="1519038"/>
                  <a:pt x="4670909" y="1598098"/>
                </a:cubicBezTo>
                <a:cubicBezTo>
                  <a:pt x="4740035" y="1677158"/>
                  <a:pt x="4774598" y="1802372"/>
                  <a:pt x="4774598" y="1973738"/>
                </a:cubicBezTo>
                <a:cubicBezTo>
                  <a:pt x="4774598" y="2177390"/>
                  <a:pt x="4741484" y="2318540"/>
                  <a:pt x="4675255" y="2397186"/>
                </a:cubicBezTo>
                <a:cubicBezTo>
                  <a:pt x="4609027" y="2475833"/>
                  <a:pt x="4515479" y="2515156"/>
                  <a:pt x="4394612" y="2515156"/>
                </a:cubicBezTo>
                <a:cubicBezTo>
                  <a:pt x="4277056" y="2515156"/>
                  <a:pt x="4184129" y="2475005"/>
                  <a:pt x="4115832" y="2394703"/>
                </a:cubicBezTo>
                <a:cubicBezTo>
                  <a:pt x="4047533" y="2314401"/>
                  <a:pt x="4013384" y="2182358"/>
                  <a:pt x="4013384" y="1998573"/>
                </a:cubicBezTo>
                <a:cubicBezTo>
                  <a:pt x="4013384" y="1813134"/>
                  <a:pt x="4047740" y="1680263"/>
                  <a:pt x="4116452" y="1599961"/>
                </a:cubicBezTo>
                <a:cubicBezTo>
                  <a:pt x="4185164" y="1519659"/>
                  <a:pt x="4276229" y="1479507"/>
                  <a:pt x="4389644" y="1479507"/>
                </a:cubicBezTo>
                <a:close/>
                <a:moveTo>
                  <a:pt x="6204924" y="1453430"/>
                </a:moveTo>
                <a:lnTo>
                  <a:pt x="6453281" y="1453430"/>
                </a:lnTo>
                <a:cubicBezTo>
                  <a:pt x="6538550" y="1453430"/>
                  <a:pt x="6598363" y="1468332"/>
                  <a:pt x="6632719" y="1498134"/>
                </a:cubicBezTo>
                <a:cubicBezTo>
                  <a:pt x="6667075" y="1527937"/>
                  <a:pt x="6684253" y="1569330"/>
                  <a:pt x="6684253" y="1622313"/>
                </a:cubicBezTo>
                <a:cubicBezTo>
                  <a:pt x="6684253" y="1679435"/>
                  <a:pt x="6667075" y="1723104"/>
                  <a:pt x="6632719" y="1753321"/>
                </a:cubicBezTo>
                <a:cubicBezTo>
                  <a:pt x="6598363" y="1783538"/>
                  <a:pt x="6537308" y="1798646"/>
                  <a:pt x="6449556" y="1798646"/>
                </a:cubicBezTo>
                <a:lnTo>
                  <a:pt x="6204924" y="1798646"/>
                </a:lnTo>
                <a:close/>
                <a:moveTo>
                  <a:pt x="9455711" y="1084620"/>
                </a:moveTo>
                <a:lnTo>
                  <a:pt x="9455711" y="2905076"/>
                </a:lnTo>
                <a:lnTo>
                  <a:pt x="10896182" y="2905076"/>
                </a:lnTo>
                <a:lnTo>
                  <a:pt x="10896182" y="2456792"/>
                </a:lnTo>
                <a:lnTo>
                  <a:pt x="10018240" y="2456792"/>
                </a:lnTo>
                <a:lnTo>
                  <a:pt x="10018240" y="1084620"/>
                </a:lnTo>
                <a:close/>
                <a:moveTo>
                  <a:pt x="7616145" y="1084620"/>
                </a:moveTo>
                <a:lnTo>
                  <a:pt x="7616145" y="2905076"/>
                </a:lnTo>
                <a:lnTo>
                  <a:pt x="9150991" y="2905076"/>
                </a:lnTo>
                <a:lnTo>
                  <a:pt x="9150991" y="2492804"/>
                </a:lnTo>
                <a:lnTo>
                  <a:pt x="8179915" y="2492804"/>
                </a:lnTo>
                <a:lnTo>
                  <a:pt x="8179915" y="2133928"/>
                </a:lnTo>
                <a:lnTo>
                  <a:pt x="9055373" y="2133928"/>
                </a:lnTo>
                <a:lnTo>
                  <a:pt x="9055373" y="1762634"/>
                </a:lnTo>
                <a:lnTo>
                  <a:pt x="8179915" y="1762634"/>
                </a:lnTo>
                <a:lnTo>
                  <a:pt x="8179915" y="1473299"/>
                </a:lnTo>
                <a:lnTo>
                  <a:pt x="9123671" y="1473299"/>
                </a:lnTo>
                <a:lnTo>
                  <a:pt x="9123671" y="1084620"/>
                </a:lnTo>
                <a:close/>
                <a:moveTo>
                  <a:pt x="5637429" y="1084620"/>
                </a:moveTo>
                <a:lnTo>
                  <a:pt x="5637429" y="2905076"/>
                </a:lnTo>
                <a:lnTo>
                  <a:pt x="6608504" y="2905076"/>
                </a:lnTo>
                <a:cubicBezTo>
                  <a:pt x="6649897" y="2905076"/>
                  <a:pt x="6733924" y="2896798"/>
                  <a:pt x="6860586" y="2880240"/>
                </a:cubicBezTo>
                <a:cubicBezTo>
                  <a:pt x="6955790" y="2867823"/>
                  <a:pt x="7026986" y="2847954"/>
                  <a:pt x="7074173" y="2820635"/>
                </a:cubicBezTo>
                <a:cubicBezTo>
                  <a:pt x="7150336" y="2776758"/>
                  <a:pt x="7210356" y="2717153"/>
                  <a:pt x="7254232" y="2641818"/>
                </a:cubicBezTo>
                <a:cubicBezTo>
                  <a:pt x="7298109" y="2566483"/>
                  <a:pt x="7320047" y="2481628"/>
                  <a:pt x="7320047" y="2387252"/>
                </a:cubicBezTo>
                <a:cubicBezTo>
                  <a:pt x="7320047" y="2271352"/>
                  <a:pt x="7289209" y="2175114"/>
                  <a:pt x="7227534" y="2098537"/>
                </a:cubicBezTo>
                <a:cubicBezTo>
                  <a:pt x="7165858" y="2021960"/>
                  <a:pt x="7069620" y="1967943"/>
                  <a:pt x="6938819" y="1936484"/>
                </a:cubicBezTo>
                <a:cubicBezTo>
                  <a:pt x="7024916" y="1906681"/>
                  <a:pt x="7090317" y="1866116"/>
                  <a:pt x="7135021" y="1814789"/>
                </a:cubicBezTo>
                <a:cubicBezTo>
                  <a:pt x="7202077" y="1737799"/>
                  <a:pt x="7235605" y="1645493"/>
                  <a:pt x="7235605" y="1537871"/>
                </a:cubicBezTo>
                <a:cubicBezTo>
                  <a:pt x="7235605" y="1409554"/>
                  <a:pt x="7188625" y="1301932"/>
                  <a:pt x="7094663" y="1215007"/>
                </a:cubicBezTo>
                <a:cubicBezTo>
                  <a:pt x="7000701" y="1128082"/>
                  <a:pt x="6865967" y="1084620"/>
                  <a:pt x="6690462" y="1084620"/>
                </a:cubicBezTo>
                <a:close/>
                <a:moveTo>
                  <a:pt x="1410813" y="1084620"/>
                </a:moveTo>
                <a:lnTo>
                  <a:pt x="1410813" y="2905076"/>
                </a:lnTo>
                <a:lnTo>
                  <a:pt x="1939813" y="2905076"/>
                </a:lnTo>
                <a:lnTo>
                  <a:pt x="1939813" y="1905517"/>
                </a:lnTo>
                <a:lnTo>
                  <a:pt x="2621553" y="2905076"/>
                </a:lnTo>
                <a:lnTo>
                  <a:pt x="3151795" y="2905076"/>
                </a:lnTo>
                <a:lnTo>
                  <a:pt x="3151795" y="1084620"/>
                </a:lnTo>
                <a:lnTo>
                  <a:pt x="2621553" y="1084620"/>
                </a:lnTo>
                <a:lnTo>
                  <a:pt x="2621553" y="2091785"/>
                </a:lnTo>
                <a:lnTo>
                  <a:pt x="1936087" y="1084620"/>
                </a:lnTo>
                <a:close/>
                <a:moveTo>
                  <a:pt x="4390886" y="1053575"/>
                </a:moveTo>
                <a:cubicBezTo>
                  <a:pt x="4095342" y="1053575"/>
                  <a:pt x="3864783" y="1136361"/>
                  <a:pt x="3699213" y="1301932"/>
                </a:cubicBezTo>
                <a:cubicBezTo>
                  <a:pt x="3533641" y="1467503"/>
                  <a:pt x="3450856" y="1698889"/>
                  <a:pt x="3450856" y="1996090"/>
                </a:cubicBezTo>
                <a:cubicBezTo>
                  <a:pt x="3450856" y="2208849"/>
                  <a:pt x="3492662" y="2386010"/>
                  <a:pt x="3576275" y="2527574"/>
                </a:cubicBezTo>
                <a:cubicBezTo>
                  <a:pt x="3659889" y="2669137"/>
                  <a:pt x="3768960" y="2772619"/>
                  <a:pt x="3903486" y="2838020"/>
                </a:cubicBezTo>
                <a:cubicBezTo>
                  <a:pt x="4038013" y="2903421"/>
                  <a:pt x="4207930" y="2936121"/>
                  <a:pt x="4413239" y="2936121"/>
                </a:cubicBezTo>
                <a:cubicBezTo>
                  <a:pt x="4615236" y="2936121"/>
                  <a:pt x="4783911" y="2898247"/>
                  <a:pt x="4919266" y="2822498"/>
                </a:cubicBezTo>
                <a:cubicBezTo>
                  <a:pt x="5054621" y="2746749"/>
                  <a:pt x="5158103" y="2640783"/>
                  <a:pt x="5229712" y="2504601"/>
                </a:cubicBezTo>
                <a:cubicBezTo>
                  <a:pt x="5301321" y="2368418"/>
                  <a:pt x="5337127" y="2193948"/>
                  <a:pt x="5337127" y="1981188"/>
                </a:cubicBezTo>
                <a:cubicBezTo>
                  <a:pt x="5337127" y="1688127"/>
                  <a:pt x="5255169" y="1460260"/>
                  <a:pt x="5091253" y="1297586"/>
                </a:cubicBezTo>
                <a:cubicBezTo>
                  <a:pt x="4927338" y="1134912"/>
                  <a:pt x="4693882" y="1053575"/>
                  <a:pt x="4390886" y="105357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975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0F78-E7A0-FC3E-A8F0-88940BF88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F0A1C3-C71E-4CFB-AB82-72C82A7AA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lementar congratulates on the Nobel Prize in Chemistry - Elementar">
            <a:extLst>
              <a:ext uri="{FF2B5EF4-FFF2-40B4-BE49-F238E27FC236}">
                <a16:creationId xmlns:a16="http://schemas.microsoft.com/office/drawing/2014/main" id="{7A6E8D28-E8C4-05F6-B7B1-289967F94A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A217822-65A2-98E0-27DA-DC1DA93149A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598266" y="4502672"/>
                </a:moveTo>
                <a:lnTo>
                  <a:pt x="2758456" y="4502672"/>
                </a:lnTo>
                <a:cubicBezTo>
                  <a:pt x="2863594" y="4502672"/>
                  <a:pt x="2935203" y="4522540"/>
                  <a:pt x="2973285" y="4562277"/>
                </a:cubicBezTo>
                <a:cubicBezTo>
                  <a:pt x="3011366" y="4602014"/>
                  <a:pt x="3030407" y="4650444"/>
                  <a:pt x="3030407" y="4707566"/>
                </a:cubicBezTo>
                <a:cubicBezTo>
                  <a:pt x="3030407" y="4766344"/>
                  <a:pt x="3008469" y="4814567"/>
                  <a:pt x="2964592" y="4852234"/>
                </a:cubicBezTo>
                <a:cubicBezTo>
                  <a:pt x="2920716" y="4889901"/>
                  <a:pt x="2844553" y="4908735"/>
                  <a:pt x="2736104" y="4908735"/>
                </a:cubicBezTo>
                <a:lnTo>
                  <a:pt x="2598266" y="4908735"/>
                </a:lnTo>
                <a:close/>
                <a:moveTo>
                  <a:pt x="4446525" y="4500188"/>
                </a:moveTo>
                <a:lnTo>
                  <a:pt x="4693640" y="4500188"/>
                </a:lnTo>
                <a:cubicBezTo>
                  <a:pt x="4796295" y="4500188"/>
                  <a:pt x="4866248" y="4515917"/>
                  <a:pt x="4903502" y="4547376"/>
                </a:cubicBezTo>
                <a:cubicBezTo>
                  <a:pt x="4940755" y="4578834"/>
                  <a:pt x="4959382" y="4623952"/>
                  <a:pt x="4959382" y="4682730"/>
                </a:cubicBezTo>
                <a:cubicBezTo>
                  <a:pt x="4959382" y="4722468"/>
                  <a:pt x="4947585" y="4757651"/>
                  <a:pt x="4923991" y="4788282"/>
                </a:cubicBezTo>
                <a:cubicBezTo>
                  <a:pt x="4900397" y="4818913"/>
                  <a:pt x="4869973" y="4837954"/>
                  <a:pt x="4832720" y="4845405"/>
                </a:cubicBezTo>
                <a:cubicBezTo>
                  <a:pt x="4759041" y="4861961"/>
                  <a:pt x="4709369" y="4870240"/>
                  <a:pt x="4683706" y="4870240"/>
                </a:cubicBezTo>
                <a:lnTo>
                  <a:pt x="4446525" y="4870240"/>
                </a:lnTo>
                <a:close/>
                <a:moveTo>
                  <a:pt x="8682944" y="4132620"/>
                </a:moveTo>
                <a:lnTo>
                  <a:pt x="8682944" y="5953076"/>
                </a:lnTo>
                <a:lnTo>
                  <a:pt x="10217791" y="5953076"/>
                </a:lnTo>
                <a:lnTo>
                  <a:pt x="10217791" y="5540804"/>
                </a:lnTo>
                <a:lnTo>
                  <a:pt x="9246715" y="5540804"/>
                </a:lnTo>
                <a:lnTo>
                  <a:pt x="9246715" y="5181928"/>
                </a:lnTo>
                <a:lnTo>
                  <a:pt x="10122173" y="5181928"/>
                </a:lnTo>
                <a:lnTo>
                  <a:pt x="10122173" y="4810634"/>
                </a:lnTo>
                <a:lnTo>
                  <a:pt x="9246715" y="4810634"/>
                </a:lnTo>
                <a:lnTo>
                  <a:pt x="9246715" y="4521298"/>
                </a:lnTo>
                <a:lnTo>
                  <a:pt x="10190471" y="4521298"/>
                </a:lnTo>
                <a:lnTo>
                  <a:pt x="10190471" y="4132620"/>
                </a:lnTo>
                <a:close/>
                <a:moveTo>
                  <a:pt x="6799916" y="4132620"/>
                </a:moveTo>
                <a:lnTo>
                  <a:pt x="6799916" y="4521298"/>
                </a:lnTo>
                <a:lnTo>
                  <a:pt x="7713035" y="4521298"/>
                </a:lnTo>
                <a:lnTo>
                  <a:pt x="6701815" y="5575574"/>
                </a:lnTo>
                <a:lnTo>
                  <a:pt x="6701815" y="5953076"/>
                </a:lnTo>
                <a:lnTo>
                  <a:pt x="8429137" y="5953076"/>
                </a:lnTo>
                <a:lnTo>
                  <a:pt x="8429137" y="5561914"/>
                </a:lnTo>
                <a:lnTo>
                  <a:pt x="7369973" y="5561914"/>
                </a:lnTo>
                <a:lnTo>
                  <a:pt x="8391884" y="4496463"/>
                </a:lnTo>
                <a:lnTo>
                  <a:pt x="8391884" y="4132620"/>
                </a:lnTo>
                <a:close/>
                <a:moveTo>
                  <a:pt x="5877614" y="4132620"/>
                </a:moveTo>
                <a:lnTo>
                  <a:pt x="5877614" y="5953076"/>
                </a:lnTo>
                <a:lnTo>
                  <a:pt x="6441384" y="5953076"/>
                </a:lnTo>
                <a:lnTo>
                  <a:pt x="6441384" y="4132620"/>
                </a:lnTo>
                <a:close/>
                <a:moveTo>
                  <a:pt x="3881513" y="4132620"/>
                </a:moveTo>
                <a:lnTo>
                  <a:pt x="3881513" y="5953076"/>
                </a:lnTo>
                <a:lnTo>
                  <a:pt x="4446525" y="5953076"/>
                </a:lnTo>
                <a:lnTo>
                  <a:pt x="4446525" y="5214214"/>
                </a:lnTo>
                <a:lnTo>
                  <a:pt x="4496196" y="5214214"/>
                </a:lnTo>
                <a:cubicBezTo>
                  <a:pt x="4547523" y="5214214"/>
                  <a:pt x="4593470" y="5228288"/>
                  <a:pt x="4634034" y="5256435"/>
                </a:cubicBezTo>
                <a:cubicBezTo>
                  <a:pt x="4663837" y="5277959"/>
                  <a:pt x="4697779" y="5324733"/>
                  <a:pt x="4735861" y="5396757"/>
                </a:cubicBezTo>
                <a:lnTo>
                  <a:pt x="5036547" y="5953076"/>
                </a:lnTo>
                <a:lnTo>
                  <a:pt x="5672166" y="5953076"/>
                </a:lnTo>
                <a:lnTo>
                  <a:pt x="5399750" y="5425570"/>
                </a:lnTo>
                <a:cubicBezTo>
                  <a:pt x="5386517" y="5399053"/>
                  <a:pt x="5360252" y="5361349"/>
                  <a:pt x="5320954" y="5312461"/>
                </a:cubicBezTo>
                <a:cubicBezTo>
                  <a:pt x="5281658" y="5263572"/>
                  <a:pt x="5251667" y="5231670"/>
                  <a:pt x="5230983" y="5216756"/>
                </a:cubicBezTo>
                <a:cubicBezTo>
                  <a:pt x="5200366" y="5194391"/>
                  <a:pt x="5151555" y="5172019"/>
                  <a:pt x="5084550" y="5149641"/>
                </a:cubicBezTo>
                <a:cubicBezTo>
                  <a:pt x="5168215" y="5130601"/>
                  <a:pt x="5234069" y="5106593"/>
                  <a:pt x="5282110" y="5077618"/>
                </a:cubicBezTo>
                <a:cubicBezTo>
                  <a:pt x="5357484" y="5032086"/>
                  <a:pt x="5416708" y="4972687"/>
                  <a:pt x="5459782" y="4899422"/>
                </a:cubicBezTo>
                <a:cubicBezTo>
                  <a:pt x="5502857" y="4826157"/>
                  <a:pt x="5524394" y="4739025"/>
                  <a:pt x="5524394" y="4638026"/>
                </a:cubicBezTo>
                <a:cubicBezTo>
                  <a:pt x="5524394" y="4522126"/>
                  <a:pt x="5496246" y="4423818"/>
                  <a:pt x="5439952" y="4343102"/>
                </a:cubicBezTo>
                <a:cubicBezTo>
                  <a:pt x="5383658" y="4262386"/>
                  <a:pt x="5309566" y="4207127"/>
                  <a:pt x="5217673" y="4177324"/>
                </a:cubicBezTo>
                <a:cubicBezTo>
                  <a:pt x="5125781" y="4147521"/>
                  <a:pt x="4992910" y="4132620"/>
                  <a:pt x="4819060" y="4132620"/>
                </a:cubicBezTo>
                <a:close/>
                <a:moveTo>
                  <a:pt x="2033254" y="4132620"/>
                </a:moveTo>
                <a:lnTo>
                  <a:pt x="2033254" y="5953076"/>
                </a:lnTo>
                <a:lnTo>
                  <a:pt x="2598266" y="5953076"/>
                </a:lnTo>
                <a:lnTo>
                  <a:pt x="2598266" y="5277545"/>
                </a:lnTo>
                <a:lnTo>
                  <a:pt x="2906228" y="5277545"/>
                </a:lnTo>
                <a:cubicBezTo>
                  <a:pt x="3133061" y="5277545"/>
                  <a:pt x="3301737" y="5225804"/>
                  <a:pt x="3412255" y="5122322"/>
                </a:cubicBezTo>
                <a:cubicBezTo>
                  <a:pt x="3522775" y="5018840"/>
                  <a:pt x="3578034" y="4875207"/>
                  <a:pt x="3578034" y="4691423"/>
                </a:cubicBezTo>
                <a:cubicBezTo>
                  <a:pt x="3578034" y="4512606"/>
                  <a:pt x="3527328" y="4374768"/>
                  <a:pt x="3425915" y="4277908"/>
                </a:cubicBezTo>
                <a:cubicBezTo>
                  <a:pt x="3324503" y="4181049"/>
                  <a:pt x="3171970" y="4132620"/>
                  <a:pt x="2968317" y="4132620"/>
                </a:cubicBezTo>
                <a:close/>
                <a:moveTo>
                  <a:pt x="6204924" y="2145104"/>
                </a:moveTo>
                <a:lnTo>
                  <a:pt x="6490535" y="2145104"/>
                </a:lnTo>
                <a:cubicBezTo>
                  <a:pt x="6589050" y="2145104"/>
                  <a:pt x="6657969" y="2161454"/>
                  <a:pt x="6697292" y="2194154"/>
                </a:cubicBezTo>
                <a:cubicBezTo>
                  <a:pt x="6736615" y="2226855"/>
                  <a:pt x="6756277" y="2270110"/>
                  <a:pt x="6756277" y="2323921"/>
                </a:cubicBezTo>
                <a:cubicBezTo>
                  <a:pt x="6756277" y="2381871"/>
                  <a:pt x="6736408" y="2428024"/>
                  <a:pt x="6696671" y="2462380"/>
                </a:cubicBezTo>
                <a:cubicBezTo>
                  <a:pt x="6656934" y="2496736"/>
                  <a:pt x="6588636" y="2513914"/>
                  <a:pt x="6491776" y="2513914"/>
                </a:cubicBezTo>
                <a:lnTo>
                  <a:pt x="6204924" y="2513914"/>
                </a:lnTo>
                <a:close/>
                <a:moveTo>
                  <a:pt x="4389644" y="1479507"/>
                </a:moveTo>
                <a:cubicBezTo>
                  <a:pt x="4508029" y="1479507"/>
                  <a:pt x="4601783" y="1519038"/>
                  <a:pt x="4670909" y="1598098"/>
                </a:cubicBezTo>
                <a:cubicBezTo>
                  <a:pt x="4740035" y="1677158"/>
                  <a:pt x="4774598" y="1802372"/>
                  <a:pt x="4774598" y="1973738"/>
                </a:cubicBezTo>
                <a:cubicBezTo>
                  <a:pt x="4774598" y="2177390"/>
                  <a:pt x="4741484" y="2318540"/>
                  <a:pt x="4675255" y="2397186"/>
                </a:cubicBezTo>
                <a:cubicBezTo>
                  <a:pt x="4609027" y="2475833"/>
                  <a:pt x="4515479" y="2515156"/>
                  <a:pt x="4394612" y="2515156"/>
                </a:cubicBezTo>
                <a:cubicBezTo>
                  <a:pt x="4277056" y="2515156"/>
                  <a:pt x="4184129" y="2475005"/>
                  <a:pt x="4115832" y="2394703"/>
                </a:cubicBezTo>
                <a:cubicBezTo>
                  <a:pt x="4047533" y="2314401"/>
                  <a:pt x="4013384" y="2182358"/>
                  <a:pt x="4013384" y="1998573"/>
                </a:cubicBezTo>
                <a:cubicBezTo>
                  <a:pt x="4013384" y="1813134"/>
                  <a:pt x="4047740" y="1680263"/>
                  <a:pt x="4116452" y="1599961"/>
                </a:cubicBezTo>
                <a:cubicBezTo>
                  <a:pt x="4185164" y="1519659"/>
                  <a:pt x="4276229" y="1479507"/>
                  <a:pt x="4389644" y="1479507"/>
                </a:cubicBezTo>
                <a:close/>
                <a:moveTo>
                  <a:pt x="6204924" y="1453430"/>
                </a:moveTo>
                <a:lnTo>
                  <a:pt x="6453281" y="1453430"/>
                </a:lnTo>
                <a:cubicBezTo>
                  <a:pt x="6538550" y="1453430"/>
                  <a:pt x="6598363" y="1468332"/>
                  <a:pt x="6632719" y="1498134"/>
                </a:cubicBezTo>
                <a:cubicBezTo>
                  <a:pt x="6667075" y="1527937"/>
                  <a:pt x="6684253" y="1569330"/>
                  <a:pt x="6684253" y="1622313"/>
                </a:cubicBezTo>
                <a:cubicBezTo>
                  <a:pt x="6684253" y="1679435"/>
                  <a:pt x="6667075" y="1723104"/>
                  <a:pt x="6632719" y="1753321"/>
                </a:cubicBezTo>
                <a:cubicBezTo>
                  <a:pt x="6598363" y="1783538"/>
                  <a:pt x="6537308" y="1798646"/>
                  <a:pt x="6449556" y="1798646"/>
                </a:cubicBezTo>
                <a:lnTo>
                  <a:pt x="6204924" y="1798646"/>
                </a:lnTo>
                <a:close/>
                <a:moveTo>
                  <a:pt x="9455711" y="1084620"/>
                </a:moveTo>
                <a:lnTo>
                  <a:pt x="9455711" y="2905076"/>
                </a:lnTo>
                <a:lnTo>
                  <a:pt x="10896182" y="2905076"/>
                </a:lnTo>
                <a:lnTo>
                  <a:pt x="10896182" y="2456792"/>
                </a:lnTo>
                <a:lnTo>
                  <a:pt x="10018240" y="2456792"/>
                </a:lnTo>
                <a:lnTo>
                  <a:pt x="10018240" y="1084620"/>
                </a:lnTo>
                <a:close/>
                <a:moveTo>
                  <a:pt x="7616145" y="1084620"/>
                </a:moveTo>
                <a:lnTo>
                  <a:pt x="7616145" y="2905076"/>
                </a:lnTo>
                <a:lnTo>
                  <a:pt x="9150991" y="2905076"/>
                </a:lnTo>
                <a:lnTo>
                  <a:pt x="9150991" y="2492804"/>
                </a:lnTo>
                <a:lnTo>
                  <a:pt x="8179915" y="2492804"/>
                </a:lnTo>
                <a:lnTo>
                  <a:pt x="8179915" y="2133928"/>
                </a:lnTo>
                <a:lnTo>
                  <a:pt x="9055373" y="2133928"/>
                </a:lnTo>
                <a:lnTo>
                  <a:pt x="9055373" y="1762634"/>
                </a:lnTo>
                <a:lnTo>
                  <a:pt x="8179915" y="1762634"/>
                </a:lnTo>
                <a:lnTo>
                  <a:pt x="8179915" y="1473299"/>
                </a:lnTo>
                <a:lnTo>
                  <a:pt x="9123671" y="1473299"/>
                </a:lnTo>
                <a:lnTo>
                  <a:pt x="9123671" y="1084620"/>
                </a:lnTo>
                <a:close/>
                <a:moveTo>
                  <a:pt x="5637429" y="1084620"/>
                </a:moveTo>
                <a:lnTo>
                  <a:pt x="5637429" y="2905076"/>
                </a:lnTo>
                <a:lnTo>
                  <a:pt x="6608504" y="2905076"/>
                </a:lnTo>
                <a:cubicBezTo>
                  <a:pt x="6649897" y="2905076"/>
                  <a:pt x="6733924" y="2896798"/>
                  <a:pt x="6860586" y="2880240"/>
                </a:cubicBezTo>
                <a:cubicBezTo>
                  <a:pt x="6955790" y="2867823"/>
                  <a:pt x="7026986" y="2847954"/>
                  <a:pt x="7074173" y="2820635"/>
                </a:cubicBezTo>
                <a:cubicBezTo>
                  <a:pt x="7150336" y="2776758"/>
                  <a:pt x="7210356" y="2717153"/>
                  <a:pt x="7254232" y="2641818"/>
                </a:cubicBezTo>
                <a:cubicBezTo>
                  <a:pt x="7298109" y="2566483"/>
                  <a:pt x="7320047" y="2481628"/>
                  <a:pt x="7320047" y="2387252"/>
                </a:cubicBezTo>
                <a:cubicBezTo>
                  <a:pt x="7320047" y="2271352"/>
                  <a:pt x="7289209" y="2175114"/>
                  <a:pt x="7227534" y="2098537"/>
                </a:cubicBezTo>
                <a:cubicBezTo>
                  <a:pt x="7165858" y="2021960"/>
                  <a:pt x="7069620" y="1967943"/>
                  <a:pt x="6938819" y="1936484"/>
                </a:cubicBezTo>
                <a:cubicBezTo>
                  <a:pt x="7024916" y="1906681"/>
                  <a:pt x="7090317" y="1866116"/>
                  <a:pt x="7135021" y="1814789"/>
                </a:cubicBezTo>
                <a:cubicBezTo>
                  <a:pt x="7202077" y="1737799"/>
                  <a:pt x="7235605" y="1645493"/>
                  <a:pt x="7235605" y="1537871"/>
                </a:cubicBezTo>
                <a:cubicBezTo>
                  <a:pt x="7235605" y="1409554"/>
                  <a:pt x="7188625" y="1301932"/>
                  <a:pt x="7094663" y="1215007"/>
                </a:cubicBezTo>
                <a:cubicBezTo>
                  <a:pt x="7000701" y="1128082"/>
                  <a:pt x="6865967" y="1084620"/>
                  <a:pt x="6690462" y="1084620"/>
                </a:cubicBezTo>
                <a:close/>
                <a:moveTo>
                  <a:pt x="1410813" y="1084620"/>
                </a:moveTo>
                <a:lnTo>
                  <a:pt x="1410813" y="2905076"/>
                </a:lnTo>
                <a:lnTo>
                  <a:pt x="1939813" y="2905076"/>
                </a:lnTo>
                <a:lnTo>
                  <a:pt x="1939813" y="1905517"/>
                </a:lnTo>
                <a:lnTo>
                  <a:pt x="2621553" y="2905076"/>
                </a:lnTo>
                <a:lnTo>
                  <a:pt x="3151795" y="2905076"/>
                </a:lnTo>
                <a:lnTo>
                  <a:pt x="3151795" y="1084620"/>
                </a:lnTo>
                <a:lnTo>
                  <a:pt x="2621553" y="1084620"/>
                </a:lnTo>
                <a:lnTo>
                  <a:pt x="2621553" y="2091785"/>
                </a:lnTo>
                <a:lnTo>
                  <a:pt x="1936087" y="1084620"/>
                </a:lnTo>
                <a:close/>
                <a:moveTo>
                  <a:pt x="4390886" y="1053575"/>
                </a:moveTo>
                <a:cubicBezTo>
                  <a:pt x="4095342" y="1053575"/>
                  <a:pt x="3864783" y="1136361"/>
                  <a:pt x="3699213" y="1301932"/>
                </a:cubicBezTo>
                <a:cubicBezTo>
                  <a:pt x="3533641" y="1467503"/>
                  <a:pt x="3450856" y="1698889"/>
                  <a:pt x="3450856" y="1996090"/>
                </a:cubicBezTo>
                <a:cubicBezTo>
                  <a:pt x="3450856" y="2208849"/>
                  <a:pt x="3492662" y="2386010"/>
                  <a:pt x="3576275" y="2527574"/>
                </a:cubicBezTo>
                <a:cubicBezTo>
                  <a:pt x="3659889" y="2669137"/>
                  <a:pt x="3768960" y="2772619"/>
                  <a:pt x="3903486" y="2838020"/>
                </a:cubicBezTo>
                <a:cubicBezTo>
                  <a:pt x="4038013" y="2903421"/>
                  <a:pt x="4207930" y="2936121"/>
                  <a:pt x="4413239" y="2936121"/>
                </a:cubicBezTo>
                <a:cubicBezTo>
                  <a:pt x="4615236" y="2936121"/>
                  <a:pt x="4783911" y="2898247"/>
                  <a:pt x="4919266" y="2822498"/>
                </a:cubicBezTo>
                <a:cubicBezTo>
                  <a:pt x="5054621" y="2746749"/>
                  <a:pt x="5158103" y="2640783"/>
                  <a:pt x="5229712" y="2504601"/>
                </a:cubicBezTo>
                <a:cubicBezTo>
                  <a:pt x="5301321" y="2368418"/>
                  <a:pt x="5337127" y="2193948"/>
                  <a:pt x="5337127" y="1981188"/>
                </a:cubicBezTo>
                <a:cubicBezTo>
                  <a:pt x="5337127" y="1688127"/>
                  <a:pt x="5255169" y="1460260"/>
                  <a:pt x="5091253" y="1297586"/>
                </a:cubicBezTo>
                <a:cubicBezTo>
                  <a:pt x="4927338" y="1134912"/>
                  <a:pt x="4693882" y="1053575"/>
                  <a:pt x="4390886" y="105357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21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EFEA0-BC9D-F342-6F7A-B68B41E2E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3CE9-240E-D573-1120-71FAF98739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E4A6F4-147D-23F0-B8B5-926E3801E7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lementar congratulates on the Nobel Prize in Chemistry - Elementar">
            <a:extLst>
              <a:ext uri="{FF2B5EF4-FFF2-40B4-BE49-F238E27FC236}">
                <a16:creationId xmlns:a16="http://schemas.microsoft.com/office/drawing/2014/main" id="{430A36F8-D619-A184-653D-0B0F81170B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4F572CF-AD76-3DBE-1413-8CF6999EE504}"/>
              </a:ext>
            </a:extLst>
          </p:cNvPr>
          <p:cNvSpPr/>
          <p:nvPr/>
        </p:nvSpPr>
        <p:spPr>
          <a:xfrm>
            <a:off x="-57215318" y="-48397888"/>
            <a:ext cx="122856175" cy="13180422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598266" y="4502672"/>
                </a:moveTo>
                <a:lnTo>
                  <a:pt x="2758456" y="4502672"/>
                </a:lnTo>
                <a:cubicBezTo>
                  <a:pt x="2863594" y="4502672"/>
                  <a:pt x="2935203" y="4522540"/>
                  <a:pt x="2973285" y="4562277"/>
                </a:cubicBezTo>
                <a:cubicBezTo>
                  <a:pt x="3011366" y="4602014"/>
                  <a:pt x="3030407" y="4650444"/>
                  <a:pt x="3030407" y="4707566"/>
                </a:cubicBezTo>
                <a:cubicBezTo>
                  <a:pt x="3030407" y="4766344"/>
                  <a:pt x="3008469" y="4814567"/>
                  <a:pt x="2964592" y="4852234"/>
                </a:cubicBezTo>
                <a:cubicBezTo>
                  <a:pt x="2920716" y="4889901"/>
                  <a:pt x="2844553" y="4908735"/>
                  <a:pt x="2736104" y="4908735"/>
                </a:cubicBezTo>
                <a:lnTo>
                  <a:pt x="2598266" y="4908735"/>
                </a:lnTo>
                <a:close/>
                <a:moveTo>
                  <a:pt x="4446525" y="4500188"/>
                </a:moveTo>
                <a:lnTo>
                  <a:pt x="4693640" y="4500188"/>
                </a:lnTo>
                <a:cubicBezTo>
                  <a:pt x="4796295" y="4500188"/>
                  <a:pt x="4866248" y="4515917"/>
                  <a:pt x="4903502" y="4547376"/>
                </a:cubicBezTo>
                <a:cubicBezTo>
                  <a:pt x="4940755" y="4578834"/>
                  <a:pt x="4959382" y="4623952"/>
                  <a:pt x="4959382" y="4682730"/>
                </a:cubicBezTo>
                <a:cubicBezTo>
                  <a:pt x="4959382" y="4722468"/>
                  <a:pt x="4947585" y="4757651"/>
                  <a:pt x="4923991" y="4788282"/>
                </a:cubicBezTo>
                <a:cubicBezTo>
                  <a:pt x="4900397" y="4818913"/>
                  <a:pt x="4869973" y="4837954"/>
                  <a:pt x="4832720" y="4845405"/>
                </a:cubicBezTo>
                <a:cubicBezTo>
                  <a:pt x="4759041" y="4861961"/>
                  <a:pt x="4709369" y="4870240"/>
                  <a:pt x="4683706" y="4870240"/>
                </a:cubicBezTo>
                <a:lnTo>
                  <a:pt x="4446525" y="4870240"/>
                </a:lnTo>
                <a:close/>
                <a:moveTo>
                  <a:pt x="8682944" y="4132620"/>
                </a:moveTo>
                <a:lnTo>
                  <a:pt x="8682944" y="5953076"/>
                </a:lnTo>
                <a:lnTo>
                  <a:pt x="10217791" y="5953076"/>
                </a:lnTo>
                <a:lnTo>
                  <a:pt x="10217791" y="5540804"/>
                </a:lnTo>
                <a:lnTo>
                  <a:pt x="9246715" y="5540804"/>
                </a:lnTo>
                <a:lnTo>
                  <a:pt x="9246715" y="5181928"/>
                </a:lnTo>
                <a:lnTo>
                  <a:pt x="10122173" y="5181928"/>
                </a:lnTo>
                <a:lnTo>
                  <a:pt x="10122173" y="4810634"/>
                </a:lnTo>
                <a:lnTo>
                  <a:pt x="9246715" y="4810634"/>
                </a:lnTo>
                <a:lnTo>
                  <a:pt x="9246715" y="4521298"/>
                </a:lnTo>
                <a:lnTo>
                  <a:pt x="10190471" y="4521298"/>
                </a:lnTo>
                <a:lnTo>
                  <a:pt x="10190471" y="4132620"/>
                </a:lnTo>
                <a:close/>
                <a:moveTo>
                  <a:pt x="6799916" y="4132620"/>
                </a:moveTo>
                <a:lnTo>
                  <a:pt x="6799916" y="4521298"/>
                </a:lnTo>
                <a:lnTo>
                  <a:pt x="7713035" y="4521298"/>
                </a:lnTo>
                <a:lnTo>
                  <a:pt x="6701815" y="5575574"/>
                </a:lnTo>
                <a:lnTo>
                  <a:pt x="6701815" y="5953076"/>
                </a:lnTo>
                <a:lnTo>
                  <a:pt x="8429137" y="5953076"/>
                </a:lnTo>
                <a:lnTo>
                  <a:pt x="8429137" y="5561914"/>
                </a:lnTo>
                <a:lnTo>
                  <a:pt x="7369973" y="5561914"/>
                </a:lnTo>
                <a:lnTo>
                  <a:pt x="8391884" y="4496463"/>
                </a:lnTo>
                <a:lnTo>
                  <a:pt x="8391884" y="4132620"/>
                </a:lnTo>
                <a:close/>
                <a:moveTo>
                  <a:pt x="5877614" y="4132620"/>
                </a:moveTo>
                <a:lnTo>
                  <a:pt x="5877614" y="5953076"/>
                </a:lnTo>
                <a:lnTo>
                  <a:pt x="6441384" y="5953076"/>
                </a:lnTo>
                <a:lnTo>
                  <a:pt x="6441384" y="4132620"/>
                </a:lnTo>
                <a:close/>
                <a:moveTo>
                  <a:pt x="3881513" y="4132620"/>
                </a:moveTo>
                <a:lnTo>
                  <a:pt x="3881513" y="5953076"/>
                </a:lnTo>
                <a:lnTo>
                  <a:pt x="4446525" y="5953076"/>
                </a:lnTo>
                <a:lnTo>
                  <a:pt x="4446525" y="5214214"/>
                </a:lnTo>
                <a:lnTo>
                  <a:pt x="4496196" y="5214214"/>
                </a:lnTo>
                <a:cubicBezTo>
                  <a:pt x="4547523" y="5214214"/>
                  <a:pt x="4593470" y="5228288"/>
                  <a:pt x="4634034" y="5256435"/>
                </a:cubicBezTo>
                <a:cubicBezTo>
                  <a:pt x="4663837" y="5277959"/>
                  <a:pt x="4697779" y="5324733"/>
                  <a:pt x="4735861" y="5396757"/>
                </a:cubicBezTo>
                <a:lnTo>
                  <a:pt x="5036547" y="5953076"/>
                </a:lnTo>
                <a:lnTo>
                  <a:pt x="5672166" y="5953076"/>
                </a:lnTo>
                <a:lnTo>
                  <a:pt x="5399750" y="5425570"/>
                </a:lnTo>
                <a:cubicBezTo>
                  <a:pt x="5386517" y="5399053"/>
                  <a:pt x="5360252" y="5361349"/>
                  <a:pt x="5320954" y="5312461"/>
                </a:cubicBezTo>
                <a:cubicBezTo>
                  <a:pt x="5281658" y="5263572"/>
                  <a:pt x="5251667" y="5231670"/>
                  <a:pt x="5230983" y="5216756"/>
                </a:cubicBezTo>
                <a:cubicBezTo>
                  <a:pt x="5200366" y="5194391"/>
                  <a:pt x="5151555" y="5172019"/>
                  <a:pt x="5084550" y="5149641"/>
                </a:cubicBezTo>
                <a:cubicBezTo>
                  <a:pt x="5168215" y="5130601"/>
                  <a:pt x="5234069" y="5106593"/>
                  <a:pt x="5282110" y="5077618"/>
                </a:cubicBezTo>
                <a:cubicBezTo>
                  <a:pt x="5357484" y="5032086"/>
                  <a:pt x="5416708" y="4972687"/>
                  <a:pt x="5459782" y="4899422"/>
                </a:cubicBezTo>
                <a:cubicBezTo>
                  <a:pt x="5502857" y="4826157"/>
                  <a:pt x="5524394" y="4739025"/>
                  <a:pt x="5524394" y="4638026"/>
                </a:cubicBezTo>
                <a:cubicBezTo>
                  <a:pt x="5524394" y="4522126"/>
                  <a:pt x="5496246" y="4423818"/>
                  <a:pt x="5439952" y="4343102"/>
                </a:cubicBezTo>
                <a:cubicBezTo>
                  <a:pt x="5383658" y="4262386"/>
                  <a:pt x="5309566" y="4207127"/>
                  <a:pt x="5217673" y="4177324"/>
                </a:cubicBezTo>
                <a:cubicBezTo>
                  <a:pt x="5125781" y="4147521"/>
                  <a:pt x="4992910" y="4132620"/>
                  <a:pt x="4819060" y="4132620"/>
                </a:cubicBezTo>
                <a:close/>
                <a:moveTo>
                  <a:pt x="2033254" y="4132620"/>
                </a:moveTo>
                <a:lnTo>
                  <a:pt x="2033254" y="5953076"/>
                </a:lnTo>
                <a:lnTo>
                  <a:pt x="2598266" y="5953076"/>
                </a:lnTo>
                <a:lnTo>
                  <a:pt x="2598266" y="5277545"/>
                </a:lnTo>
                <a:lnTo>
                  <a:pt x="2906228" y="5277545"/>
                </a:lnTo>
                <a:cubicBezTo>
                  <a:pt x="3133061" y="5277545"/>
                  <a:pt x="3301737" y="5225804"/>
                  <a:pt x="3412255" y="5122322"/>
                </a:cubicBezTo>
                <a:cubicBezTo>
                  <a:pt x="3522775" y="5018840"/>
                  <a:pt x="3578034" y="4875207"/>
                  <a:pt x="3578034" y="4691423"/>
                </a:cubicBezTo>
                <a:cubicBezTo>
                  <a:pt x="3578034" y="4512606"/>
                  <a:pt x="3527328" y="4374768"/>
                  <a:pt x="3425915" y="4277908"/>
                </a:cubicBezTo>
                <a:cubicBezTo>
                  <a:pt x="3324503" y="4181049"/>
                  <a:pt x="3171970" y="4132620"/>
                  <a:pt x="2968317" y="4132620"/>
                </a:cubicBezTo>
                <a:close/>
                <a:moveTo>
                  <a:pt x="6204924" y="2145104"/>
                </a:moveTo>
                <a:lnTo>
                  <a:pt x="6490535" y="2145104"/>
                </a:lnTo>
                <a:cubicBezTo>
                  <a:pt x="6589050" y="2145104"/>
                  <a:pt x="6657969" y="2161454"/>
                  <a:pt x="6697292" y="2194154"/>
                </a:cubicBezTo>
                <a:cubicBezTo>
                  <a:pt x="6736615" y="2226855"/>
                  <a:pt x="6756277" y="2270110"/>
                  <a:pt x="6756277" y="2323921"/>
                </a:cubicBezTo>
                <a:cubicBezTo>
                  <a:pt x="6756277" y="2381871"/>
                  <a:pt x="6736408" y="2428024"/>
                  <a:pt x="6696671" y="2462380"/>
                </a:cubicBezTo>
                <a:cubicBezTo>
                  <a:pt x="6656934" y="2496736"/>
                  <a:pt x="6588636" y="2513914"/>
                  <a:pt x="6491776" y="2513914"/>
                </a:cubicBezTo>
                <a:lnTo>
                  <a:pt x="6204924" y="2513914"/>
                </a:lnTo>
                <a:close/>
                <a:moveTo>
                  <a:pt x="4389644" y="1479507"/>
                </a:moveTo>
                <a:cubicBezTo>
                  <a:pt x="4508029" y="1479507"/>
                  <a:pt x="4601783" y="1519038"/>
                  <a:pt x="4670909" y="1598098"/>
                </a:cubicBezTo>
                <a:cubicBezTo>
                  <a:pt x="4740035" y="1677158"/>
                  <a:pt x="4774598" y="1802372"/>
                  <a:pt x="4774598" y="1973738"/>
                </a:cubicBezTo>
                <a:cubicBezTo>
                  <a:pt x="4774598" y="2177390"/>
                  <a:pt x="4741484" y="2318540"/>
                  <a:pt x="4675255" y="2397186"/>
                </a:cubicBezTo>
                <a:cubicBezTo>
                  <a:pt x="4609027" y="2475833"/>
                  <a:pt x="4515479" y="2515156"/>
                  <a:pt x="4394612" y="2515156"/>
                </a:cubicBezTo>
                <a:cubicBezTo>
                  <a:pt x="4277056" y="2515156"/>
                  <a:pt x="4184129" y="2475005"/>
                  <a:pt x="4115832" y="2394703"/>
                </a:cubicBezTo>
                <a:cubicBezTo>
                  <a:pt x="4047533" y="2314401"/>
                  <a:pt x="4013384" y="2182358"/>
                  <a:pt x="4013384" y="1998573"/>
                </a:cubicBezTo>
                <a:cubicBezTo>
                  <a:pt x="4013384" y="1813134"/>
                  <a:pt x="4047740" y="1680263"/>
                  <a:pt x="4116452" y="1599961"/>
                </a:cubicBezTo>
                <a:cubicBezTo>
                  <a:pt x="4185164" y="1519659"/>
                  <a:pt x="4276229" y="1479507"/>
                  <a:pt x="4389644" y="1479507"/>
                </a:cubicBezTo>
                <a:close/>
                <a:moveTo>
                  <a:pt x="6204924" y="1453430"/>
                </a:moveTo>
                <a:lnTo>
                  <a:pt x="6453281" y="1453430"/>
                </a:lnTo>
                <a:cubicBezTo>
                  <a:pt x="6538550" y="1453430"/>
                  <a:pt x="6598363" y="1468332"/>
                  <a:pt x="6632719" y="1498134"/>
                </a:cubicBezTo>
                <a:cubicBezTo>
                  <a:pt x="6667075" y="1527937"/>
                  <a:pt x="6684253" y="1569330"/>
                  <a:pt x="6684253" y="1622313"/>
                </a:cubicBezTo>
                <a:cubicBezTo>
                  <a:pt x="6684253" y="1679435"/>
                  <a:pt x="6667075" y="1723104"/>
                  <a:pt x="6632719" y="1753321"/>
                </a:cubicBezTo>
                <a:cubicBezTo>
                  <a:pt x="6598363" y="1783538"/>
                  <a:pt x="6537308" y="1798646"/>
                  <a:pt x="6449556" y="1798646"/>
                </a:cubicBezTo>
                <a:lnTo>
                  <a:pt x="6204924" y="1798646"/>
                </a:lnTo>
                <a:close/>
                <a:moveTo>
                  <a:pt x="9455711" y="1084620"/>
                </a:moveTo>
                <a:lnTo>
                  <a:pt x="9455711" y="2905076"/>
                </a:lnTo>
                <a:lnTo>
                  <a:pt x="10896182" y="2905076"/>
                </a:lnTo>
                <a:lnTo>
                  <a:pt x="10896182" y="2456792"/>
                </a:lnTo>
                <a:lnTo>
                  <a:pt x="10018240" y="2456792"/>
                </a:lnTo>
                <a:lnTo>
                  <a:pt x="10018240" y="1084620"/>
                </a:lnTo>
                <a:close/>
                <a:moveTo>
                  <a:pt x="7616145" y="1084620"/>
                </a:moveTo>
                <a:lnTo>
                  <a:pt x="7616145" y="2905076"/>
                </a:lnTo>
                <a:lnTo>
                  <a:pt x="9150991" y="2905076"/>
                </a:lnTo>
                <a:lnTo>
                  <a:pt x="9150991" y="2492804"/>
                </a:lnTo>
                <a:lnTo>
                  <a:pt x="8179915" y="2492804"/>
                </a:lnTo>
                <a:lnTo>
                  <a:pt x="8179915" y="2133928"/>
                </a:lnTo>
                <a:lnTo>
                  <a:pt x="9055373" y="2133928"/>
                </a:lnTo>
                <a:lnTo>
                  <a:pt x="9055373" y="1762634"/>
                </a:lnTo>
                <a:lnTo>
                  <a:pt x="8179915" y="1762634"/>
                </a:lnTo>
                <a:lnTo>
                  <a:pt x="8179915" y="1473299"/>
                </a:lnTo>
                <a:lnTo>
                  <a:pt x="9123671" y="1473299"/>
                </a:lnTo>
                <a:lnTo>
                  <a:pt x="9123671" y="1084620"/>
                </a:lnTo>
                <a:close/>
                <a:moveTo>
                  <a:pt x="5637429" y="1084620"/>
                </a:moveTo>
                <a:lnTo>
                  <a:pt x="5637429" y="2905076"/>
                </a:lnTo>
                <a:lnTo>
                  <a:pt x="6608504" y="2905076"/>
                </a:lnTo>
                <a:cubicBezTo>
                  <a:pt x="6649897" y="2905076"/>
                  <a:pt x="6733924" y="2896798"/>
                  <a:pt x="6860586" y="2880240"/>
                </a:cubicBezTo>
                <a:cubicBezTo>
                  <a:pt x="6955790" y="2867823"/>
                  <a:pt x="7026986" y="2847954"/>
                  <a:pt x="7074173" y="2820635"/>
                </a:cubicBezTo>
                <a:cubicBezTo>
                  <a:pt x="7150336" y="2776758"/>
                  <a:pt x="7210356" y="2717153"/>
                  <a:pt x="7254232" y="2641818"/>
                </a:cubicBezTo>
                <a:cubicBezTo>
                  <a:pt x="7298109" y="2566483"/>
                  <a:pt x="7320047" y="2481628"/>
                  <a:pt x="7320047" y="2387252"/>
                </a:cubicBezTo>
                <a:cubicBezTo>
                  <a:pt x="7320047" y="2271352"/>
                  <a:pt x="7289209" y="2175114"/>
                  <a:pt x="7227534" y="2098537"/>
                </a:cubicBezTo>
                <a:cubicBezTo>
                  <a:pt x="7165858" y="2021960"/>
                  <a:pt x="7069620" y="1967943"/>
                  <a:pt x="6938819" y="1936484"/>
                </a:cubicBezTo>
                <a:cubicBezTo>
                  <a:pt x="7024916" y="1906681"/>
                  <a:pt x="7090317" y="1866116"/>
                  <a:pt x="7135021" y="1814789"/>
                </a:cubicBezTo>
                <a:cubicBezTo>
                  <a:pt x="7202077" y="1737799"/>
                  <a:pt x="7235605" y="1645493"/>
                  <a:pt x="7235605" y="1537871"/>
                </a:cubicBezTo>
                <a:cubicBezTo>
                  <a:pt x="7235605" y="1409554"/>
                  <a:pt x="7188625" y="1301932"/>
                  <a:pt x="7094663" y="1215007"/>
                </a:cubicBezTo>
                <a:cubicBezTo>
                  <a:pt x="7000701" y="1128082"/>
                  <a:pt x="6865967" y="1084620"/>
                  <a:pt x="6690462" y="1084620"/>
                </a:cubicBezTo>
                <a:close/>
                <a:moveTo>
                  <a:pt x="1410813" y="1084620"/>
                </a:moveTo>
                <a:lnTo>
                  <a:pt x="1410813" y="2905076"/>
                </a:lnTo>
                <a:lnTo>
                  <a:pt x="1939813" y="2905076"/>
                </a:lnTo>
                <a:lnTo>
                  <a:pt x="1939813" y="1905517"/>
                </a:lnTo>
                <a:lnTo>
                  <a:pt x="2621553" y="2905076"/>
                </a:lnTo>
                <a:lnTo>
                  <a:pt x="3151795" y="2905076"/>
                </a:lnTo>
                <a:lnTo>
                  <a:pt x="3151795" y="1084620"/>
                </a:lnTo>
                <a:lnTo>
                  <a:pt x="2621553" y="1084620"/>
                </a:lnTo>
                <a:lnTo>
                  <a:pt x="2621553" y="2091785"/>
                </a:lnTo>
                <a:lnTo>
                  <a:pt x="1936087" y="1084620"/>
                </a:lnTo>
                <a:close/>
                <a:moveTo>
                  <a:pt x="4390886" y="1053575"/>
                </a:moveTo>
                <a:cubicBezTo>
                  <a:pt x="4095342" y="1053575"/>
                  <a:pt x="3864783" y="1136361"/>
                  <a:pt x="3699213" y="1301932"/>
                </a:cubicBezTo>
                <a:cubicBezTo>
                  <a:pt x="3533641" y="1467503"/>
                  <a:pt x="3450856" y="1698889"/>
                  <a:pt x="3450856" y="1996090"/>
                </a:cubicBezTo>
                <a:cubicBezTo>
                  <a:pt x="3450856" y="2208849"/>
                  <a:pt x="3492662" y="2386010"/>
                  <a:pt x="3576275" y="2527574"/>
                </a:cubicBezTo>
                <a:cubicBezTo>
                  <a:pt x="3659889" y="2669137"/>
                  <a:pt x="3768960" y="2772619"/>
                  <a:pt x="3903486" y="2838020"/>
                </a:cubicBezTo>
                <a:cubicBezTo>
                  <a:pt x="4038013" y="2903421"/>
                  <a:pt x="4207930" y="2936121"/>
                  <a:pt x="4413239" y="2936121"/>
                </a:cubicBezTo>
                <a:cubicBezTo>
                  <a:pt x="4615236" y="2936121"/>
                  <a:pt x="4783911" y="2898247"/>
                  <a:pt x="4919266" y="2822498"/>
                </a:cubicBezTo>
                <a:cubicBezTo>
                  <a:pt x="5054621" y="2746749"/>
                  <a:pt x="5158103" y="2640783"/>
                  <a:pt x="5229712" y="2504601"/>
                </a:cubicBezTo>
                <a:cubicBezTo>
                  <a:pt x="5301321" y="2368418"/>
                  <a:pt x="5337127" y="2193948"/>
                  <a:pt x="5337127" y="1981188"/>
                </a:cubicBezTo>
                <a:cubicBezTo>
                  <a:pt x="5337127" y="1688127"/>
                  <a:pt x="5255169" y="1460260"/>
                  <a:pt x="5091253" y="1297586"/>
                </a:cubicBezTo>
                <a:cubicBezTo>
                  <a:pt x="4927338" y="1134912"/>
                  <a:pt x="4693882" y="1053575"/>
                  <a:pt x="4390886" y="105357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543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bert Einstein Png Hd Image">
            <a:extLst>
              <a:ext uri="{FF2B5EF4-FFF2-40B4-BE49-F238E27FC236}">
                <a16:creationId xmlns:a16="http://schemas.microsoft.com/office/drawing/2014/main" id="{E1D0DD23-4163-8F06-3D2C-A2CF34BF0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500" y="0"/>
            <a:ext cx="695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7C3EEC-91E5-0E85-7A58-E8F91850E46C}"/>
              </a:ext>
            </a:extLst>
          </p:cNvPr>
          <p:cNvSpPr txBox="1"/>
          <p:nvPr/>
        </p:nvSpPr>
        <p:spPr>
          <a:xfrm>
            <a:off x="12700" y="0"/>
            <a:ext cx="156845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ALBERT EINSTEIN</a:t>
            </a:r>
          </a:p>
        </p:txBody>
      </p:sp>
    </p:spTree>
    <p:extLst>
      <p:ext uri="{BB962C8B-B14F-4D97-AF65-F5344CB8AC3E}">
        <p14:creationId xmlns:p14="http://schemas.microsoft.com/office/powerpoint/2010/main" val="240301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C27CA-1C76-BAF0-44A7-B381A7BF0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bert Einstein Png Hd Image">
            <a:extLst>
              <a:ext uri="{FF2B5EF4-FFF2-40B4-BE49-F238E27FC236}">
                <a16:creationId xmlns:a16="http://schemas.microsoft.com/office/drawing/2014/main" id="{7A51CE21-E5E2-F3BA-29CF-9FC1748AF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0"/>
            <a:ext cx="6959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85B7A-A190-BED8-5211-417E0D635C81}"/>
              </a:ext>
            </a:extLst>
          </p:cNvPr>
          <p:cNvSpPr txBox="1"/>
          <p:nvPr/>
        </p:nvSpPr>
        <p:spPr>
          <a:xfrm>
            <a:off x="-12255500" y="-177800"/>
            <a:ext cx="1568450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3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ALBERT EINSTEIN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FAA88D-24DB-000A-F119-4FCE4FEB9688}"/>
              </a:ext>
            </a:extLst>
          </p:cNvPr>
          <p:cNvSpPr/>
          <p:nvPr/>
        </p:nvSpPr>
        <p:spPr>
          <a:xfrm>
            <a:off x="6680200" y="0"/>
            <a:ext cx="5511800" cy="68580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AB28F-9489-9CB7-A917-FD499119DD00}"/>
              </a:ext>
            </a:extLst>
          </p:cNvPr>
          <p:cNvSpPr txBox="1"/>
          <p:nvPr/>
        </p:nvSpPr>
        <p:spPr>
          <a:xfrm>
            <a:off x="6680200" y="0"/>
            <a:ext cx="60325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Albert  Einstein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995838-0C10-22BD-4C4B-0B4A7E037DE4}"/>
              </a:ext>
            </a:extLst>
          </p:cNvPr>
          <p:cNvSpPr txBox="1"/>
          <p:nvPr/>
        </p:nvSpPr>
        <p:spPr>
          <a:xfrm>
            <a:off x="6858000" y="2413000"/>
            <a:ext cx="4940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Albert Einstein (1921)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Einstein's Nobel Prize wasn't for his famous </a:t>
            </a:r>
            <a:r>
              <a:rPr lang="en-US" i="1"/>
              <a:t>Theory of Relativity</a:t>
            </a:r>
            <a:r>
              <a:rPr lang="en-US"/>
              <a:t> but for his work on the </a:t>
            </a:r>
            <a:r>
              <a:rPr lang="en-US" b="1"/>
              <a:t>photoelectric effect</a:t>
            </a:r>
            <a:r>
              <a:rPr lang="en-US"/>
              <a:t>, which demonstrated how light can be understood as particles (quanta or photons). This discovery was key to the development of </a:t>
            </a:r>
            <a:r>
              <a:rPr lang="en-US" b="1"/>
              <a:t>quantum physics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597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Marie Curie in Photographs">
            <a:extLst>
              <a:ext uri="{FF2B5EF4-FFF2-40B4-BE49-F238E27FC236}">
                <a16:creationId xmlns:a16="http://schemas.microsoft.com/office/drawing/2014/main" id="{FD329CBB-E7EF-851F-B26D-ED5304273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338" y="0"/>
            <a:ext cx="4757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E08A0D-D9AF-375A-1647-DC773020FA4B}"/>
              </a:ext>
            </a:extLst>
          </p:cNvPr>
          <p:cNvSpPr txBox="1"/>
          <p:nvPr/>
        </p:nvSpPr>
        <p:spPr>
          <a:xfrm>
            <a:off x="317500" y="0"/>
            <a:ext cx="1242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MARIE</a:t>
            </a:r>
            <a:r>
              <a:rPr lang="en-US" sz="12000" dirty="0">
                <a:latin typeface="Arial Black" panose="020B0A04020102020204" pitchFamily="34" charset="0"/>
              </a:rPr>
              <a:t> </a:t>
            </a:r>
            <a:r>
              <a:rPr lang="en-US" sz="1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CURIE</a:t>
            </a:r>
            <a:endParaRPr lang="en-US" sz="1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0909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7FE1C-3101-3E7E-06E7-0EE420BBB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Marie Curie in Photographs">
            <a:extLst>
              <a:ext uri="{FF2B5EF4-FFF2-40B4-BE49-F238E27FC236}">
                <a16:creationId xmlns:a16="http://schemas.microsoft.com/office/drawing/2014/main" id="{AC166492-454C-6D11-93E6-1549CDCB7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38" y="0"/>
            <a:ext cx="4757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58456A-DF22-B9C7-0F98-8A66B386626A}"/>
              </a:ext>
            </a:extLst>
          </p:cNvPr>
          <p:cNvSpPr txBox="1"/>
          <p:nvPr/>
        </p:nvSpPr>
        <p:spPr>
          <a:xfrm>
            <a:off x="-12623800" y="-406400"/>
            <a:ext cx="1242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MARIE</a:t>
            </a:r>
            <a:r>
              <a:rPr lang="en-US" sz="12000" dirty="0">
                <a:latin typeface="Arial Black" panose="020B0A04020102020204" pitchFamily="34" charset="0"/>
              </a:rPr>
              <a:t> </a:t>
            </a:r>
            <a:r>
              <a:rPr lang="en-US" sz="12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CURIE</a:t>
            </a:r>
            <a:endParaRPr lang="en-US" sz="12000" dirty="0">
              <a:latin typeface="Arial Black" panose="020B0A040201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314205-E3AB-C013-37FE-1716934BA8B1}"/>
              </a:ext>
            </a:extLst>
          </p:cNvPr>
          <p:cNvSpPr/>
          <p:nvPr/>
        </p:nvSpPr>
        <p:spPr>
          <a:xfrm>
            <a:off x="6489700" y="0"/>
            <a:ext cx="5702300" cy="68580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E2FF6-79C6-0C58-FF15-CD73BC05AF8F}"/>
              </a:ext>
            </a:extLst>
          </p:cNvPr>
          <p:cNvSpPr txBox="1"/>
          <p:nvPr/>
        </p:nvSpPr>
        <p:spPr>
          <a:xfrm>
            <a:off x="6629400" y="470763"/>
            <a:ext cx="583882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Marie curie</a:t>
            </a:r>
          </a:p>
          <a:p>
            <a:r>
              <a:rPr lang="en-US" sz="2000" b="1" dirty="0"/>
              <a:t>Marie Curie (1903)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She shared the prize with her husband, Pierre Curie, and Henri Becquerel for their work on </a:t>
            </a:r>
            <a:r>
              <a:rPr lang="en-US" sz="2000" b="1" dirty="0"/>
              <a:t>radioactivity</a:t>
            </a:r>
            <a:r>
              <a:rPr lang="en-US" sz="2000" dirty="0"/>
              <a:t>, a term she coined. Her research helped lay the foundation for the use of X-rays in medicine. In 1911, she won a second Nobel Prize in </a:t>
            </a:r>
            <a:r>
              <a:rPr lang="en-US" sz="2000" b="1" dirty="0"/>
              <a:t>Chemistry</a:t>
            </a:r>
            <a:r>
              <a:rPr lang="en-US" sz="2000" dirty="0"/>
              <a:t> for discovering the elements </a:t>
            </a:r>
            <a:r>
              <a:rPr lang="en-US" sz="2000" b="1" dirty="0"/>
              <a:t>radium</a:t>
            </a:r>
            <a:r>
              <a:rPr lang="en-US" sz="2000" dirty="0"/>
              <a:t> and </a:t>
            </a:r>
            <a:r>
              <a:rPr lang="en-US" sz="2000" b="1" dirty="0"/>
              <a:t>polonium</a:t>
            </a:r>
            <a:r>
              <a:rPr lang="en-US" sz="2000" dirty="0"/>
              <a:t>.</a:t>
            </a:r>
          </a:p>
          <a:p>
            <a:endParaRPr lang="en-US" sz="1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4205327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FE46F7-CCA5-22F9-6D67-31EF87FBB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948" y="0"/>
            <a:ext cx="457810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F006A3-9563-0887-34CB-48687D15D94F}"/>
              </a:ext>
            </a:extLst>
          </p:cNvPr>
          <p:cNvSpPr txBox="1"/>
          <p:nvPr/>
        </p:nvSpPr>
        <p:spPr>
          <a:xfrm>
            <a:off x="1435100" y="0"/>
            <a:ext cx="1247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TU YOUYOU</a:t>
            </a:r>
          </a:p>
        </p:txBody>
      </p:sp>
    </p:spTree>
    <p:extLst>
      <p:ext uri="{BB962C8B-B14F-4D97-AF65-F5344CB8AC3E}">
        <p14:creationId xmlns:p14="http://schemas.microsoft.com/office/powerpoint/2010/main" val="3200243088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4281-7660-826E-19AC-473DF79BE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93DEB8-617A-A708-6758-12F408791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896" y="0"/>
            <a:ext cx="457810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5CC440-B79A-F294-6A5B-A2025E71B14E}"/>
              </a:ext>
            </a:extLst>
          </p:cNvPr>
          <p:cNvSpPr txBox="1"/>
          <p:nvPr/>
        </p:nvSpPr>
        <p:spPr>
          <a:xfrm>
            <a:off x="-8521700" y="0"/>
            <a:ext cx="12471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TU YOUYOU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A182E5-BA18-2ADC-89C5-E6C343A6725A}"/>
              </a:ext>
            </a:extLst>
          </p:cNvPr>
          <p:cNvSpPr/>
          <p:nvPr/>
        </p:nvSpPr>
        <p:spPr>
          <a:xfrm>
            <a:off x="6515100" y="0"/>
            <a:ext cx="5676900" cy="6858000"/>
          </a:xfrm>
          <a:prstGeom prst="rect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D0B212-9CE7-1324-89B8-70A7B4720875}"/>
              </a:ext>
            </a:extLst>
          </p:cNvPr>
          <p:cNvSpPr txBox="1"/>
          <p:nvPr/>
        </p:nvSpPr>
        <p:spPr>
          <a:xfrm>
            <a:off x="6858000" y="330200"/>
            <a:ext cx="51054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Arial Black" panose="020B0A04020102020204" pitchFamily="34" charset="0"/>
              </a:rPr>
              <a:t>Tu Youyou</a:t>
            </a:r>
          </a:p>
          <a:p>
            <a:r>
              <a:rPr lang="en-US" sz="2000" b="1" dirty="0"/>
              <a:t>Tu Youyou (2015)</a:t>
            </a:r>
            <a:endParaRPr lang="en-US" sz="2000" dirty="0"/>
          </a:p>
          <a:p>
            <a:pPr marL="742950" lvl="1" indent="-285750">
              <a:buFont typeface="+mj-lt"/>
              <a:buAutoNum type="arabicPeriod"/>
            </a:pPr>
            <a:r>
              <a:rPr lang="en-US" sz="2000" dirty="0"/>
              <a:t>Tu discovered </a:t>
            </a:r>
            <a:r>
              <a:rPr lang="en-US" sz="2000" b="1" dirty="0"/>
              <a:t>artemisinin</a:t>
            </a:r>
            <a:r>
              <a:rPr lang="en-US" sz="2000" dirty="0"/>
              <a:t>, a drug derived from sweet wormwood, which became a lifesaving treatment for malaria. She based her work on traditional Chinese medicine, bridging ancient practices with modern science.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2123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B76F-F01B-3981-AA5B-BFD38B4C0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2863B-0887-A1BA-2CA5-4A16C536E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44E72-9965-A7B4-E263-479B58408C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Elementar congratulates on the Nobel Prize in Chemistry - Elementar">
            <a:extLst>
              <a:ext uri="{FF2B5EF4-FFF2-40B4-BE49-F238E27FC236}">
                <a16:creationId xmlns:a16="http://schemas.microsoft.com/office/drawing/2014/main" id="{0FBA28B9-2583-1B5D-2AE0-A146BBB557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" b="5000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D04EC04-FEE3-A009-DC1D-A1340BE2DDDE}"/>
              </a:ext>
            </a:extLst>
          </p:cNvPr>
          <p:cNvSpPr/>
          <p:nvPr/>
        </p:nvSpPr>
        <p:spPr>
          <a:xfrm>
            <a:off x="-57215318" y="-48397888"/>
            <a:ext cx="122856175" cy="13180422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598266" y="4502672"/>
                </a:moveTo>
                <a:lnTo>
                  <a:pt x="2758456" y="4502672"/>
                </a:lnTo>
                <a:cubicBezTo>
                  <a:pt x="2863594" y="4502672"/>
                  <a:pt x="2935203" y="4522540"/>
                  <a:pt x="2973285" y="4562277"/>
                </a:cubicBezTo>
                <a:cubicBezTo>
                  <a:pt x="3011366" y="4602014"/>
                  <a:pt x="3030407" y="4650444"/>
                  <a:pt x="3030407" y="4707566"/>
                </a:cubicBezTo>
                <a:cubicBezTo>
                  <a:pt x="3030407" y="4766344"/>
                  <a:pt x="3008469" y="4814567"/>
                  <a:pt x="2964592" y="4852234"/>
                </a:cubicBezTo>
                <a:cubicBezTo>
                  <a:pt x="2920716" y="4889901"/>
                  <a:pt x="2844553" y="4908735"/>
                  <a:pt x="2736104" y="4908735"/>
                </a:cubicBezTo>
                <a:lnTo>
                  <a:pt x="2598266" y="4908735"/>
                </a:lnTo>
                <a:close/>
                <a:moveTo>
                  <a:pt x="4446525" y="4500188"/>
                </a:moveTo>
                <a:lnTo>
                  <a:pt x="4693640" y="4500188"/>
                </a:lnTo>
                <a:cubicBezTo>
                  <a:pt x="4796295" y="4500188"/>
                  <a:pt x="4866248" y="4515917"/>
                  <a:pt x="4903502" y="4547376"/>
                </a:cubicBezTo>
                <a:cubicBezTo>
                  <a:pt x="4940755" y="4578834"/>
                  <a:pt x="4959382" y="4623952"/>
                  <a:pt x="4959382" y="4682730"/>
                </a:cubicBezTo>
                <a:cubicBezTo>
                  <a:pt x="4959382" y="4722468"/>
                  <a:pt x="4947585" y="4757651"/>
                  <a:pt x="4923991" y="4788282"/>
                </a:cubicBezTo>
                <a:cubicBezTo>
                  <a:pt x="4900397" y="4818913"/>
                  <a:pt x="4869973" y="4837954"/>
                  <a:pt x="4832720" y="4845405"/>
                </a:cubicBezTo>
                <a:cubicBezTo>
                  <a:pt x="4759041" y="4861961"/>
                  <a:pt x="4709369" y="4870240"/>
                  <a:pt x="4683706" y="4870240"/>
                </a:cubicBezTo>
                <a:lnTo>
                  <a:pt x="4446525" y="4870240"/>
                </a:lnTo>
                <a:close/>
                <a:moveTo>
                  <a:pt x="8682944" y="4132620"/>
                </a:moveTo>
                <a:lnTo>
                  <a:pt x="8682944" y="5953076"/>
                </a:lnTo>
                <a:lnTo>
                  <a:pt x="10217791" y="5953076"/>
                </a:lnTo>
                <a:lnTo>
                  <a:pt x="10217791" y="5540804"/>
                </a:lnTo>
                <a:lnTo>
                  <a:pt x="9246715" y="5540804"/>
                </a:lnTo>
                <a:lnTo>
                  <a:pt x="9246715" y="5181928"/>
                </a:lnTo>
                <a:lnTo>
                  <a:pt x="10122173" y="5181928"/>
                </a:lnTo>
                <a:lnTo>
                  <a:pt x="10122173" y="4810634"/>
                </a:lnTo>
                <a:lnTo>
                  <a:pt x="9246715" y="4810634"/>
                </a:lnTo>
                <a:lnTo>
                  <a:pt x="9246715" y="4521298"/>
                </a:lnTo>
                <a:lnTo>
                  <a:pt x="10190471" y="4521298"/>
                </a:lnTo>
                <a:lnTo>
                  <a:pt x="10190471" y="4132620"/>
                </a:lnTo>
                <a:close/>
                <a:moveTo>
                  <a:pt x="6799916" y="4132620"/>
                </a:moveTo>
                <a:lnTo>
                  <a:pt x="6799916" y="4521298"/>
                </a:lnTo>
                <a:lnTo>
                  <a:pt x="7713035" y="4521298"/>
                </a:lnTo>
                <a:lnTo>
                  <a:pt x="6701815" y="5575574"/>
                </a:lnTo>
                <a:lnTo>
                  <a:pt x="6701815" y="5953076"/>
                </a:lnTo>
                <a:lnTo>
                  <a:pt x="8429137" y="5953076"/>
                </a:lnTo>
                <a:lnTo>
                  <a:pt x="8429137" y="5561914"/>
                </a:lnTo>
                <a:lnTo>
                  <a:pt x="7369973" y="5561914"/>
                </a:lnTo>
                <a:lnTo>
                  <a:pt x="8391884" y="4496463"/>
                </a:lnTo>
                <a:lnTo>
                  <a:pt x="8391884" y="4132620"/>
                </a:lnTo>
                <a:close/>
                <a:moveTo>
                  <a:pt x="5877614" y="4132620"/>
                </a:moveTo>
                <a:lnTo>
                  <a:pt x="5877614" y="5953076"/>
                </a:lnTo>
                <a:lnTo>
                  <a:pt x="6441384" y="5953076"/>
                </a:lnTo>
                <a:lnTo>
                  <a:pt x="6441384" y="4132620"/>
                </a:lnTo>
                <a:close/>
                <a:moveTo>
                  <a:pt x="3881513" y="4132620"/>
                </a:moveTo>
                <a:lnTo>
                  <a:pt x="3881513" y="5953076"/>
                </a:lnTo>
                <a:lnTo>
                  <a:pt x="4446525" y="5953076"/>
                </a:lnTo>
                <a:lnTo>
                  <a:pt x="4446525" y="5214214"/>
                </a:lnTo>
                <a:lnTo>
                  <a:pt x="4496196" y="5214214"/>
                </a:lnTo>
                <a:cubicBezTo>
                  <a:pt x="4547523" y="5214214"/>
                  <a:pt x="4593470" y="5228288"/>
                  <a:pt x="4634034" y="5256435"/>
                </a:cubicBezTo>
                <a:cubicBezTo>
                  <a:pt x="4663837" y="5277959"/>
                  <a:pt x="4697779" y="5324733"/>
                  <a:pt x="4735861" y="5396757"/>
                </a:cubicBezTo>
                <a:lnTo>
                  <a:pt x="5036547" y="5953076"/>
                </a:lnTo>
                <a:lnTo>
                  <a:pt x="5672166" y="5953076"/>
                </a:lnTo>
                <a:lnTo>
                  <a:pt x="5399750" y="5425570"/>
                </a:lnTo>
                <a:cubicBezTo>
                  <a:pt x="5386517" y="5399053"/>
                  <a:pt x="5360252" y="5361349"/>
                  <a:pt x="5320954" y="5312461"/>
                </a:cubicBezTo>
                <a:cubicBezTo>
                  <a:pt x="5281658" y="5263572"/>
                  <a:pt x="5251667" y="5231670"/>
                  <a:pt x="5230983" y="5216756"/>
                </a:cubicBezTo>
                <a:cubicBezTo>
                  <a:pt x="5200366" y="5194391"/>
                  <a:pt x="5151555" y="5172019"/>
                  <a:pt x="5084550" y="5149641"/>
                </a:cubicBezTo>
                <a:cubicBezTo>
                  <a:pt x="5168215" y="5130601"/>
                  <a:pt x="5234069" y="5106593"/>
                  <a:pt x="5282110" y="5077618"/>
                </a:cubicBezTo>
                <a:cubicBezTo>
                  <a:pt x="5357484" y="5032086"/>
                  <a:pt x="5416708" y="4972687"/>
                  <a:pt x="5459782" y="4899422"/>
                </a:cubicBezTo>
                <a:cubicBezTo>
                  <a:pt x="5502857" y="4826157"/>
                  <a:pt x="5524394" y="4739025"/>
                  <a:pt x="5524394" y="4638026"/>
                </a:cubicBezTo>
                <a:cubicBezTo>
                  <a:pt x="5524394" y="4522126"/>
                  <a:pt x="5496246" y="4423818"/>
                  <a:pt x="5439952" y="4343102"/>
                </a:cubicBezTo>
                <a:cubicBezTo>
                  <a:pt x="5383658" y="4262386"/>
                  <a:pt x="5309566" y="4207127"/>
                  <a:pt x="5217673" y="4177324"/>
                </a:cubicBezTo>
                <a:cubicBezTo>
                  <a:pt x="5125781" y="4147521"/>
                  <a:pt x="4992910" y="4132620"/>
                  <a:pt x="4819060" y="4132620"/>
                </a:cubicBezTo>
                <a:close/>
                <a:moveTo>
                  <a:pt x="2033254" y="4132620"/>
                </a:moveTo>
                <a:lnTo>
                  <a:pt x="2033254" y="5953076"/>
                </a:lnTo>
                <a:lnTo>
                  <a:pt x="2598266" y="5953076"/>
                </a:lnTo>
                <a:lnTo>
                  <a:pt x="2598266" y="5277545"/>
                </a:lnTo>
                <a:lnTo>
                  <a:pt x="2906228" y="5277545"/>
                </a:lnTo>
                <a:cubicBezTo>
                  <a:pt x="3133061" y="5277545"/>
                  <a:pt x="3301737" y="5225804"/>
                  <a:pt x="3412255" y="5122322"/>
                </a:cubicBezTo>
                <a:cubicBezTo>
                  <a:pt x="3522775" y="5018840"/>
                  <a:pt x="3578034" y="4875207"/>
                  <a:pt x="3578034" y="4691423"/>
                </a:cubicBezTo>
                <a:cubicBezTo>
                  <a:pt x="3578034" y="4512606"/>
                  <a:pt x="3527328" y="4374768"/>
                  <a:pt x="3425915" y="4277908"/>
                </a:cubicBezTo>
                <a:cubicBezTo>
                  <a:pt x="3324503" y="4181049"/>
                  <a:pt x="3171970" y="4132620"/>
                  <a:pt x="2968317" y="4132620"/>
                </a:cubicBezTo>
                <a:close/>
                <a:moveTo>
                  <a:pt x="6204924" y="2145104"/>
                </a:moveTo>
                <a:lnTo>
                  <a:pt x="6490535" y="2145104"/>
                </a:lnTo>
                <a:cubicBezTo>
                  <a:pt x="6589050" y="2145104"/>
                  <a:pt x="6657969" y="2161454"/>
                  <a:pt x="6697292" y="2194154"/>
                </a:cubicBezTo>
                <a:cubicBezTo>
                  <a:pt x="6736615" y="2226855"/>
                  <a:pt x="6756277" y="2270110"/>
                  <a:pt x="6756277" y="2323921"/>
                </a:cubicBezTo>
                <a:cubicBezTo>
                  <a:pt x="6756277" y="2381871"/>
                  <a:pt x="6736408" y="2428024"/>
                  <a:pt x="6696671" y="2462380"/>
                </a:cubicBezTo>
                <a:cubicBezTo>
                  <a:pt x="6656934" y="2496736"/>
                  <a:pt x="6588636" y="2513914"/>
                  <a:pt x="6491776" y="2513914"/>
                </a:cubicBezTo>
                <a:lnTo>
                  <a:pt x="6204924" y="2513914"/>
                </a:lnTo>
                <a:close/>
                <a:moveTo>
                  <a:pt x="4389644" y="1479507"/>
                </a:moveTo>
                <a:cubicBezTo>
                  <a:pt x="4508029" y="1479507"/>
                  <a:pt x="4601783" y="1519038"/>
                  <a:pt x="4670909" y="1598098"/>
                </a:cubicBezTo>
                <a:cubicBezTo>
                  <a:pt x="4740035" y="1677158"/>
                  <a:pt x="4774598" y="1802372"/>
                  <a:pt x="4774598" y="1973738"/>
                </a:cubicBezTo>
                <a:cubicBezTo>
                  <a:pt x="4774598" y="2177390"/>
                  <a:pt x="4741484" y="2318540"/>
                  <a:pt x="4675255" y="2397186"/>
                </a:cubicBezTo>
                <a:cubicBezTo>
                  <a:pt x="4609027" y="2475833"/>
                  <a:pt x="4515479" y="2515156"/>
                  <a:pt x="4394612" y="2515156"/>
                </a:cubicBezTo>
                <a:cubicBezTo>
                  <a:pt x="4277056" y="2515156"/>
                  <a:pt x="4184129" y="2475005"/>
                  <a:pt x="4115832" y="2394703"/>
                </a:cubicBezTo>
                <a:cubicBezTo>
                  <a:pt x="4047533" y="2314401"/>
                  <a:pt x="4013384" y="2182358"/>
                  <a:pt x="4013384" y="1998573"/>
                </a:cubicBezTo>
                <a:cubicBezTo>
                  <a:pt x="4013384" y="1813134"/>
                  <a:pt x="4047740" y="1680263"/>
                  <a:pt x="4116452" y="1599961"/>
                </a:cubicBezTo>
                <a:cubicBezTo>
                  <a:pt x="4185164" y="1519659"/>
                  <a:pt x="4276229" y="1479507"/>
                  <a:pt x="4389644" y="1479507"/>
                </a:cubicBezTo>
                <a:close/>
                <a:moveTo>
                  <a:pt x="6204924" y="1453430"/>
                </a:moveTo>
                <a:lnTo>
                  <a:pt x="6453281" y="1453430"/>
                </a:lnTo>
                <a:cubicBezTo>
                  <a:pt x="6538550" y="1453430"/>
                  <a:pt x="6598363" y="1468332"/>
                  <a:pt x="6632719" y="1498134"/>
                </a:cubicBezTo>
                <a:cubicBezTo>
                  <a:pt x="6667075" y="1527937"/>
                  <a:pt x="6684253" y="1569330"/>
                  <a:pt x="6684253" y="1622313"/>
                </a:cubicBezTo>
                <a:cubicBezTo>
                  <a:pt x="6684253" y="1679435"/>
                  <a:pt x="6667075" y="1723104"/>
                  <a:pt x="6632719" y="1753321"/>
                </a:cubicBezTo>
                <a:cubicBezTo>
                  <a:pt x="6598363" y="1783538"/>
                  <a:pt x="6537308" y="1798646"/>
                  <a:pt x="6449556" y="1798646"/>
                </a:cubicBezTo>
                <a:lnTo>
                  <a:pt x="6204924" y="1798646"/>
                </a:lnTo>
                <a:close/>
                <a:moveTo>
                  <a:pt x="9455711" y="1084620"/>
                </a:moveTo>
                <a:lnTo>
                  <a:pt x="9455711" y="2905076"/>
                </a:lnTo>
                <a:lnTo>
                  <a:pt x="10896182" y="2905076"/>
                </a:lnTo>
                <a:lnTo>
                  <a:pt x="10896182" y="2456792"/>
                </a:lnTo>
                <a:lnTo>
                  <a:pt x="10018240" y="2456792"/>
                </a:lnTo>
                <a:lnTo>
                  <a:pt x="10018240" y="1084620"/>
                </a:lnTo>
                <a:close/>
                <a:moveTo>
                  <a:pt x="7616145" y="1084620"/>
                </a:moveTo>
                <a:lnTo>
                  <a:pt x="7616145" y="2905076"/>
                </a:lnTo>
                <a:lnTo>
                  <a:pt x="9150991" y="2905076"/>
                </a:lnTo>
                <a:lnTo>
                  <a:pt x="9150991" y="2492804"/>
                </a:lnTo>
                <a:lnTo>
                  <a:pt x="8179915" y="2492804"/>
                </a:lnTo>
                <a:lnTo>
                  <a:pt x="8179915" y="2133928"/>
                </a:lnTo>
                <a:lnTo>
                  <a:pt x="9055373" y="2133928"/>
                </a:lnTo>
                <a:lnTo>
                  <a:pt x="9055373" y="1762634"/>
                </a:lnTo>
                <a:lnTo>
                  <a:pt x="8179915" y="1762634"/>
                </a:lnTo>
                <a:lnTo>
                  <a:pt x="8179915" y="1473299"/>
                </a:lnTo>
                <a:lnTo>
                  <a:pt x="9123671" y="1473299"/>
                </a:lnTo>
                <a:lnTo>
                  <a:pt x="9123671" y="1084620"/>
                </a:lnTo>
                <a:close/>
                <a:moveTo>
                  <a:pt x="5637429" y="1084620"/>
                </a:moveTo>
                <a:lnTo>
                  <a:pt x="5637429" y="2905076"/>
                </a:lnTo>
                <a:lnTo>
                  <a:pt x="6608504" y="2905076"/>
                </a:lnTo>
                <a:cubicBezTo>
                  <a:pt x="6649897" y="2905076"/>
                  <a:pt x="6733924" y="2896798"/>
                  <a:pt x="6860586" y="2880240"/>
                </a:cubicBezTo>
                <a:cubicBezTo>
                  <a:pt x="6955790" y="2867823"/>
                  <a:pt x="7026986" y="2847954"/>
                  <a:pt x="7074173" y="2820635"/>
                </a:cubicBezTo>
                <a:cubicBezTo>
                  <a:pt x="7150336" y="2776758"/>
                  <a:pt x="7210356" y="2717153"/>
                  <a:pt x="7254232" y="2641818"/>
                </a:cubicBezTo>
                <a:cubicBezTo>
                  <a:pt x="7298109" y="2566483"/>
                  <a:pt x="7320047" y="2481628"/>
                  <a:pt x="7320047" y="2387252"/>
                </a:cubicBezTo>
                <a:cubicBezTo>
                  <a:pt x="7320047" y="2271352"/>
                  <a:pt x="7289209" y="2175114"/>
                  <a:pt x="7227534" y="2098537"/>
                </a:cubicBezTo>
                <a:cubicBezTo>
                  <a:pt x="7165858" y="2021960"/>
                  <a:pt x="7069620" y="1967943"/>
                  <a:pt x="6938819" y="1936484"/>
                </a:cubicBezTo>
                <a:cubicBezTo>
                  <a:pt x="7024916" y="1906681"/>
                  <a:pt x="7090317" y="1866116"/>
                  <a:pt x="7135021" y="1814789"/>
                </a:cubicBezTo>
                <a:cubicBezTo>
                  <a:pt x="7202077" y="1737799"/>
                  <a:pt x="7235605" y="1645493"/>
                  <a:pt x="7235605" y="1537871"/>
                </a:cubicBezTo>
                <a:cubicBezTo>
                  <a:pt x="7235605" y="1409554"/>
                  <a:pt x="7188625" y="1301932"/>
                  <a:pt x="7094663" y="1215007"/>
                </a:cubicBezTo>
                <a:cubicBezTo>
                  <a:pt x="7000701" y="1128082"/>
                  <a:pt x="6865967" y="1084620"/>
                  <a:pt x="6690462" y="1084620"/>
                </a:cubicBezTo>
                <a:close/>
                <a:moveTo>
                  <a:pt x="1410813" y="1084620"/>
                </a:moveTo>
                <a:lnTo>
                  <a:pt x="1410813" y="2905076"/>
                </a:lnTo>
                <a:lnTo>
                  <a:pt x="1939813" y="2905076"/>
                </a:lnTo>
                <a:lnTo>
                  <a:pt x="1939813" y="1905517"/>
                </a:lnTo>
                <a:lnTo>
                  <a:pt x="2621553" y="2905076"/>
                </a:lnTo>
                <a:lnTo>
                  <a:pt x="3151795" y="2905076"/>
                </a:lnTo>
                <a:lnTo>
                  <a:pt x="3151795" y="1084620"/>
                </a:lnTo>
                <a:lnTo>
                  <a:pt x="2621553" y="1084620"/>
                </a:lnTo>
                <a:lnTo>
                  <a:pt x="2621553" y="2091785"/>
                </a:lnTo>
                <a:lnTo>
                  <a:pt x="1936087" y="1084620"/>
                </a:lnTo>
                <a:close/>
                <a:moveTo>
                  <a:pt x="4390886" y="1053575"/>
                </a:moveTo>
                <a:cubicBezTo>
                  <a:pt x="4095342" y="1053575"/>
                  <a:pt x="3864783" y="1136361"/>
                  <a:pt x="3699213" y="1301932"/>
                </a:cubicBezTo>
                <a:cubicBezTo>
                  <a:pt x="3533641" y="1467503"/>
                  <a:pt x="3450856" y="1698889"/>
                  <a:pt x="3450856" y="1996090"/>
                </a:cubicBezTo>
                <a:cubicBezTo>
                  <a:pt x="3450856" y="2208849"/>
                  <a:pt x="3492662" y="2386010"/>
                  <a:pt x="3576275" y="2527574"/>
                </a:cubicBezTo>
                <a:cubicBezTo>
                  <a:pt x="3659889" y="2669137"/>
                  <a:pt x="3768960" y="2772619"/>
                  <a:pt x="3903486" y="2838020"/>
                </a:cubicBezTo>
                <a:cubicBezTo>
                  <a:pt x="4038013" y="2903421"/>
                  <a:pt x="4207930" y="2936121"/>
                  <a:pt x="4413239" y="2936121"/>
                </a:cubicBezTo>
                <a:cubicBezTo>
                  <a:pt x="4615236" y="2936121"/>
                  <a:pt x="4783911" y="2898247"/>
                  <a:pt x="4919266" y="2822498"/>
                </a:cubicBezTo>
                <a:cubicBezTo>
                  <a:pt x="5054621" y="2746749"/>
                  <a:pt x="5158103" y="2640783"/>
                  <a:pt x="5229712" y="2504601"/>
                </a:cubicBezTo>
                <a:cubicBezTo>
                  <a:pt x="5301321" y="2368418"/>
                  <a:pt x="5337127" y="2193948"/>
                  <a:pt x="5337127" y="1981188"/>
                </a:cubicBezTo>
                <a:cubicBezTo>
                  <a:pt x="5337127" y="1688127"/>
                  <a:pt x="5255169" y="1460260"/>
                  <a:pt x="5091253" y="1297586"/>
                </a:cubicBezTo>
                <a:cubicBezTo>
                  <a:pt x="4927338" y="1134912"/>
                  <a:pt x="4693882" y="1053575"/>
                  <a:pt x="4390886" y="105357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1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flythrough dir="out" hasBounce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170</Words>
  <Application>Microsoft Office PowerPoint</Application>
  <PresentationFormat>Widescreen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BIJWASAN4</dc:creator>
  <cp:lastModifiedBy>BIJWASAN4</cp:lastModifiedBy>
  <cp:revision>1</cp:revision>
  <dcterms:created xsi:type="dcterms:W3CDTF">2024-12-16T06:05:13Z</dcterms:created>
  <dcterms:modified xsi:type="dcterms:W3CDTF">2024-12-16T07:23:02Z</dcterms:modified>
</cp:coreProperties>
</file>