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4660"/>
  </p:normalViewPr>
  <p:slideViewPr>
    <p:cSldViewPr snapToGrid="0">
      <p:cViewPr>
        <p:scale>
          <a:sx n="33" d="100"/>
          <a:sy n="33" d="100"/>
        </p:scale>
        <p:origin x="185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E59D1-C8C0-4027-BDCA-B09C7A1358E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D139-7BDB-42CF-A937-4A66345C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2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2D139-7BDB-42CF-A937-4A66345C6E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7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984EC-2B61-DDB7-9061-9325CD54F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90317-AA55-3809-974E-1134D5F93A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993677-BA78-9245-B8A0-10036FB99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69E6C-67E3-272D-CAD6-D4379352C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2D139-7BDB-42CF-A937-4A66345C6E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6A43-8E95-1875-48BA-C46022948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92AF9-A857-BBC4-964A-7DC2DF754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770F3-AD92-D9EE-8E06-CBED009F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21C8-1FAC-4392-9E0D-EF01E1C1C1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5194-EF28-C641-7F23-6A9BA261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2703-E550-48F1-7FAA-EC9DD800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CEF-06DF-416B-A2A7-1F6B413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819F-E037-2174-4B06-E4A1DD2F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4E815-3CF9-8EE8-82E7-9AAC680E7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FE9F-84F3-56A1-1E08-EC08E94D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21C8-1FAC-4392-9E0D-EF01E1C1C1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8DF8D-7F01-3BEE-3E38-70D1568B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67AB-5A4D-A218-0B7D-8DE9B00C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CEF-06DF-416B-A2A7-1F6B413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A7E3B-BF70-2B5D-B410-5ACB3BF89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BD6ED-0B66-EC14-74CC-EB2E4DBA7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06A6-2C8E-FCFF-1EC7-CFDA8259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21C8-1FAC-4392-9E0D-EF01E1C1C1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6487F-A0BE-37AE-ED97-ABC0C713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5D244-D08C-1096-6961-CD5C970C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CEF-06DF-416B-A2A7-1F6B413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BB07-2C9A-A921-69D6-695F8A14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A484-FD04-4948-747E-C99668B1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B2DF9-1A2E-2CD4-A7F8-0E049639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21C8-1FAC-4392-9E0D-EF01E1C1C1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19C2B-8B89-FB7F-E01D-FEB25F81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17E78-5D8E-7466-E3F0-B6C57199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CEF-06DF-416B-A2A7-1F6B413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15A9-BAB7-1C74-1DD0-9A17B68E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D0569-6737-4E81-185F-50B0F6DB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9AAF-B8CB-742D-2F54-CC191AB9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21C8-1FAC-4392-9E0D-EF01E1C1C1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C97CC-A319-A6FC-C422-6878FD53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3296D-504E-DDA7-8462-D17C6834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CEF-06DF-416B-A2A7-1F6B413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3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24CD-39DF-35D0-2543-19FEE75A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E97E-F828-6B00-BEBC-9A718F573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F10A1-7023-E47D-2D9C-FE3208991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BCDFC-5077-C1C5-73B4-9C6349B5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21C8-1FAC-4392-9E0D-EF01E1C1C1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71A4A-47DF-7951-B6A9-1EDBB9DC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9FFE4-556F-C8AD-4949-D698793F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CEF-06DF-416B-A2A7-1F6B413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92AA-9252-69FD-09FF-A61630FB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955A0-F622-6512-B88A-8CEAFB7C8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2613F-05F9-391D-3E16-BC2B74ABF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29483-7AF4-A573-1772-DB95E38F9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0F728-E466-8700-3921-0C12D9827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660BF-DDD4-06E9-262A-F7512385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21C8-1FAC-4392-9E0D-EF01E1C1C1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CC993-7B6D-FEFE-B5D4-F7F4D966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FB046-6F70-1713-57F3-14A56A3D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CEF-06DF-416B-A2A7-1F6B413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3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976A-CDB2-0940-711F-22E36722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08757-FC12-6B82-912B-8F4BBAF9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21C8-1FAC-4392-9E0D-EF01E1C1C1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0A06B-0842-6AF8-28FF-BF076BF1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B8BD4-ADC6-EC6A-0C40-3C8C3642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CEF-06DF-416B-A2A7-1F6B413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8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444F3-CFFF-AB11-AC13-FEB79605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21C8-1FAC-4392-9E0D-EF01E1C1C1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C07F0-F28B-33C6-8BEB-1F446E18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319B6-CB57-A72B-F7C4-C1D8CE1E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CEF-06DF-416B-A2A7-1F6B413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70A2-BF97-9CAB-9404-E62AE757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BC70-970F-F320-DE98-EAC32F6C3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6CB1-9A02-32C6-9C34-BC7E1895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39529-DC70-B9B3-CDEC-BEB8ECAB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21C8-1FAC-4392-9E0D-EF01E1C1C1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17AAB-2D97-29B0-22E8-36ECCE4C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383B3-CAE8-E96E-AA46-38924EB2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CEF-06DF-416B-A2A7-1F6B413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4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D199-F077-6D7D-17A0-5F8798FE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917CD-3108-F474-58A4-38B73C00E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737FF-23E4-E978-50EF-B7CC0D241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6BC03-020F-D571-4506-77987930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21C8-1FAC-4392-9E0D-EF01E1C1C1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243C8-DD27-96FF-7F18-75F767C3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A6F84-630C-2766-B84B-51E393D4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4CEF-06DF-416B-A2A7-1F6B413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C3BE1-61DE-91FF-1080-89BE2334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31EED-4D9B-1E41-E381-45C115B2B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ACE8C-B054-2B05-D42C-A6BD61E9C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21C8-1FAC-4392-9E0D-EF01E1C1C1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F5C6F-6B85-9D8B-3FC8-276939116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40F0-200C-66DC-A7C0-A1FA6DA15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4CEF-06DF-416B-A2A7-1F6B413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93A5-CABA-1DAA-8FFC-2BDE7CF56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FEB53-4071-700B-FD55-2AA1F4361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tudy Abroad in Japan | UCEAP">
            <a:extLst>
              <a:ext uri="{FF2B5EF4-FFF2-40B4-BE49-F238E27FC236}">
                <a16:creationId xmlns:a16="http://schemas.microsoft.com/office/drawing/2014/main" id="{9DBD1A1E-A576-7900-F5F5-6048EF50B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450" r="8526"/>
          <a:stretch/>
        </p:blipFill>
        <p:spPr bwMode="auto">
          <a:xfrm>
            <a:off x="1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D2D21BE-3CC1-DC35-1E46-F18E8E1E0E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047885" y="2794815"/>
                </a:moveTo>
                <a:lnTo>
                  <a:pt x="8298490" y="3611002"/>
                </a:lnTo>
                <a:lnTo>
                  <a:pt x="7799892" y="3611002"/>
                </a:lnTo>
                <a:close/>
                <a:moveTo>
                  <a:pt x="3561610" y="2794815"/>
                </a:moveTo>
                <a:lnTo>
                  <a:pt x="3812216" y="3611002"/>
                </a:lnTo>
                <a:lnTo>
                  <a:pt x="3313618" y="3611002"/>
                </a:lnTo>
                <a:close/>
                <a:moveTo>
                  <a:pt x="5730452" y="2667818"/>
                </a:moveTo>
                <a:lnTo>
                  <a:pt x="5930240" y="2667818"/>
                </a:lnTo>
                <a:cubicBezTo>
                  <a:pt x="6061367" y="2667818"/>
                  <a:pt x="6150677" y="2692598"/>
                  <a:pt x="6198172" y="2742157"/>
                </a:cubicBezTo>
                <a:cubicBezTo>
                  <a:pt x="6245667" y="2791717"/>
                  <a:pt x="6269414" y="2852118"/>
                  <a:pt x="6269414" y="2923360"/>
                </a:cubicBezTo>
                <a:cubicBezTo>
                  <a:pt x="6269414" y="2996667"/>
                  <a:pt x="6242053" y="3056810"/>
                  <a:pt x="6187331" y="3103789"/>
                </a:cubicBezTo>
                <a:cubicBezTo>
                  <a:pt x="6132609" y="3150767"/>
                  <a:pt x="6037619" y="3174257"/>
                  <a:pt x="5902362" y="3174257"/>
                </a:cubicBezTo>
                <a:lnTo>
                  <a:pt x="5730452" y="3174257"/>
                </a:lnTo>
                <a:close/>
                <a:moveTo>
                  <a:pt x="9519792" y="2206292"/>
                </a:moveTo>
                <a:lnTo>
                  <a:pt x="9519792" y="4476749"/>
                </a:lnTo>
                <a:lnTo>
                  <a:pt x="10179557" y="4476749"/>
                </a:lnTo>
                <a:lnTo>
                  <a:pt x="10179557" y="3230108"/>
                </a:lnTo>
                <a:lnTo>
                  <a:pt x="11029817" y="4476749"/>
                </a:lnTo>
                <a:lnTo>
                  <a:pt x="11691130" y="4476749"/>
                </a:lnTo>
                <a:lnTo>
                  <a:pt x="11691130" y="2206292"/>
                </a:lnTo>
                <a:lnTo>
                  <a:pt x="11029817" y="2206292"/>
                </a:lnTo>
                <a:lnTo>
                  <a:pt x="11029817" y="3462420"/>
                </a:lnTo>
                <a:lnTo>
                  <a:pt x="10174911" y="2206292"/>
                </a:lnTo>
                <a:close/>
                <a:moveTo>
                  <a:pt x="7673863" y="2206292"/>
                </a:moveTo>
                <a:lnTo>
                  <a:pt x="6820506" y="4476749"/>
                </a:lnTo>
                <a:lnTo>
                  <a:pt x="7536848" y="4476749"/>
                </a:lnTo>
                <a:lnTo>
                  <a:pt x="7647510" y="4101953"/>
                </a:lnTo>
                <a:lnTo>
                  <a:pt x="8444024" y="4101953"/>
                </a:lnTo>
                <a:lnTo>
                  <a:pt x="8557614" y="4476749"/>
                </a:lnTo>
                <a:lnTo>
                  <a:pt x="9292299" y="4476749"/>
                </a:lnTo>
                <a:lnTo>
                  <a:pt x="8439136" y="2206292"/>
                </a:lnTo>
                <a:close/>
                <a:moveTo>
                  <a:pt x="5025775" y="2206292"/>
                </a:moveTo>
                <a:lnTo>
                  <a:pt x="5025775" y="4476749"/>
                </a:lnTo>
                <a:lnTo>
                  <a:pt x="5730452" y="4476749"/>
                </a:lnTo>
                <a:lnTo>
                  <a:pt x="5730452" y="3634233"/>
                </a:lnTo>
                <a:lnTo>
                  <a:pt x="6114540" y="3634233"/>
                </a:lnTo>
                <a:cubicBezTo>
                  <a:pt x="6397444" y="3634233"/>
                  <a:pt x="6607815" y="3569702"/>
                  <a:pt x="6745653" y="3440640"/>
                </a:cubicBezTo>
                <a:cubicBezTo>
                  <a:pt x="6883491" y="3311578"/>
                  <a:pt x="6952410" y="3132441"/>
                  <a:pt x="6952410" y="2903227"/>
                </a:cubicBezTo>
                <a:cubicBezTo>
                  <a:pt x="6952410" y="2680208"/>
                  <a:pt x="6889169" y="2508297"/>
                  <a:pt x="6762689" y="2387496"/>
                </a:cubicBezTo>
                <a:cubicBezTo>
                  <a:pt x="6636208" y="2266693"/>
                  <a:pt x="6445971" y="2206292"/>
                  <a:pt x="6191977" y="2206292"/>
                </a:cubicBezTo>
                <a:close/>
                <a:moveTo>
                  <a:pt x="3187589" y="2206292"/>
                </a:moveTo>
                <a:lnTo>
                  <a:pt x="2334232" y="4476749"/>
                </a:lnTo>
                <a:lnTo>
                  <a:pt x="3050574" y="4476749"/>
                </a:lnTo>
                <a:lnTo>
                  <a:pt x="3161236" y="4101953"/>
                </a:lnTo>
                <a:lnTo>
                  <a:pt x="3957750" y="4101953"/>
                </a:lnTo>
                <a:lnTo>
                  <a:pt x="4071340" y="4476749"/>
                </a:lnTo>
                <a:lnTo>
                  <a:pt x="4806025" y="4476749"/>
                </a:lnTo>
                <a:lnTo>
                  <a:pt x="3952862" y="2206292"/>
                </a:lnTo>
                <a:close/>
                <a:moveTo>
                  <a:pt x="1477805" y="2206292"/>
                </a:moveTo>
                <a:lnTo>
                  <a:pt x="1477805" y="3605146"/>
                </a:lnTo>
                <a:cubicBezTo>
                  <a:pt x="1477805" y="3743371"/>
                  <a:pt x="1459478" y="3841627"/>
                  <a:pt x="1422825" y="3899915"/>
                </a:cubicBezTo>
                <a:cubicBezTo>
                  <a:pt x="1386171" y="3958203"/>
                  <a:pt x="1328610" y="3987346"/>
                  <a:pt x="1250140" y="3987346"/>
                </a:cubicBezTo>
                <a:cubicBezTo>
                  <a:pt x="1200580" y="3987346"/>
                  <a:pt x="1162378" y="3977538"/>
                  <a:pt x="1135533" y="3957920"/>
                </a:cubicBezTo>
                <a:cubicBezTo>
                  <a:pt x="1096298" y="3927978"/>
                  <a:pt x="1068421" y="3888743"/>
                  <a:pt x="1051901" y="3840216"/>
                </a:cubicBezTo>
                <a:cubicBezTo>
                  <a:pt x="1035381" y="3791689"/>
                  <a:pt x="1026605" y="3717349"/>
                  <a:pt x="1025572" y="3617197"/>
                </a:cubicBezTo>
                <a:lnTo>
                  <a:pt x="354967" y="3708573"/>
                </a:lnTo>
                <a:cubicBezTo>
                  <a:pt x="367356" y="3884097"/>
                  <a:pt x="407882" y="4031485"/>
                  <a:pt x="476543" y="4150739"/>
                </a:cubicBezTo>
                <a:cubicBezTo>
                  <a:pt x="545204" y="4269992"/>
                  <a:pt x="642517" y="4360593"/>
                  <a:pt x="768481" y="4422543"/>
                </a:cubicBezTo>
                <a:cubicBezTo>
                  <a:pt x="894445" y="4484493"/>
                  <a:pt x="1072034" y="4515468"/>
                  <a:pt x="1301248" y="4515468"/>
                </a:cubicBezTo>
                <a:cubicBezTo>
                  <a:pt x="1518072" y="4515468"/>
                  <a:pt x="1695920" y="4468521"/>
                  <a:pt x="1834790" y="4374629"/>
                </a:cubicBezTo>
                <a:cubicBezTo>
                  <a:pt x="1973661" y="4280736"/>
                  <a:pt x="2066069" y="4166206"/>
                  <a:pt x="2112015" y="4031038"/>
                </a:cubicBezTo>
                <a:cubicBezTo>
                  <a:pt x="2157961" y="3895870"/>
                  <a:pt x="2180934" y="3698796"/>
                  <a:pt x="2180934" y="3439818"/>
                </a:cubicBezTo>
                <a:lnTo>
                  <a:pt x="2180934" y="220629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F03612-166E-3DC2-60E2-E5D1F59A10D8}"/>
              </a:ext>
            </a:extLst>
          </p:cNvPr>
          <p:cNvSpPr/>
          <p:nvPr/>
        </p:nvSpPr>
        <p:spPr>
          <a:xfrm>
            <a:off x="12380686" y="-2"/>
            <a:ext cx="5070736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900" b="1" dirty="0">
                <a:solidFill>
                  <a:schemeClr val="bg1"/>
                </a:solidFill>
              </a:rPr>
              <a:t>JAPAN</a:t>
            </a:r>
          </a:p>
          <a:p>
            <a:pPr algn="ctr"/>
            <a:r>
              <a:rPr lang="en-US" sz="1800" u="sng" dirty="0">
                <a:solidFill>
                  <a:schemeClr val="bg1"/>
                </a:solidFill>
              </a:rPr>
              <a:t>Japan</a:t>
            </a:r>
            <a:r>
              <a:rPr lang="en-US" sz="1800" dirty="0">
                <a:solidFill>
                  <a:schemeClr val="bg1"/>
                </a:solidFill>
              </a:rPr>
              <a:t> is an island nation located in East Asia. It is known for its distinct culture, advanced technology, and historical significance. Below is a systematic breakdown of Japan's </a:t>
            </a:r>
            <a:r>
              <a:rPr lang="en-US" sz="1800" b="1" dirty="0">
                <a:solidFill>
                  <a:schemeClr val="bg1"/>
                </a:solidFill>
              </a:rPr>
              <a:t>location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b="1" dirty="0">
                <a:solidFill>
                  <a:schemeClr val="bg1"/>
                </a:solidFill>
              </a:rPr>
              <a:t>area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bg1"/>
                </a:solidFill>
              </a:rPr>
              <a:t>Continent</a:t>
            </a:r>
            <a:r>
              <a:rPr lang="en-US" sz="1800" u="sng" dirty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Asia (East Asia)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bg1"/>
                </a:solidFill>
              </a:rPr>
              <a:t>Coordinates</a:t>
            </a:r>
            <a:r>
              <a:rPr lang="en-US" sz="1800" u="sng" dirty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Approximately </a:t>
            </a:r>
            <a:r>
              <a:rPr lang="en-US" sz="1800" b="1" dirty="0">
                <a:solidFill>
                  <a:schemeClr val="bg1"/>
                </a:solidFill>
              </a:rPr>
              <a:t>35.68° N latitude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b="1" dirty="0">
                <a:solidFill>
                  <a:schemeClr val="bg1"/>
                </a:solidFill>
              </a:rPr>
              <a:t>139.76° E longitude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bg1"/>
                </a:solidFill>
              </a:rPr>
              <a:t>Region</a:t>
            </a:r>
            <a:r>
              <a:rPr lang="en-US" sz="1800" u="sng" dirty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Japan is part of the </a:t>
            </a:r>
            <a:r>
              <a:rPr lang="en-US" sz="1800" b="1" dirty="0">
                <a:solidFill>
                  <a:schemeClr val="bg1"/>
                </a:solidFill>
              </a:rPr>
              <a:t>Asia-Pacific region</a:t>
            </a:r>
            <a:r>
              <a:rPr lang="en-US" sz="1800" dirty="0">
                <a:solidFill>
                  <a:schemeClr val="bg1"/>
                </a:solidFill>
              </a:rPr>
              <a:t>, located off the eastern coast of the Asian continent.</a:t>
            </a:r>
          </a:p>
        </p:txBody>
      </p:sp>
    </p:spTree>
    <p:extLst>
      <p:ext uri="{BB962C8B-B14F-4D97-AF65-F5344CB8AC3E}">
        <p14:creationId xmlns:p14="http://schemas.microsoft.com/office/powerpoint/2010/main" val="303540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E19A7-73F8-27C3-06DE-2F742A1E6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EDA2-13F4-52E6-D4AB-18C03FE6C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80ECB-64FF-3DCF-8478-CBF5447FB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tudy Abroad in Japan | UCEAP">
            <a:extLst>
              <a:ext uri="{FF2B5EF4-FFF2-40B4-BE49-F238E27FC236}">
                <a16:creationId xmlns:a16="http://schemas.microsoft.com/office/drawing/2014/main" id="{C6659C6E-2BC8-81B9-A632-F505A288E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450" r="8526"/>
          <a:stretch/>
        </p:blipFill>
        <p:spPr bwMode="auto">
          <a:xfrm>
            <a:off x="1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63D75E-6D33-B165-08A4-C685DC1624EB}"/>
              </a:ext>
            </a:extLst>
          </p:cNvPr>
          <p:cNvSpPr/>
          <p:nvPr/>
        </p:nvSpPr>
        <p:spPr>
          <a:xfrm>
            <a:off x="-35639830" y="-54798686"/>
            <a:ext cx="131325257" cy="10371908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047885" y="2794815"/>
                </a:moveTo>
                <a:lnTo>
                  <a:pt x="8298490" y="3611002"/>
                </a:lnTo>
                <a:lnTo>
                  <a:pt x="7799892" y="3611002"/>
                </a:lnTo>
                <a:close/>
                <a:moveTo>
                  <a:pt x="3561610" y="2794815"/>
                </a:moveTo>
                <a:lnTo>
                  <a:pt x="3812216" y="3611002"/>
                </a:lnTo>
                <a:lnTo>
                  <a:pt x="3313618" y="3611002"/>
                </a:lnTo>
                <a:close/>
                <a:moveTo>
                  <a:pt x="5730452" y="2667818"/>
                </a:moveTo>
                <a:lnTo>
                  <a:pt x="5930240" y="2667818"/>
                </a:lnTo>
                <a:cubicBezTo>
                  <a:pt x="6061367" y="2667818"/>
                  <a:pt x="6150677" y="2692598"/>
                  <a:pt x="6198172" y="2742157"/>
                </a:cubicBezTo>
                <a:cubicBezTo>
                  <a:pt x="6245667" y="2791717"/>
                  <a:pt x="6269414" y="2852118"/>
                  <a:pt x="6269414" y="2923360"/>
                </a:cubicBezTo>
                <a:cubicBezTo>
                  <a:pt x="6269414" y="2996667"/>
                  <a:pt x="6242053" y="3056810"/>
                  <a:pt x="6187331" y="3103789"/>
                </a:cubicBezTo>
                <a:cubicBezTo>
                  <a:pt x="6132609" y="3150767"/>
                  <a:pt x="6037619" y="3174257"/>
                  <a:pt x="5902362" y="3174257"/>
                </a:cubicBezTo>
                <a:lnTo>
                  <a:pt x="5730452" y="3174257"/>
                </a:lnTo>
                <a:close/>
                <a:moveTo>
                  <a:pt x="9519792" y="2206292"/>
                </a:moveTo>
                <a:lnTo>
                  <a:pt x="9519792" y="4476749"/>
                </a:lnTo>
                <a:lnTo>
                  <a:pt x="10179557" y="4476749"/>
                </a:lnTo>
                <a:lnTo>
                  <a:pt x="10179557" y="3230108"/>
                </a:lnTo>
                <a:lnTo>
                  <a:pt x="11029817" y="4476749"/>
                </a:lnTo>
                <a:lnTo>
                  <a:pt x="11691130" y="4476749"/>
                </a:lnTo>
                <a:lnTo>
                  <a:pt x="11691130" y="2206292"/>
                </a:lnTo>
                <a:lnTo>
                  <a:pt x="11029817" y="2206292"/>
                </a:lnTo>
                <a:lnTo>
                  <a:pt x="11029817" y="3462420"/>
                </a:lnTo>
                <a:lnTo>
                  <a:pt x="10174911" y="2206292"/>
                </a:lnTo>
                <a:close/>
                <a:moveTo>
                  <a:pt x="7673863" y="2206292"/>
                </a:moveTo>
                <a:lnTo>
                  <a:pt x="6820506" y="4476749"/>
                </a:lnTo>
                <a:lnTo>
                  <a:pt x="7536848" y="4476749"/>
                </a:lnTo>
                <a:lnTo>
                  <a:pt x="7647510" y="4101953"/>
                </a:lnTo>
                <a:lnTo>
                  <a:pt x="8444024" y="4101953"/>
                </a:lnTo>
                <a:lnTo>
                  <a:pt x="8557614" y="4476749"/>
                </a:lnTo>
                <a:lnTo>
                  <a:pt x="9292299" y="4476749"/>
                </a:lnTo>
                <a:lnTo>
                  <a:pt x="8439136" y="2206292"/>
                </a:lnTo>
                <a:close/>
                <a:moveTo>
                  <a:pt x="5025775" y="2206292"/>
                </a:moveTo>
                <a:lnTo>
                  <a:pt x="5025775" y="4476749"/>
                </a:lnTo>
                <a:lnTo>
                  <a:pt x="5730452" y="4476749"/>
                </a:lnTo>
                <a:lnTo>
                  <a:pt x="5730452" y="3634233"/>
                </a:lnTo>
                <a:lnTo>
                  <a:pt x="6114540" y="3634233"/>
                </a:lnTo>
                <a:cubicBezTo>
                  <a:pt x="6397444" y="3634233"/>
                  <a:pt x="6607815" y="3569702"/>
                  <a:pt x="6745653" y="3440640"/>
                </a:cubicBezTo>
                <a:cubicBezTo>
                  <a:pt x="6883491" y="3311578"/>
                  <a:pt x="6952410" y="3132441"/>
                  <a:pt x="6952410" y="2903227"/>
                </a:cubicBezTo>
                <a:cubicBezTo>
                  <a:pt x="6952410" y="2680208"/>
                  <a:pt x="6889169" y="2508297"/>
                  <a:pt x="6762689" y="2387496"/>
                </a:cubicBezTo>
                <a:cubicBezTo>
                  <a:pt x="6636208" y="2266693"/>
                  <a:pt x="6445971" y="2206292"/>
                  <a:pt x="6191977" y="2206292"/>
                </a:cubicBezTo>
                <a:close/>
                <a:moveTo>
                  <a:pt x="3187589" y="2206292"/>
                </a:moveTo>
                <a:lnTo>
                  <a:pt x="2334232" y="4476749"/>
                </a:lnTo>
                <a:lnTo>
                  <a:pt x="3050574" y="4476749"/>
                </a:lnTo>
                <a:lnTo>
                  <a:pt x="3161236" y="4101953"/>
                </a:lnTo>
                <a:lnTo>
                  <a:pt x="3957750" y="4101953"/>
                </a:lnTo>
                <a:lnTo>
                  <a:pt x="4071340" y="4476749"/>
                </a:lnTo>
                <a:lnTo>
                  <a:pt x="4806025" y="4476749"/>
                </a:lnTo>
                <a:lnTo>
                  <a:pt x="3952862" y="2206292"/>
                </a:lnTo>
                <a:close/>
                <a:moveTo>
                  <a:pt x="1477805" y="2206292"/>
                </a:moveTo>
                <a:lnTo>
                  <a:pt x="1477805" y="3605146"/>
                </a:lnTo>
                <a:cubicBezTo>
                  <a:pt x="1477805" y="3743371"/>
                  <a:pt x="1459478" y="3841627"/>
                  <a:pt x="1422825" y="3899915"/>
                </a:cubicBezTo>
                <a:cubicBezTo>
                  <a:pt x="1386171" y="3958203"/>
                  <a:pt x="1328610" y="3987346"/>
                  <a:pt x="1250140" y="3987346"/>
                </a:cubicBezTo>
                <a:cubicBezTo>
                  <a:pt x="1200580" y="3987346"/>
                  <a:pt x="1162378" y="3977538"/>
                  <a:pt x="1135533" y="3957920"/>
                </a:cubicBezTo>
                <a:cubicBezTo>
                  <a:pt x="1096298" y="3927978"/>
                  <a:pt x="1068421" y="3888743"/>
                  <a:pt x="1051901" y="3840216"/>
                </a:cubicBezTo>
                <a:cubicBezTo>
                  <a:pt x="1035381" y="3791689"/>
                  <a:pt x="1026605" y="3717349"/>
                  <a:pt x="1025572" y="3617197"/>
                </a:cubicBezTo>
                <a:lnTo>
                  <a:pt x="354967" y="3708573"/>
                </a:lnTo>
                <a:cubicBezTo>
                  <a:pt x="367356" y="3884097"/>
                  <a:pt x="407882" y="4031485"/>
                  <a:pt x="476543" y="4150739"/>
                </a:cubicBezTo>
                <a:cubicBezTo>
                  <a:pt x="545204" y="4269992"/>
                  <a:pt x="642517" y="4360593"/>
                  <a:pt x="768481" y="4422543"/>
                </a:cubicBezTo>
                <a:cubicBezTo>
                  <a:pt x="894445" y="4484493"/>
                  <a:pt x="1072034" y="4515468"/>
                  <a:pt x="1301248" y="4515468"/>
                </a:cubicBezTo>
                <a:cubicBezTo>
                  <a:pt x="1518072" y="4515468"/>
                  <a:pt x="1695920" y="4468521"/>
                  <a:pt x="1834790" y="4374629"/>
                </a:cubicBezTo>
                <a:cubicBezTo>
                  <a:pt x="1973661" y="4280736"/>
                  <a:pt x="2066069" y="4166206"/>
                  <a:pt x="2112015" y="4031038"/>
                </a:cubicBezTo>
                <a:cubicBezTo>
                  <a:pt x="2157961" y="3895870"/>
                  <a:pt x="2180934" y="3698796"/>
                  <a:pt x="2180934" y="3439818"/>
                </a:cubicBezTo>
                <a:lnTo>
                  <a:pt x="2180934" y="220629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D90E9-26A2-F4C0-89DC-C93181295EDB}"/>
              </a:ext>
            </a:extLst>
          </p:cNvPr>
          <p:cNvSpPr/>
          <p:nvPr/>
        </p:nvSpPr>
        <p:spPr>
          <a:xfrm>
            <a:off x="6444343" y="0"/>
            <a:ext cx="5747656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CFBB3-52AE-96B1-B409-CAE3DBA3A6F6}"/>
              </a:ext>
            </a:extLst>
          </p:cNvPr>
          <p:cNvSpPr txBox="1"/>
          <p:nvPr/>
        </p:nvSpPr>
        <p:spPr>
          <a:xfrm>
            <a:off x="7075714" y="660956"/>
            <a:ext cx="448491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</a:rPr>
              <a:t>JAPAN</a:t>
            </a:r>
          </a:p>
          <a:p>
            <a:r>
              <a:rPr lang="en-US" sz="1600" u="sng" dirty="0">
                <a:solidFill>
                  <a:schemeClr val="bg1"/>
                </a:solidFill>
              </a:rPr>
              <a:t>Japan</a:t>
            </a:r>
            <a:r>
              <a:rPr lang="en-US" sz="1600" dirty="0">
                <a:solidFill>
                  <a:schemeClr val="bg1"/>
                </a:solidFill>
              </a:rPr>
              <a:t> is an island nation located in East Asia. It is known for its distinct culture, advanced technology, and historical significance. Below is a systematic breakdown of Japan's </a:t>
            </a:r>
            <a:r>
              <a:rPr lang="en-US" sz="1600" b="1" dirty="0">
                <a:solidFill>
                  <a:schemeClr val="bg1"/>
                </a:solidFill>
              </a:rPr>
              <a:t>location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b="1" dirty="0">
                <a:solidFill>
                  <a:schemeClr val="bg1"/>
                </a:solidFill>
              </a:rPr>
              <a:t>area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bg1"/>
                </a:solidFill>
              </a:rPr>
              <a:t>Continent: </a:t>
            </a:r>
            <a:r>
              <a:rPr lang="en-US" sz="1600" dirty="0">
                <a:solidFill>
                  <a:schemeClr val="bg1"/>
                </a:solidFill>
              </a:rPr>
              <a:t>Asia (East Asia)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bg1"/>
                </a:solidFill>
              </a:rPr>
              <a:t>Coordinates</a:t>
            </a:r>
            <a:r>
              <a:rPr lang="en-US" sz="1600" u="sng" dirty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Approximately </a:t>
            </a:r>
            <a:r>
              <a:rPr lang="en-US" sz="1600" b="1" dirty="0">
                <a:solidFill>
                  <a:schemeClr val="bg1"/>
                </a:solidFill>
              </a:rPr>
              <a:t>35.68° N latitude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b="1" dirty="0">
                <a:solidFill>
                  <a:schemeClr val="bg1"/>
                </a:solidFill>
              </a:rPr>
              <a:t>139.76° E longitude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bg1"/>
                </a:solidFill>
              </a:rPr>
              <a:t>Region</a:t>
            </a:r>
            <a:r>
              <a:rPr lang="en-US" sz="1600" u="sng" dirty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Japan is part of the </a:t>
            </a:r>
            <a:r>
              <a:rPr lang="en-US" sz="1600" b="1" dirty="0">
                <a:solidFill>
                  <a:schemeClr val="bg1"/>
                </a:solidFill>
              </a:rPr>
              <a:t>Asia-Pacific region</a:t>
            </a:r>
            <a:r>
              <a:rPr lang="en-US" sz="1600" dirty="0">
                <a:solidFill>
                  <a:schemeClr val="bg1"/>
                </a:solidFill>
              </a:rPr>
              <a:t>, located off the eastern coast of the Asian continent.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53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5CF7E-6AD1-B086-7652-6009E43EF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D39B-B8BE-5F85-9813-3B40158B4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D8561-D269-6B0C-B2C0-7AFA1833A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tudy Abroad in Japan | UCEAP">
            <a:extLst>
              <a:ext uri="{FF2B5EF4-FFF2-40B4-BE49-F238E27FC236}">
                <a16:creationId xmlns:a16="http://schemas.microsoft.com/office/drawing/2014/main" id="{E5018B54-8836-0E32-9E92-FFD79D75D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450" r="8526"/>
          <a:stretch/>
        </p:blipFill>
        <p:spPr bwMode="auto">
          <a:xfrm>
            <a:off x="-2149813" y="-1429289"/>
            <a:ext cx="17889165" cy="1006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64BA1F-F6EB-08A2-A4EB-A865FFCACCDE}"/>
              </a:ext>
            </a:extLst>
          </p:cNvPr>
          <p:cNvSpPr/>
          <p:nvPr/>
        </p:nvSpPr>
        <p:spPr>
          <a:xfrm>
            <a:off x="-35639830" y="-54798686"/>
            <a:ext cx="131325257" cy="10371908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047885" y="2794815"/>
                </a:moveTo>
                <a:lnTo>
                  <a:pt x="8298490" y="3611002"/>
                </a:lnTo>
                <a:lnTo>
                  <a:pt x="7799892" y="3611002"/>
                </a:lnTo>
                <a:close/>
                <a:moveTo>
                  <a:pt x="3561610" y="2794815"/>
                </a:moveTo>
                <a:lnTo>
                  <a:pt x="3812216" y="3611002"/>
                </a:lnTo>
                <a:lnTo>
                  <a:pt x="3313618" y="3611002"/>
                </a:lnTo>
                <a:close/>
                <a:moveTo>
                  <a:pt x="5730452" y="2667818"/>
                </a:moveTo>
                <a:lnTo>
                  <a:pt x="5930240" y="2667818"/>
                </a:lnTo>
                <a:cubicBezTo>
                  <a:pt x="6061367" y="2667818"/>
                  <a:pt x="6150677" y="2692598"/>
                  <a:pt x="6198172" y="2742157"/>
                </a:cubicBezTo>
                <a:cubicBezTo>
                  <a:pt x="6245667" y="2791717"/>
                  <a:pt x="6269414" y="2852118"/>
                  <a:pt x="6269414" y="2923360"/>
                </a:cubicBezTo>
                <a:cubicBezTo>
                  <a:pt x="6269414" y="2996667"/>
                  <a:pt x="6242053" y="3056810"/>
                  <a:pt x="6187331" y="3103789"/>
                </a:cubicBezTo>
                <a:cubicBezTo>
                  <a:pt x="6132609" y="3150767"/>
                  <a:pt x="6037619" y="3174257"/>
                  <a:pt x="5902362" y="3174257"/>
                </a:cubicBezTo>
                <a:lnTo>
                  <a:pt x="5730452" y="3174257"/>
                </a:lnTo>
                <a:close/>
                <a:moveTo>
                  <a:pt x="9519792" y="2206292"/>
                </a:moveTo>
                <a:lnTo>
                  <a:pt x="9519792" y="4476749"/>
                </a:lnTo>
                <a:lnTo>
                  <a:pt x="10179557" y="4476749"/>
                </a:lnTo>
                <a:lnTo>
                  <a:pt x="10179557" y="3230108"/>
                </a:lnTo>
                <a:lnTo>
                  <a:pt x="11029817" y="4476749"/>
                </a:lnTo>
                <a:lnTo>
                  <a:pt x="11691130" y="4476749"/>
                </a:lnTo>
                <a:lnTo>
                  <a:pt x="11691130" y="2206292"/>
                </a:lnTo>
                <a:lnTo>
                  <a:pt x="11029817" y="2206292"/>
                </a:lnTo>
                <a:lnTo>
                  <a:pt x="11029817" y="3462420"/>
                </a:lnTo>
                <a:lnTo>
                  <a:pt x="10174911" y="2206292"/>
                </a:lnTo>
                <a:close/>
                <a:moveTo>
                  <a:pt x="7673863" y="2206292"/>
                </a:moveTo>
                <a:lnTo>
                  <a:pt x="6820506" y="4476749"/>
                </a:lnTo>
                <a:lnTo>
                  <a:pt x="7536848" y="4476749"/>
                </a:lnTo>
                <a:lnTo>
                  <a:pt x="7647510" y="4101953"/>
                </a:lnTo>
                <a:lnTo>
                  <a:pt x="8444024" y="4101953"/>
                </a:lnTo>
                <a:lnTo>
                  <a:pt x="8557614" y="4476749"/>
                </a:lnTo>
                <a:lnTo>
                  <a:pt x="9292299" y="4476749"/>
                </a:lnTo>
                <a:lnTo>
                  <a:pt x="8439136" y="2206292"/>
                </a:lnTo>
                <a:close/>
                <a:moveTo>
                  <a:pt x="5025775" y="2206292"/>
                </a:moveTo>
                <a:lnTo>
                  <a:pt x="5025775" y="4476749"/>
                </a:lnTo>
                <a:lnTo>
                  <a:pt x="5730452" y="4476749"/>
                </a:lnTo>
                <a:lnTo>
                  <a:pt x="5730452" y="3634233"/>
                </a:lnTo>
                <a:lnTo>
                  <a:pt x="6114540" y="3634233"/>
                </a:lnTo>
                <a:cubicBezTo>
                  <a:pt x="6397444" y="3634233"/>
                  <a:pt x="6607815" y="3569702"/>
                  <a:pt x="6745653" y="3440640"/>
                </a:cubicBezTo>
                <a:cubicBezTo>
                  <a:pt x="6883491" y="3311578"/>
                  <a:pt x="6952410" y="3132441"/>
                  <a:pt x="6952410" y="2903227"/>
                </a:cubicBezTo>
                <a:cubicBezTo>
                  <a:pt x="6952410" y="2680208"/>
                  <a:pt x="6889169" y="2508297"/>
                  <a:pt x="6762689" y="2387496"/>
                </a:cubicBezTo>
                <a:cubicBezTo>
                  <a:pt x="6636208" y="2266693"/>
                  <a:pt x="6445971" y="2206292"/>
                  <a:pt x="6191977" y="2206292"/>
                </a:cubicBezTo>
                <a:close/>
                <a:moveTo>
                  <a:pt x="3187589" y="2206292"/>
                </a:moveTo>
                <a:lnTo>
                  <a:pt x="2334232" y="4476749"/>
                </a:lnTo>
                <a:lnTo>
                  <a:pt x="3050574" y="4476749"/>
                </a:lnTo>
                <a:lnTo>
                  <a:pt x="3161236" y="4101953"/>
                </a:lnTo>
                <a:lnTo>
                  <a:pt x="3957750" y="4101953"/>
                </a:lnTo>
                <a:lnTo>
                  <a:pt x="4071340" y="4476749"/>
                </a:lnTo>
                <a:lnTo>
                  <a:pt x="4806025" y="4476749"/>
                </a:lnTo>
                <a:lnTo>
                  <a:pt x="3952862" y="2206292"/>
                </a:lnTo>
                <a:close/>
                <a:moveTo>
                  <a:pt x="1477805" y="2206292"/>
                </a:moveTo>
                <a:lnTo>
                  <a:pt x="1477805" y="3605146"/>
                </a:lnTo>
                <a:cubicBezTo>
                  <a:pt x="1477805" y="3743371"/>
                  <a:pt x="1459478" y="3841627"/>
                  <a:pt x="1422825" y="3899915"/>
                </a:cubicBezTo>
                <a:cubicBezTo>
                  <a:pt x="1386171" y="3958203"/>
                  <a:pt x="1328610" y="3987346"/>
                  <a:pt x="1250140" y="3987346"/>
                </a:cubicBezTo>
                <a:cubicBezTo>
                  <a:pt x="1200580" y="3987346"/>
                  <a:pt x="1162378" y="3977538"/>
                  <a:pt x="1135533" y="3957920"/>
                </a:cubicBezTo>
                <a:cubicBezTo>
                  <a:pt x="1096298" y="3927978"/>
                  <a:pt x="1068421" y="3888743"/>
                  <a:pt x="1051901" y="3840216"/>
                </a:cubicBezTo>
                <a:cubicBezTo>
                  <a:pt x="1035381" y="3791689"/>
                  <a:pt x="1026605" y="3717349"/>
                  <a:pt x="1025572" y="3617197"/>
                </a:cubicBezTo>
                <a:lnTo>
                  <a:pt x="354967" y="3708573"/>
                </a:lnTo>
                <a:cubicBezTo>
                  <a:pt x="367356" y="3884097"/>
                  <a:pt x="407882" y="4031485"/>
                  <a:pt x="476543" y="4150739"/>
                </a:cubicBezTo>
                <a:cubicBezTo>
                  <a:pt x="545204" y="4269992"/>
                  <a:pt x="642517" y="4360593"/>
                  <a:pt x="768481" y="4422543"/>
                </a:cubicBezTo>
                <a:cubicBezTo>
                  <a:pt x="894445" y="4484493"/>
                  <a:pt x="1072034" y="4515468"/>
                  <a:pt x="1301248" y="4515468"/>
                </a:cubicBezTo>
                <a:cubicBezTo>
                  <a:pt x="1518072" y="4515468"/>
                  <a:pt x="1695920" y="4468521"/>
                  <a:pt x="1834790" y="4374629"/>
                </a:cubicBezTo>
                <a:cubicBezTo>
                  <a:pt x="1973661" y="4280736"/>
                  <a:pt x="2066069" y="4166206"/>
                  <a:pt x="2112015" y="4031038"/>
                </a:cubicBezTo>
                <a:cubicBezTo>
                  <a:pt x="2157961" y="3895870"/>
                  <a:pt x="2180934" y="3698796"/>
                  <a:pt x="2180934" y="3439818"/>
                </a:cubicBezTo>
                <a:lnTo>
                  <a:pt x="2180934" y="220629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6DD5A2-5DD5-27A8-AB85-1B420FF99C69}"/>
              </a:ext>
            </a:extLst>
          </p:cNvPr>
          <p:cNvSpPr/>
          <p:nvPr/>
        </p:nvSpPr>
        <p:spPr>
          <a:xfrm>
            <a:off x="6575898" y="2316163"/>
            <a:ext cx="5058383" cy="22169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EE489F-687D-4988-B2EB-42184E2373DD}"/>
              </a:ext>
            </a:extLst>
          </p:cNvPr>
          <p:cNvSpPr txBox="1"/>
          <p:nvPr/>
        </p:nvSpPr>
        <p:spPr>
          <a:xfrm>
            <a:off x="6744172" y="2388376"/>
            <a:ext cx="61297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TOKYO TOWER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1"/>
                </a:solidFill>
              </a:rPr>
              <a:t>LOCATION: </a:t>
            </a:r>
            <a:r>
              <a:rPr lang="en-US" sz="2000" dirty="0">
                <a:solidFill>
                  <a:schemeClr val="bg1"/>
                </a:solidFill>
              </a:rPr>
              <a:t>TOKYO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1"/>
                </a:solidFill>
              </a:rPr>
              <a:t>HEIGHT:</a:t>
            </a:r>
            <a:r>
              <a:rPr lang="en-US" sz="2000" dirty="0">
                <a:solidFill>
                  <a:schemeClr val="bg1"/>
                </a:solidFill>
              </a:rPr>
              <a:t> 333 Meter (1,092) feet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1"/>
                </a:solidFill>
              </a:rPr>
              <a:t>COMPLETED: </a:t>
            </a:r>
            <a:r>
              <a:rPr lang="en-US" sz="2000" dirty="0">
                <a:solidFill>
                  <a:schemeClr val="bg1"/>
                </a:solidFill>
              </a:rPr>
              <a:t>1958</a:t>
            </a:r>
          </a:p>
        </p:txBody>
      </p:sp>
      <p:pic>
        <p:nvPicPr>
          <p:cNvPr id="29" name="Graphic 28" descr="Line arrow Clockwise curve">
            <a:extLst>
              <a:ext uri="{FF2B5EF4-FFF2-40B4-BE49-F238E27FC236}">
                <a16:creationId xmlns:a16="http://schemas.microsoft.com/office/drawing/2014/main" id="{D8FA4841-23AF-D88E-AA5F-3A9FCE0A2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715542">
            <a:off x="3453086" y="-722188"/>
            <a:ext cx="3371792" cy="3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07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871BC-7ACD-BAE9-C566-ED82C4573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BFEB-F189-FF59-8A90-87CC605F7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37CF-AD61-1188-2C5A-937DD9D91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tudy Abroad in Japan | UCEAP">
            <a:extLst>
              <a:ext uri="{FF2B5EF4-FFF2-40B4-BE49-F238E27FC236}">
                <a16:creationId xmlns:a16="http://schemas.microsoft.com/office/drawing/2014/main" id="{CCB5FFAF-D506-9881-34EA-6A5595A75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450" r="8526"/>
          <a:stretch/>
        </p:blipFill>
        <p:spPr bwMode="auto">
          <a:xfrm>
            <a:off x="-7011893" y="-627336"/>
            <a:ext cx="20999742" cy="118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3022312-90EB-7B2C-DC64-4776FCD31193}"/>
              </a:ext>
            </a:extLst>
          </p:cNvPr>
          <p:cNvSpPr/>
          <p:nvPr/>
        </p:nvSpPr>
        <p:spPr>
          <a:xfrm>
            <a:off x="-35639830" y="-54798686"/>
            <a:ext cx="131325257" cy="10371908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047885" y="2794815"/>
                </a:moveTo>
                <a:lnTo>
                  <a:pt x="8298490" y="3611002"/>
                </a:lnTo>
                <a:lnTo>
                  <a:pt x="7799892" y="3611002"/>
                </a:lnTo>
                <a:close/>
                <a:moveTo>
                  <a:pt x="3561610" y="2794815"/>
                </a:moveTo>
                <a:lnTo>
                  <a:pt x="3812216" y="3611002"/>
                </a:lnTo>
                <a:lnTo>
                  <a:pt x="3313618" y="3611002"/>
                </a:lnTo>
                <a:close/>
                <a:moveTo>
                  <a:pt x="5730452" y="2667818"/>
                </a:moveTo>
                <a:lnTo>
                  <a:pt x="5930240" y="2667818"/>
                </a:lnTo>
                <a:cubicBezTo>
                  <a:pt x="6061367" y="2667818"/>
                  <a:pt x="6150677" y="2692598"/>
                  <a:pt x="6198172" y="2742157"/>
                </a:cubicBezTo>
                <a:cubicBezTo>
                  <a:pt x="6245667" y="2791717"/>
                  <a:pt x="6269414" y="2852118"/>
                  <a:pt x="6269414" y="2923360"/>
                </a:cubicBezTo>
                <a:cubicBezTo>
                  <a:pt x="6269414" y="2996667"/>
                  <a:pt x="6242053" y="3056810"/>
                  <a:pt x="6187331" y="3103789"/>
                </a:cubicBezTo>
                <a:cubicBezTo>
                  <a:pt x="6132609" y="3150767"/>
                  <a:pt x="6037619" y="3174257"/>
                  <a:pt x="5902362" y="3174257"/>
                </a:cubicBezTo>
                <a:lnTo>
                  <a:pt x="5730452" y="3174257"/>
                </a:lnTo>
                <a:close/>
                <a:moveTo>
                  <a:pt x="9519792" y="2206292"/>
                </a:moveTo>
                <a:lnTo>
                  <a:pt x="9519792" y="4476749"/>
                </a:lnTo>
                <a:lnTo>
                  <a:pt x="10179557" y="4476749"/>
                </a:lnTo>
                <a:lnTo>
                  <a:pt x="10179557" y="3230108"/>
                </a:lnTo>
                <a:lnTo>
                  <a:pt x="11029817" y="4476749"/>
                </a:lnTo>
                <a:lnTo>
                  <a:pt x="11691130" y="4476749"/>
                </a:lnTo>
                <a:lnTo>
                  <a:pt x="11691130" y="2206292"/>
                </a:lnTo>
                <a:lnTo>
                  <a:pt x="11029817" y="2206292"/>
                </a:lnTo>
                <a:lnTo>
                  <a:pt x="11029817" y="3462420"/>
                </a:lnTo>
                <a:lnTo>
                  <a:pt x="10174911" y="2206292"/>
                </a:lnTo>
                <a:close/>
                <a:moveTo>
                  <a:pt x="7673863" y="2206292"/>
                </a:moveTo>
                <a:lnTo>
                  <a:pt x="6820506" y="4476749"/>
                </a:lnTo>
                <a:lnTo>
                  <a:pt x="7536848" y="4476749"/>
                </a:lnTo>
                <a:lnTo>
                  <a:pt x="7647510" y="4101953"/>
                </a:lnTo>
                <a:lnTo>
                  <a:pt x="8444024" y="4101953"/>
                </a:lnTo>
                <a:lnTo>
                  <a:pt x="8557614" y="4476749"/>
                </a:lnTo>
                <a:lnTo>
                  <a:pt x="9292299" y="4476749"/>
                </a:lnTo>
                <a:lnTo>
                  <a:pt x="8439136" y="2206292"/>
                </a:lnTo>
                <a:close/>
                <a:moveTo>
                  <a:pt x="5025775" y="2206292"/>
                </a:moveTo>
                <a:lnTo>
                  <a:pt x="5025775" y="4476749"/>
                </a:lnTo>
                <a:lnTo>
                  <a:pt x="5730452" y="4476749"/>
                </a:lnTo>
                <a:lnTo>
                  <a:pt x="5730452" y="3634233"/>
                </a:lnTo>
                <a:lnTo>
                  <a:pt x="6114540" y="3634233"/>
                </a:lnTo>
                <a:cubicBezTo>
                  <a:pt x="6397444" y="3634233"/>
                  <a:pt x="6607815" y="3569702"/>
                  <a:pt x="6745653" y="3440640"/>
                </a:cubicBezTo>
                <a:cubicBezTo>
                  <a:pt x="6883491" y="3311578"/>
                  <a:pt x="6952410" y="3132441"/>
                  <a:pt x="6952410" y="2903227"/>
                </a:cubicBezTo>
                <a:cubicBezTo>
                  <a:pt x="6952410" y="2680208"/>
                  <a:pt x="6889169" y="2508297"/>
                  <a:pt x="6762689" y="2387496"/>
                </a:cubicBezTo>
                <a:cubicBezTo>
                  <a:pt x="6636208" y="2266693"/>
                  <a:pt x="6445971" y="2206292"/>
                  <a:pt x="6191977" y="2206292"/>
                </a:cubicBezTo>
                <a:close/>
                <a:moveTo>
                  <a:pt x="3187589" y="2206292"/>
                </a:moveTo>
                <a:lnTo>
                  <a:pt x="2334232" y="4476749"/>
                </a:lnTo>
                <a:lnTo>
                  <a:pt x="3050574" y="4476749"/>
                </a:lnTo>
                <a:lnTo>
                  <a:pt x="3161236" y="4101953"/>
                </a:lnTo>
                <a:lnTo>
                  <a:pt x="3957750" y="4101953"/>
                </a:lnTo>
                <a:lnTo>
                  <a:pt x="4071340" y="4476749"/>
                </a:lnTo>
                <a:lnTo>
                  <a:pt x="4806025" y="4476749"/>
                </a:lnTo>
                <a:lnTo>
                  <a:pt x="3952862" y="2206292"/>
                </a:lnTo>
                <a:close/>
                <a:moveTo>
                  <a:pt x="1477805" y="2206292"/>
                </a:moveTo>
                <a:lnTo>
                  <a:pt x="1477805" y="3605146"/>
                </a:lnTo>
                <a:cubicBezTo>
                  <a:pt x="1477805" y="3743371"/>
                  <a:pt x="1459478" y="3841627"/>
                  <a:pt x="1422825" y="3899915"/>
                </a:cubicBezTo>
                <a:cubicBezTo>
                  <a:pt x="1386171" y="3958203"/>
                  <a:pt x="1328610" y="3987346"/>
                  <a:pt x="1250140" y="3987346"/>
                </a:cubicBezTo>
                <a:cubicBezTo>
                  <a:pt x="1200580" y="3987346"/>
                  <a:pt x="1162378" y="3977538"/>
                  <a:pt x="1135533" y="3957920"/>
                </a:cubicBezTo>
                <a:cubicBezTo>
                  <a:pt x="1096298" y="3927978"/>
                  <a:pt x="1068421" y="3888743"/>
                  <a:pt x="1051901" y="3840216"/>
                </a:cubicBezTo>
                <a:cubicBezTo>
                  <a:pt x="1035381" y="3791689"/>
                  <a:pt x="1026605" y="3717349"/>
                  <a:pt x="1025572" y="3617197"/>
                </a:cubicBezTo>
                <a:lnTo>
                  <a:pt x="354967" y="3708573"/>
                </a:lnTo>
                <a:cubicBezTo>
                  <a:pt x="367356" y="3884097"/>
                  <a:pt x="407882" y="4031485"/>
                  <a:pt x="476543" y="4150739"/>
                </a:cubicBezTo>
                <a:cubicBezTo>
                  <a:pt x="545204" y="4269992"/>
                  <a:pt x="642517" y="4360593"/>
                  <a:pt x="768481" y="4422543"/>
                </a:cubicBezTo>
                <a:cubicBezTo>
                  <a:pt x="894445" y="4484493"/>
                  <a:pt x="1072034" y="4515468"/>
                  <a:pt x="1301248" y="4515468"/>
                </a:cubicBezTo>
                <a:cubicBezTo>
                  <a:pt x="1518072" y="4515468"/>
                  <a:pt x="1695920" y="4468521"/>
                  <a:pt x="1834790" y="4374629"/>
                </a:cubicBezTo>
                <a:cubicBezTo>
                  <a:pt x="1973661" y="4280736"/>
                  <a:pt x="2066069" y="4166206"/>
                  <a:pt x="2112015" y="4031038"/>
                </a:cubicBezTo>
                <a:cubicBezTo>
                  <a:pt x="2157961" y="3895870"/>
                  <a:pt x="2180934" y="3698796"/>
                  <a:pt x="2180934" y="3439818"/>
                </a:cubicBezTo>
                <a:lnTo>
                  <a:pt x="2180934" y="220629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Graphic 3" descr="Line arrow Clockwise curve">
            <a:extLst>
              <a:ext uri="{FF2B5EF4-FFF2-40B4-BE49-F238E27FC236}">
                <a16:creationId xmlns:a16="http://schemas.microsoft.com/office/drawing/2014/main" id="{624747FC-62F7-5C5E-D768-932AEF5FC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865519">
            <a:off x="5009162" y="-300743"/>
            <a:ext cx="3160408" cy="31604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CA99AF-FA0C-D871-948D-F08C2CE8D4C5}"/>
              </a:ext>
            </a:extLst>
          </p:cNvPr>
          <p:cNvSpPr/>
          <p:nvPr/>
        </p:nvSpPr>
        <p:spPr>
          <a:xfrm>
            <a:off x="7710616" y="2026508"/>
            <a:ext cx="3944116" cy="18052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8F79A-BE98-F796-8F84-ACE86EEED78F}"/>
              </a:ext>
            </a:extLst>
          </p:cNvPr>
          <p:cNvSpPr txBox="1"/>
          <p:nvPr/>
        </p:nvSpPr>
        <p:spPr>
          <a:xfrm>
            <a:off x="7911966" y="2194560"/>
            <a:ext cx="35613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MOUNT FUJI </a:t>
            </a:r>
            <a:r>
              <a:rPr lang="en-US" altLang="ja-JP" sz="900" b="1" dirty="0">
                <a:solidFill>
                  <a:schemeClr val="bg1"/>
                </a:solidFill>
              </a:rPr>
              <a:t>(</a:t>
            </a:r>
            <a:r>
              <a:rPr lang="ja-JP" altLang="en-US" sz="900" b="1" dirty="0">
                <a:solidFill>
                  <a:schemeClr val="bg1"/>
                </a:solidFill>
              </a:rPr>
              <a:t>富士山</a:t>
            </a:r>
            <a:r>
              <a:rPr lang="en-US" altLang="ja-JP" sz="900" b="1" dirty="0">
                <a:solidFill>
                  <a:schemeClr val="bg1"/>
                </a:solidFill>
              </a:rPr>
              <a:t>, </a:t>
            </a:r>
            <a:r>
              <a:rPr lang="en-US" sz="900" b="1" i="1" dirty="0">
                <a:solidFill>
                  <a:schemeClr val="bg1"/>
                </a:solidFill>
              </a:rPr>
              <a:t>Fujisan</a:t>
            </a:r>
            <a:r>
              <a:rPr lang="en-US" sz="900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u="sng" dirty="0">
                <a:solidFill>
                  <a:schemeClr val="bg1"/>
                </a:solidFill>
              </a:rPr>
              <a:t>LOCATION: </a:t>
            </a:r>
            <a:r>
              <a:rPr lang="en-US" sz="1400" dirty="0">
                <a:solidFill>
                  <a:schemeClr val="bg1"/>
                </a:solidFill>
              </a:rPr>
              <a:t>Mount Fuji is located on the border between </a:t>
            </a:r>
            <a:r>
              <a:rPr lang="en-US" sz="1400" b="1" dirty="0">
                <a:solidFill>
                  <a:schemeClr val="bg1"/>
                </a:solidFill>
              </a:rPr>
              <a:t>Shizuoka Prefecture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b="1" dirty="0">
                <a:solidFill>
                  <a:schemeClr val="bg1"/>
                </a:solidFill>
              </a:rPr>
              <a:t>Yamanashi Prefecture</a:t>
            </a:r>
            <a:r>
              <a:rPr lang="en-US" sz="1400" dirty="0">
                <a:solidFill>
                  <a:schemeClr val="bg1"/>
                </a:solidFill>
              </a:rPr>
              <a:t> in central Japan.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u="sng" dirty="0">
                <a:solidFill>
                  <a:schemeClr val="bg1"/>
                </a:solidFill>
              </a:rPr>
              <a:t>HEIGHT: </a:t>
            </a:r>
            <a:r>
              <a:rPr lang="en-US" sz="1400" dirty="0">
                <a:solidFill>
                  <a:schemeClr val="bg1"/>
                </a:solidFill>
              </a:rPr>
              <a:t>3,776 meters (12,389 feet)</a:t>
            </a:r>
          </a:p>
        </p:txBody>
      </p:sp>
    </p:spTree>
    <p:extLst>
      <p:ext uri="{BB962C8B-B14F-4D97-AF65-F5344CB8AC3E}">
        <p14:creationId xmlns:p14="http://schemas.microsoft.com/office/powerpoint/2010/main" val="1091178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4753D-C4AD-D523-FBA0-CA2648F5D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B664-566B-8B3F-2A8F-72FA8AC08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A496D-6A74-5981-3757-E9DDFA5F9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tudy Abroad in Japan | UCEAP">
            <a:extLst>
              <a:ext uri="{FF2B5EF4-FFF2-40B4-BE49-F238E27FC236}">
                <a16:creationId xmlns:a16="http://schemas.microsoft.com/office/drawing/2014/main" id="{D0C8C6E9-CC05-ABC3-0047-76DC1EBA3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450" r="8526"/>
          <a:stretch/>
        </p:blipFill>
        <p:spPr bwMode="auto">
          <a:xfrm>
            <a:off x="1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759C935-0FD6-1AD6-239C-3B070860FB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047885" y="2794815"/>
                </a:moveTo>
                <a:lnTo>
                  <a:pt x="8298490" y="3611002"/>
                </a:lnTo>
                <a:lnTo>
                  <a:pt x="7799892" y="3611002"/>
                </a:lnTo>
                <a:close/>
                <a:moveTo>
                  <a:pt x="3561610" y="2794815"/>
                </a:moveTo>
                <a:lnTo>
                  <a:pt x="3812216" y="3611002"/>
                </a:lnTo>
                <a:lnTo>
                  <a:pt x="3313618" y="3611002"/>
                </a:lnTo>
                <a:close/>
                <a:moveTo>
                  <a:pt x="5730452" y="2667818"/>
                </a:moveTo>
                <a:lnTo>
                  <a:pt x="5930240" y="2667818"/>
                </a:lnTo>
                <a:cubicBezTo>
                  <a:pt x="6061367" y="2667818"/>
                  <a:pt x="6150677" y="2692598"/>
                  <a:pt x="6198172" y="2742157"/>
                </a:cubicBezTo>
                <a:cubicBezTo>
                  <a:pt x="6245667" y="2791717"/>
                  <a:pt x="6269414" y="2852118"/>
                  <a:pt x="6269414" y="2923360"/>
                </a:cubicBezTo>
                <a:cubicBezTo>
                  <a:pt x="6269414" y="2996667"/>
                  <a:pt x="6242053" y="3056810"/>
                  <a:pt x="6187331" y="3103789"/>
                </a:cubicBezTo>
                <a:cubicBezTo>
                  <a:pt x="6132609" y="3150767"/>
                  <a:pt x="6037619" y="3174257"/>
                  <a:pt x="5902362" y="3174257"/>
                </a:cubicBezTo>
                <a:lnTo>
                  <a:pt x="5730452" y="3174257"/>
                </a:lnTo>
                <a:close/>
                <a:moveTo>
                  <a:pt x="9519792" y="2206292"/>
                </a:moveTo>
                <a:lnTo>
                  <a:pt x="9519792" y="4476749"/>
                </a:lnTo>
                <a:lnTo>
                  <a:pt x="10179557" y="4476749"/>
                </a:lnTo>
                <a:lnTo>
                  <a:pt x="10179557" y="3230108"/>
                </a:lnTo>
                <a:lnTo>
                  <a:pt x="11029817" y="4476749"/>
                </a:lnTo>
                <a:lnTo>
                  <a:pt x="11691130" y="4476749"/>
                </a:lnTo>
                <a:lnTo>
                  <a:pt x="11691130" y="2206292"/>
                </a:lnTo>
                <a:lnTo>
                  <a:pt x="11029817" y="2206292"/>
                </a:lnTo>
                <a:lnTo>
                  <a:pt x="11029817" y="3462420"/>
                </a:lnTo>
                <a:lnTo>
                  <a:pt x="10174911" y="2206292"/>
                </a:lnTo>
                <a:close/>
                <a:moveTo>
                  <a:pt x="7673863" y="2206292"/>
                </a:moveTo>
                <a:lnTo>
                  <a:pt x="6820506" y="4476749"/>
                </a:lnTo>
                <a:lnTo>
                  <a:pt x="7536848" y="4476749"/>
                </a:lnTo>
                <a:lnTo>
                  <a:pt x="7647510" y="4101953"/>
                </a:lnTo>
                <a:lnTo>
                  <a:pt x="8444024" y="4101953"/>
                </a:lnTo>
                <a:lnTo>
                  <a:pt x="8557614" y="4476749"/>
                </a:lnTo>
                <a:lnTo>
                  <a:pt x="9292299" y="4476749"/>
                </a:lnTo>
                <a:lnTo>
                  <a:pt x="8439136" y="2206292"/>
                </a:lnTo>
                <a:close/>
                <a:moveTo>
                  <a:pt x="5025775" y="2206292"/>
                </a:moveTo>
                <a:lnTo>
                  <a:pt x="5025775" y="4476749"/>
                </a:lnTo>
                <a:lnTo>
                  <a:pt x="5730452" y="4476749"/>
                </a:lnTo>
                <a:lnTo>
                  <a:pt x="5730452" y="3634233"/>
                </a:lnTo>
                <a:lnTo>
                  <a:pt x="6114540" y="3634233"/>
                </a:lnTo>
                <a:cubicBezTo>
                  <a:pt x="6397444" y="3634233"/>
                  <a:pt x="6607815" y="3569702"/>
                  <a:pt x="6745653" y="3440640"/>
                </a:cubicBezTo>
                <a:cubicBezTo>
                  <a:pt x="6883491" y="3311578"/>
                  <a:pt x="6952410" y="3132441"/>
                  <a:pt x="6952410" y="2903227"/>
                </a:cubicBezTo>
                <a:cubicBezTo>
                  <a:pt x="6952410" y="2680208"/>
                  <a:pt x="6889169" y="2508297"/>
                  <a:pt x="6762689" y="2387496"/>
                </a:cubicBezTo>
                <a:cubicBezTo>
                  <a:pt x="6636208" y="2266693"/>
                  <a:pt x="6445971" y="2206292"/>
                  <a:pt x="6191977" y="2206292"/>
                </a:cubicBezTo>
                <a:close/>
                <a:moveTo>
                  <a:pt x="3187589" y="2206292"/>
                </a:moveTo>
                <a:lnTo>
                  <a:pt x="2334232" y="4476749"/>
                </a:lnTo>
                <a:lnTo>
                  <a:pt x="3050574" y="4476749"/>
                </a:lnTo>
                <a:lnTo>
                  <a:pt x="3161236" y="4101953"/>
                </a:lnTo>
                <a:lnTo>
                  <a:pt x="3957750" y="4101953"/>
                </a:lnTo>
                <a:lnTo>
                  <a:pt x="4071340" y="4476749"/>
                </a:lnTo>
                <a:lnTo>
                  <a:pt x="4806025" y="4476749"/>
                </a:lnTo>
                <a:lnTo>
                  <a:pt x="3952862" y="2206292"/>
                </a:lnTo>
                <a:close/>
                <a:moveTo>
                  <a:pt x="1477805" y="2206292"/>
                </a:moveTo>
                <a:lnTo>
                  <a:pt x="1477805" y="3605146"/>
                </a:lnTo>
                <a:cubicBezTo>
                  <a:pt x="1477805" y="3743371"/>
                  <a:pt x="1459478" y="3841627"/>
                  <a:pt x="1422825" y="3899915"/>
                </a:cubicBezTo>
                <a:cubicBezTo>
                  <a:pt x="1386171" y="3958203"/>
                  <a:pt x="1328610" y="3987346"/>
                  <a:pt x="1250140" y="3987346"/>
                </a:cubicBezTo>
                <a:cubicBezTo>
                  <a:pt x="1200580" y="3987346"/>
                  <a:pt x="1162378" y="3977538"/>
                  <a:pt x="1135533" y="3957920"/>
                </a:cubicBezTo>
                <a:cubicBezTo>
                  <a:pt x="1096298" y="3927978"/>
                  <a:pt x="1068421" y="3888743"/>
                  <a:pt x="1051901" y="3840216"/>
                </a:cubicBezTo>
                <a:cubicBezTo>
                  <a:pt x="1035381" y="3791689"/>
                  <a:pt x="1026605" y="3717349"/>
                  <a:pt x="1025572" y="3617197"/>
                </a:cubicBezTo>
                <a:lnTo>
                  <a:pt x="354967" y="3708573"/>
                </a:lnTo>
                <a:cubicBezTo>
                  <a:pt x="367356" y="3884097"/>
                  <a:pt x="407882" y="4031485"/>
                  <a:pt x="476543" y="4150739"/>
                </a:cubicBezTo>
                <a:cubicBezTo>
                  <a:pt x="545204" y="4269992"/>
                  <a:pt x="642517" y="4360593"/>
                  <a:pt x="768481" y="4422543"/>
                </a:cubicBezTo>
                <a:cubicBezTo>
                  <a:pt x="894445" y="4484493"/>
                  <a:pt x="1072034" y="4515468"/>
                  <a:pt x="1301248" y="4515468"/>
                </a:cubicBezTo>
                <a:cubicBezTo>
                  <a:pt x="1518072" y="4515468"/>
                  <a:pt x="1695920" y="4468521"/>
                  <a:pt x="1834790" y="4374629"/>
                </a:cubicBezTo>
                <a:cubicBezTo>
                  <a:pt x="1973661" y="4280736"/>
                  <a:pt x="2066069" y="4166206"/>
                  <a:pt x="2112015" y="4031038"/>
                </a:cubicBezTo>
                <a:cubicBezTo>
                  <a:pt x="2157961" y="3895870"/>
                  <a:pt x="2180934" y="3698796"/>
                  <a:pt x="2180934" y="3439818"/>
                </a:cubicBezTo>
                <a:lnTo>
                  <a:pt x="2180934" y="220629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08B4B-70C4-A8E5-3E85-C34F82B8DFC8}"/>
              </a:ext>
            </a:extLst>
          </p:cNvPr>
          <p:cNvSpPr/>
          <p:nvPr/>
        </p:nvSpPr>
        <p:spPr>
          <a:xfrm>
            <a:off x="12380686" y="-2"/>
            <a:ext cx="5070736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900" b="1" dirty="0">
                <a:solidFill>
                  <a:schemeClr val="bg1"/>
                </a:solidFill>
              </a:rPr>
              <a:t>JAPAN</a:t>
            </a:r>
          </a:p>
          <a:p>
            <a:pPr algn="ctr"/>
            <a:r>
              <a:rPr lang="en-US" sz="1800" u="sng" dirty="0">
                <a:solidFill>
                  <a:schemeClr val="bg1"/>
                </a:solidFill>
              </a:rPr>
              <a:t>Japan</a:t>
            </a:r>
            <a:r>
              <a:rPr lang="en-US" sz="1800" dirty="0">
                <a:solidFill>
                  <a:schemeClr val="bg1"/>
                </a:solidFill>
              </a:rPr>
              <a:t> is an island nation located in East Asia. It is known for its distinct culture, advanced technology, and historical significance. Below is a systematic breakdown of Japan's </a:t>
            </a:r>
            <a:r>
              <a:rPr lang="en-US" sz="1800" b="1" dirty="0">
                <a:solidFill>
                  <a:schemeClr val="bg1"/>
                </a:solidFill>
              </a:rPr>
              <a:t>location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b="1" dirty="0">
                <a:solidFill>
                  <a:schemeClr val="bg1"/>
                </a:solidFill>
              </a:rPr>
              <a:t>area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bg1"/>
                </a:solidFill>
              </a:rPr>
              <a:t>Continent</a:t>
            </a:r>
            <a:r>
              <a:rPr lang="en-US" sz="1800" u="sng" dirty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Asia (East Asia)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bg1"/>
                </a:solidFill>
              </a:rPr>
              <a:t>Coordinates</a:t>
            </a:r>
            <a:r>
              <a:rPr lang="en-US" sz="1800" u="sng" dirty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Approximately </a:t>
            </a:r>
            <a:r>
              <a:rPr lang="en-US" sz="1800" b="1" dirty="0">
                <a:solidFill>
                  <a:schemeClr val="bg1"/>
                </a:solidFill>
              </a:rPr>
              <a:t>35.68° N latitude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b="1" dirty="0">
                <a:solidFill>
                  <a:schemeClr val="bg1"/>
                </a:solidFill>
              </a:rPr>
              <a:t>139.76° E longitude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bg1"/>
                </a:solidFill>
              </a:rPr>
              <a:t>Region</a:t>
            </a:r>
            <a:r>
              <a:rPr lang="en-US" sz="1800" u="sng" dirty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Japan is part of the </a:t>
            </a:r>
            <a:r>
              <a:rPr lang="en-US" sz="1800" b="1" dirty="0">
                <a:solidFill>
                  <a:schemeClr val="bg1"/>
                </a:solidFill>
              </a:rPr>
              <a:t>Asia-Pacific region</a:t>
            </a:r>
            <a:r>
              <a:rPr lang="en-US" sz="1800" dirty="0">
                <a:solidFill>
                  <a:schemeClr val="bg1"/>
                </a:solidFill>
              </a:rPr>
              <a:t>, located off the eastern coast of the Asian continent.</a:t>
            </a:r>
          </a:p>
        </p:txBody>
      </p:sp>
    </p:spTree>
    <p:extLst>
      <p:ext uri="{BB962C8B-B14F-4D97-AF65-F5344CB8AC3E}">
        <p14:creationId xmlns:p14="http://schemas.microsoft.com/office/powerpoint/2010/main" val="1849430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282</Words>
  <Application>Microsoft Office PowerPoint</Application>
  <PresentationFormat>Widescreen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BIJWASAN4</dc:creator>
  <cp:lastModifiedBy>BIJWASAN4</cp:lastModifiedBy>
  <cp:revision>1</cp:revision>
  <dcterms:created xsi:type="dcterms:W3CDTF">2024-11-28T06:25:34Z</dcterms:created>
  <dcterms:modified xsi:type="dcterms:W3CDTF">2024-11-28T07:51:58Z</dcterms:modified>
</cp:coreProperties>
</file>