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1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6E0B-7DEC-46FF-A40B-322CA8B58A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80AA-0BFE-43F8-935C-E84F7BE7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3</a:t>
            </a:r>
          </a:p>
          <a:p>
            <a:r>
              <a:rPr lang="en-US" dirty="0"/>
              <a:t>-</a:t>
            </a:r>
            <a:r>
              <a:rPr lang="en-US" dirty="0" err="1"/>
              <a:t>Devesh</a:t>
            </a:r>
            <a:r>
              <a:rPr lang="en-US" dirty="0"/>
              <a:t> </a:t>
            </a:r>
            <a:r>
              <a:rPr lang="en-US" dirty="0" err="1"/>
              <a:t>Kandpal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Priyesh</a:t>
            </a:r>
            <a:r>
              <a:rPr lang="en-US" dirty="0"/>
              <a:t> Kaushik</a:t>
            </a:r>
          </a:p>
          <a:p>
            <a:r>
              <a:rPr lang="en-US" dirty="0"/>
              <a:t>-Anindita Chakraborti</a:t>
            </a:r>
          </a:p>
        </p:txBody>
      </p:sp>
    </p:spTree>
    <p:extLst>
      <p:ext uri="{BB962C8B-B14F-4D97-AF65-F5344CB8AC3E}">
        <p14:creationId xmlns:p14="http://schemas.microsoft.com/office/powerpoint/2010/main" val="29110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reactive web application that interacts with a Big Data system.</a:t>
            </a:r>
          </a:p>
          <a:p>
            <a:r>
              <a:rPr lang="en-US" dirty="0"/>
              <a:t>Explore the applications of Machine Learning using Apache Spark which will be used for generating the recommendations.</a:t>
            </a:r>
          </a:p>
          <a:p>
            <a:r>
              <a:rPr lang="en-US" dirty="0"/>
              <a:t>Build a reactive scalable web application using Play Framework and </a:t>
            </a:r>
            <a:r>
              <a:rPr lang="en-US" dirty="0" err="1"/>
              <a:t>Akka</a:t>
            </a:r>
            <a:r>
              <a:rPr lang="en-US" dirty="0"/>
              <a:t>. </a:t>
            </a:r>
          </a:p>
          <a:p>
            <a:r>
              <a:rPr lang="en-US" dirty="0"/>
              <a:t>Retrain machine learning algorithm based on feedback given by the user on the previous recommendation.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artist recommendation based on user’s genre preference (group by genre).</a:t>
            </a:r>
          </a:p>
          <a:p>
            <a:r>
              <a:rPr lang="en-US" dirty="0"/>
              <a:t>Recommend similar artists based on the one selected by the user. </a:t>
            </a:r>
          </a:p>
          <a:p>
            <a:r>
              <a:rPr lang="en-US" dirty="0"/>
              <a:t>Recommend similar songs based on lyrical content of the current song being played.</a:t>
            </a:r>
          </a:p>
          <a:p>
            <a:pPr marL="0" indent="0">
              <a:buNone/>
            </a:pPr>
            <a:r>
              <a:rPr lang="en-US" dirty="0"/>
              <a:t>***Out of scope – Implement search by speech.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making use of </a:t>
            </a:r>
            <a:r>
              <a:rPr lang="en-US" dirty="0" err="1"/>
              <a:t>LastFM’s</a:t>
            </a:r>
            <a:r>
              <a:rPr lang="en-US" dirty="0"/>
              <a:t> dataset for training and recommendation. We will be making use of collaborative filtering using a suitable algorithm from Spark </a:t>
            </a:r>
            <a:r>
              <a:rPr lang="en-US" dirty="0" err="1"/>
              <a:t>MlLib</a:t>
            </a:r>
            <a:r>
              <a:rPr lang="en-US" dirty="0"/>
              <a:t>. </a:t>
            </a:r>
          </a:p>
          <a:p>
            <a:r>
              <a:rPr lang="en-US" dirty="0"/>
              <a:t>For building a reactive and scalable server side component, we will be making use of </a:t>
            </a:r>
            <a:r>
              <a:rPr lang="en-US" dirty="0" err="1"/>
              <a:t>Akka</a:t>
            </a:r>
            <a:r>
              <a:rPr lang="en-US" dirty="0"/>
              <a:t> actor with Reactive streams on top of Play framework and for the client side, we will be making use of Angular2 with </a:t>
            </a:r>
            <a:r>
              <a:rPr lang="en-US" dirty="0" err="1"/>
              <a:t>RxJS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40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making use of </a:t>
            </a:r>
            <a:r>
              <a:rPr lang="en-US" dirty="0" err="1"/>
              <a:t>LastFM’s</a:t>
            </a:r>
            <a:r>
              <a:rPr lang="en-US" dirty="0"/>
              <a:t> dataset which consists of ratings given by approximately 360K unique users.</a:t>
            </a:r>
          </a:p>
          <a:p>
            <a:r>
              <a:rPr lang="en-US" dirty="0"/>
              <a:t>We will be extracting lyrical content from Genius or </a:t>
            </a:r>
            <a:r>
              <a:rPr lang="en-US" dirty="0" err="1"/>
              <a:t>LyricsWiki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1 - Research on Play Framework, </a:t>
            </a:r>
            <a:r>
              <a:rPr lang="en-US" dirty="0" err="1"/>
              <a:t>Akka</a:t>
            </a:r>
            <a:r>
              <a:rPr lang="en-US" dirty="0"/>
              <a:t>, Apache Spark, Angular2,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Week 2 , 3 - Test Driven Development</a:t>
            </a:r>
          </a:p>
          <a:p>
            <a:r>
              <a:rPr lang="en-US" dirty="0"/>
              <a:t>Week 4 – Final Testing and Delivery</a:t>
            </a:r>
          </a:p>
        </p:txBody>
      </p:sp>
    </p:spTree>
    <p:extLst>
      <p:ext uri="{BB962C8B-B14F-4D97-AF65-F5344CB8AC3E}">
        <p14:creationId xmlns:p14="http://schemas.microsoft.com/office/powerpoint/2010/main" val="133500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and Repository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middleware and Big Data system would be developed in Scala.</a:t>
            </a:r>
          </a:p>
          <a:p>
            <a:r>
              <a:rPr lang="en-US" dirty="0"/>
              <a:t>We will be hosting our project on GitHub.</a:t>
            </a:r>
          </a:p>
        </p:txBody>
      </p:sp>
    </p:spTree>
    <p:extLst>
      <p:ext uri="{BB962C8B-B14F-4D97-AF65-F5344CB8AC3E}">
        <p14:creationId xmlns:p14="http://schemas.microsoft.com/office/powerpoint/2010/main" val="8146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be able to generate relevant real time recommendations that would be evident on our UI. </a:t>
            </a:r>
          </a:p>
          <a:p>
            <a:r>
              <a:rPr lang="en-US" dirty="0"/>
              <a:t>We will be generating prediction accuracy of our Big Data system as well as API performance to showcase scalability.</a:t>
            </a:r>
          </a:p>
          <a:p>
            <a:r>
              <a:rPr lang="en-US" dirty="0"/>
              <a:t>Show comparison with commonly used applications like Spotify </a:t>
            </a:r>
            <a:r>
              <a:rPr lang="en-US"/>
              <a:t>and Pandora.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1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1125</TotalTime>
  <Words>342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Music Recommender</vt:lpstr>
      <vt:lpstr>Goals of the Project</vt:lpstr>
      <vt:lpstr>Use Cases </vt:lpstr>
      <vt:lpstr>Methodology</vt:lpstr>
      <vt:lpstr>Details about Dataset</vt:lpstr>
      <vt:lpstr>Sprint Planning</vt:lpstr>
      <vt:lpstr>Scala and Repository Details</vt:lpstr>
      <vt:lpstr>Acceptance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</dc:title>
  <dc:creator>Anindita Chakraborti</dc:creator>
  <cp:lastModifiedBy>Anindita Chakraborti</cp:lastModifiedBy>
  <cp:revision>14</cp:revision>
  <dcterms:created xsi:type="dcterms:W3CDTF">2017-03-17T03:19:28Z</dcterms:created>
  <dcterms:modified xsi:type="dcterms:W3CDTF">2017-03-17T22:55:01Z</dcterms:modified>
</cp:coreProperties>
</file>