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67" r:id="rId4"/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CC65C-83F2-FBB4-087E-202976DC2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BE7D0-7F48-7812-053A-804740A4B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34A3D-567F-9DC4-3A98-F578B27A6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F8E0-27BC-4EC4-8D4A-7A9B60F6AE72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05844-5D0C-6ACD-7C7A-969C017B6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2DC99-F420-E300-6938-2041DECA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00F6-552D-4EBB-B7B9-C859E0D6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9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B7CCF-3CE0-0697-B447-215EE3C48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6493D-047A-A4EE-C37A-ACFB343B0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E3F66-C1F6-EC76-4BD3-9D772313C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F8E0-27BC-4EC4-8D4A-7A9B60F6AE72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6B035-AED3-92AA-3503-AEADE49D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C1876-574B-81F0-0996-E166C76D2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00F6-552D-4EBB-B7B9-C859E0D6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74540-6C60-8FC4-B9F8-4BF6F8D58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B7935-8C4C-1EAD-DEEC-BFFDAA67A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0A2B-B313-AE9B-876D-DD93FCA8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F8E0-27BC-4EC4-8D4A-7A9B60F6AE72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17B0F-15C9-425D-7B54-90337048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462EF-DE9F-C82E-29D9-2732CC4E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00F6-552D-4EBB-B7B9-C859E0D6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1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CD1D3-0FC2-918B-2C8C-9DF75CDA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051CE-BC7E-CD92-7021-D6E5C3779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9796B-099C-F97D-8C15-5DDBC19B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F8E0-27BC-4EC4-8D4A-7A9B60F6AE72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F2117-F0E6-C531-B173-109B1972F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71491-996D-A116-7FC7-3E6BC27C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00F6-552D-4EBB-B7B9-C859E0D6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2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AB7A8-A599-E680-A5DF-D3A5E1D9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4110B-288F-4CB1-35E9-7D671EAB5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3B7E9-F1E8-E409-3D01-5BA3C44B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F8E0-27BC-4EC4-8D4A-7A9B60F6AE72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61F38-D395-D20E-11AC-2A9B03261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E67D3-A09D-BD19-4CC3-614BD61E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00F6-552D-4EBB-B7B9-C859E0D6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3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AC5B-7889-BBF5-0429-BB039D4C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EAB88-07BF-9C97-405B-8D229EE8E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70C56-8B1B-EDB8-5091-64DE1D06B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EECC3-3179-9691-D5E4-E562EFD9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F8E0-27BC-4EC4-8D4A-7A9B60F6AE72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1ED84-15C9-154D-4875-387B6EF9E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7D26F-C67B-221E-7D8E-B43A0D2A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00F6-552D-4EBB-B7B9-C859E0D6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8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3B63F-9CBF-2CC2-58E5-86197338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C25EF-3E0A-4748-CFDA-F8504A6F1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BEC10-2B8E-ABD8-9029-34C197E91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4C08B-C8A5-ABCA-A85E-CD5F8AB5B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A7953C-227F-7E5C-E7CD-26229CDFD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68F1FE-871F-0883-F830-7BA6FD03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F8E0-27BC-4EC4-8D4A-7A9B60F6AE72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8686EB-576C-C784-EAC3-467CB772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E3674-8E4E-E4F3-B2C3-18AA2C06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00F6-552D-4EBB-B7B9-C859E0D6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6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2393-ED16-893C-339B-B51FED022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E8845-E3E7-175D-6E4B-9410E5F9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F8E0-27BC-4EC4-8D4A-7A9B60F6AE72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42894-7548-8AF1-3504-99F4201D4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5F3CE-C336-F7A3-D354-E9263028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00F6-552D-4EBB-B7B9-C859E0D6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5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96105B-8C54-2FBE-9BBB-5FDF083C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F8E0-27BC-4EC4-8D4A-7A9B60F6AE72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DB61E1-E763-FDE5-6181-D513BD7D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7E139-FD7F-A015-0B00-2D0D6DCE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00F6-552D-4EBB-B7B9-C859E0D6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43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17C3-2016-087E-A3E7-3E1204DCC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20CBB-E1E0-3EBF-F0D1-F96A8887E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36515-26A0-B846-D59F-9756E6BA0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4E0B9-9CE2-2763-2C2A-681A7E8F6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F8E0-27BC-4EC4-8D4A-7A9B60F6AE72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04DC0-9F7D-A53A-D867-00C72843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9A741-DB90-48C8-E23C-1E65E374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00F6-552D-4EBB-B7B9-C859E0D6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6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F2D2-4EAE-6C55-1D7C-34DC4621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48043-D9CE-895D-2D02-62D928697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6D782-AEE8-95F5-ECE2-44DF3F407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B0809-1445-0CA2-C498-5AEEED737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F8E0-27BC-4EC4-8D4A-7A9B60F6AE72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C1BC8-523A-6C44-5951-88F571F8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56E0E-12D3-81E0-F7C4-2637C602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00F6-552D-4EBB-B7B9-C859E0D6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2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FA88E1-FE2C-84BF-663C-C7D0E7D98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40673-5273-7D3E-8D23-2FB854081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66712-DA8D-4300-F9EB-D293C1487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0F8E0-27BC-4EC4-8D4A-7A9B60F6AE72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DE478-F4A0-1401-9836-BB29961B6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D3B1F-30E1-396E-C2FC-9FF5FC1F1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300F6-552D-4EBB-B7B9-C859E0D6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4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8EB1-C414-7BC4-5EE7-13A17FD92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Node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78BFC4A-DD27-649D-0561-B3813CF6F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223" y="1690687"/>
            <a:ext cx="3698351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333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714A8-D8A9-7E84-5AAD-E4DA027D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Can Node.js Do?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9C69B-5427-23E1-F323-78F7B0FE3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Create fast, scalable network applications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Operations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Read, write, and manage files on the server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Interaction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Work with databases like MongoDB, MySQL, and more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Build RESTful services and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GraphQL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APIs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Handle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live applications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 Tools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Create command-line applications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293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AFC3-4A9E-F3F4-1C37-3B789120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456" y="798758"/>
            <a:ext cx="10515600" cy="1325563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Simple Web Server</a:t>
            </a: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E6B198-7CC4-57A5-7BF7-D7CD2D748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10" y="1726460"/>
            <a:ext cx="9097645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0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5A264-00AF-B54B-61FF-24BAD992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293" y="827039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Get Started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6B57E7D-91BF-9E76-0054-6CEE6561A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066" y="2628752"/>
            <a:ext cx="5478134" cy="307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11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2DF67-B1A5-D687-883A-440E6E0E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🧱 What is Node.js?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3A30-0B1D-9102-97CA-1284148CE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is a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environment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allows JavaScript to run outside the browser.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on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Chrome’s V8 JavaScript Engine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server-side development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APIs, and real-time applications.</a:t>
            </a:r>
          </a:p>
          <a:p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360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B903A1-CD02-B62C-D2B6-ABD5B972A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328" y="84841"/>
            <a:ext cx="7241550" cy="668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4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anmarcopalazzi">
            <a:extLst>
              <a:ext uri="{FF2B5EF4-FFF2-40B4-BE49-F238E27FC236}">
                <a16:creationId xmlns:a16="http://schemas.microsoft.com/office/drawing/2014/main" id="{258B0AC5-5058-1CE8-2FC8-CA1CD25D3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739" y="479589"/>
            <a:ext cx="9076202" cy="559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849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6B5B9-DCDD-8C37-FA16-23C7D740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Node.js?</a:t>
            </a: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81CE3-5F08-113A-8ABB-1DF65C237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8" y="1253765"/>
            <a:ext cx="10788192" cy="49231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excels at handling many simultaneous connections with minimal overhead, making it perfect for: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applications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(chats, gaming, collaboration tools)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APIs and microservices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streaming applications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Command-line tools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Server-side web applications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non-blocking, event-driven architecture makes it highly efficient for I/O-heavy workloads.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7D02550A-BB7C-37BA-888D-8A8011A8FD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14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8B6D-F0B5-970F-3F43-78E37CB4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Asynchronous Programming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AF45-2BB0-4BE1-06F4-D75E94127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3" y="1382565"/>
            <a:ext cx="8400068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uses 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(non-blocking) programming.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it can keep working while waiting for tasks like reading files or talking to a database.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asynchronous code, Node.js can handle many things at once—making it fast and efficient.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033D2B0-F004-F163-288C-5224B474B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751" y="365125"/>
            <a:ext cx="3873486" cy="406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180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3B36C-FE7C-6C27-A584-25B923DBD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59" y="214780"/>
            <a:ext cx="7098548" cy="490987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load the built-in fs module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call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read a file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continues to the next line while reading the file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file is read, our callback function runs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non-blocking behavior lets Node.js handle many requests efficiently.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989824-82E0-5471-239D-632C9DE649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355" t="2424" r="7748"/>
          <a:stretch>
            <a:fillRect/>
          </a:stretch>
        </p:blipFill>
        <p:spPr>
          <a:xfrm>
            <a:off x="6722347" y="110532"/>
            <a:ext cx="5399314" cy="466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21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6A483-C4B4-4863-5BDC-AA87EB91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771" y="2103437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Can Node.js Do?</a:t>
            </a:r>
          </a:p>
        </p:txBody>
      </p:sp>
    </p:spTree>
    <p:extLst>
      <p:ext uri="{BB962C8B-B14F-4D97-AF65-F5344CB8AC3E}">
        <p14:creationId xmlns:p14="http://schemas.microsoft.com/office/powerpoint/2010/main" val="3581793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FD0D-85C4-EBF7-0790-1E343A8A1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40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large kettle represents JavaScript itself.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1114420-D2D8-0339-2B13-72E202ABF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433" y="1257055"/>
            <a:ext cx="7173798" cy="515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081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299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What is Node js?</vt:lpstr>
      <vt:lpstr>🧱 What is Node.js? </vt:lpstr>
      <vt:lpstr>PowerPoint Presentation</vt:lpstr>
      <vt:lpstr>PowerPoint Presentation</vt:lpstr>
      <vt:lpstr>Why Node.js? </vt:lpstr>
      <vt:lpstr>Asynchronous Programming </vt:lpstr>
      <vt:lpstr>PowerPoint Presentation</vt:lpstr>
      <vt:lpstr>What Can Node.js Do?</vt:lpstr>
      <vt:lpstr>The large kettle represents JavaScript itself.</vt:lpstr>
      <vt:lpstr>What Can Node.js Do?</vt:lpstr>
      <vt:lpstr>Example: Simple Web Server  </vt:lpstr>
      <vt:lpstr>Node.js Get Started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Nitish Chauhan</dc:creator>
  <cp:lastModifiedBy>Nitish Chauhan</cp:lastModifiedBy>
  <cp:revision>4</cp:revision>
  <dcterms:created xsi:type="dcterms:W3CDTF">2025-10-03T11:32:10Z</dcterms:created>
  <dcterms:modified xsi:type="dcterms:W3CDTF">2025-10-05T16:02:13Z</dcterms:modified>
</cp:coreProperties>
</file>