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146847057" r:id="rId10"/>
    <p:sldId id="2146847066" r:id="rId11"/>
    <p:sldId id="2146847060" r:id="rId12"/>
    <p:sldId id="2146847068" r:id="rId13"/>
    <p:sldId id="2146847062" r:id="rId14"/>
    <p:sldId id="2146847061" r:id="rId15"/>
    <p:sldId id="2146847055" r:id="rId16"/>
    <p:sldId id="214684705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EF9522-2DBC-4448-8E9A-962AB62118C5}" v="31" dt="2025-08-02T18:12:23.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KSHITA PARATE" userId="87b5776c04fbcba3" providerId="LiveId" clId="{62EF9522-2DBC-4448-8E9A-962AB62118C5}"/>
    <pc:docChg chg="undo custSel modSld">
      <pc:chgData name="DIKSHITA PARATE" userId="87b5776c04fbcba3" providerId="LiveId" clId="{62EF9522-2DBC-4448-8E9A-962AB62118C5}" dt="2025-08-02T18:25:21.633" v="150" actId="1076"/>
      <pc:docMkLst>
        <pc:docMk/>
      </pc:docMkLst>
      <pc:sldChg chg="modSp mod">
        <pc:chgData name="DIKSHITA PARATE" userId="87b5776c04fbcba3" providerId="LiveId" clId="{62EF9522-2DBC-4448-8E9A-962AB62118C5}" dt="2025-08-02T18:23:32.542" v="148" actId="1076"/>
        <pc:sldMkLst>
          <pc:docMk/>
          <pc:sldMk cId="953325580" sldId="256"/>
        </pc:sldMkLst>
        <pc:spChg chg="mod">
          <ac:chgData name="DIKSHITA PARATE" userId="87b5776c04fbcba3" providerId="LiveId" clId="{62EF9522-2DBC-4448-8E9A-962AB62118C5}" dt="2025-08-02T18:23:32.542" v="148" actId="1076"/>
          <ac:spMkLst>
            <pc:docMk/>
            <pc:sldMk cId="953325580" sldId="256"/>
            <ac:spMk id="4" creationId="{00000000-0000-0000-0000-000000000000}"/>
          </ac:spMkLst>
        </pc:spChg>
      </pc:sldChg>
      <pc:sldChg chg="modSp mod">
        <pc:chgData name="DIKSHITA PARATE" userId="87b5776c04fbcba3" providerId="LiveId" clId="{62EF9522-2DBC-4448-8E9A-962AB62118C5}" dt="2025-08-02T17:43:25.731" v="98" actId="20577"/>
        <pc:sldMkLst>
          <pc:docMk/>
          <pc:sldMk cId="3819043843" sldId="2146847057"/>
        </pc:sldMkLst>
        <pc:spChg chg="mod">
          <ac:chgData name="DIKSHITA PARATE" userId="87b5776c04fbcba3" providerId="LiveId" clId="{62EF9522-2DBC-4448-8E9A-962AB62118C5}" dt="2025-08-02T17:43:25.731" v="98" actId="20577"/>
          <ac:spMkLst>
            <pc:docMk/>
            <pc:sldMk cId="3819043843" sldId="2146847057"/>
            <ac:spMk id="8" creationId="{D6224F6C-F9B5-272B-9245-27D306A2BB7D}"/>
          </ac:spMkLst>
        </pc:spChg>
      </pc:sldChg>
      <pc:sldChg chg="addSp delSp modSp mod">
        <pc:chgData name="DIKSHITA PARATE" userId="87b5776c04fbcba3" providerId="LiveId" clId="{62EF9522-2DBC-4448-8E9A-962AB62118C5}" dt="2025-08-02T17:33:36.186" v="74" actId="20577"/>
        <pc:sldMkLst>
          <pc:docMk/>
          <pc:sldMk cId="384733178" sldId="2146847059"/>
        </pc:sldMkLst>
        <pc:spChg chg="del">
          <ac:chgData name="DIKSHITA PARATE" userId="87b5776c04fbcba3" providerId="LiveId" clId="{62EF9522-2DBC-4448-8E9A-962AB62118C5}" dt="2025-08-02T17:27:30.522" v="40" actId="478"/>
          <ac:spMkLst>
            <pc:docMk/>
            <pc:sldMk cId="384733178" sldId="2146847059"/>
            <ac:spMk id="2" creationId="{3A492E52-0C9E-7CCC-47E8-5C4711AD23FE}"/>
          </ac:spMkLst>
        </pc:spChg>
        <pc:spChg chg="add del mod">
          <ac:chgData name="DIKSHITA PARATE" userId="87b5776c04fbcba3" providerId="LiveId" clId="{62EF9522-2DBC-4448-8E9A-962AB62118C5}" dt="2025-08-02T17:27:26.523" v="39" actId="21"/>
          <ac:spMkLst>
            <pc:docMk/>
            <pc:sldMk cId="384733178" sldId="2146847059"/>
            <ac:spMk id="5" creationId="{7B2ED5C8-DD9B-1184-245C-E5D56A396D48}"/>
          </ac:spMkLst>
        </pc:spChg>
        <pc:spChg chg="add mod">
          <ac:chgData name="DIKSHITA PARATE" userId="87b5776c04fbcba3" providerId="LiveId" clId="{62EF9522-2DBC-4448-8E9A-962AB62118C5}" dt="2025-08-02T17:33:36.186" v="74" actId="20577"/>
          <ac:spMkLst>
            <pc:docMk/>
            <pc:sldMk cId="384733178" sldId="2146847059"/>
            <ac:spMk id="8" creationId="{C8236BC1-EFBA-0E3E-0677-376A65B2F3DA}"/>
          </ac:spMkLst>
        </pc:spChg>
        <pc:spChg chg="add del mod">
          <ac:chgData name="DIKSHITA PARATE" userId="87b5776c04fbcba3" providerId="LiveId" clId="{62EF9522-2DBC-4448-8E9A-962AB62118C5}" dt="2025-08-02T17:27:47.579" v="41"/>
          <ac:spMkLst>
            <pc:docMk/>
            <pc:sldMk cId="384733178" sldId="2146847059"/>
            <ac:spMk id="11" creationId="{313CED8C-A515-BB45-FB62-1A89EB1D1F93}"/>
          </ac:spMkLst>
        </pc:spChg>
        <pc:spChg chg="add del mod">
          <ac:chgData name="DIKSHITA PARATE" userId="87b5776c04fbcba3" providerId="LiveId" clId="{62EF9522-2DBC-4448-8E9A-962AB62118C5}" dt="2025-08-02T17:30:25.059" v="43"/>
          <ac:spMkLst>
            <pc:docMk/>
            <pc:sldMk cId="384733178" sldId="2146847059"/>
            <ac:spMk id="14" creationId="{EE0AB771-B3DB-8A3E-9D31-0A49F1EA77D2}"/>
          </ac:spMkLst>
        </pc:spChg>
        <pc:graphicFrameChg chg="add del mod">
          <ac:chgData name="DIKSHITA PARATE" userId="87b5776c04fbcba3" providerId="LiveId" clId="{62EF9522-2DBC-4448-8E9A-962AB62118C5}" dt="2025-08-02T17:25:39.092" v="37" actId="21"/>
          <ac:graphicFrameMkLst>
            <pc:docMk/>
            <pc:sldMk cId="384733178" sldId="2146847059"/>
            <ac:graphicFrameMk id="3" creationId="{6642CEE1-469F-8D5B-2DA3-8E3F5FF4AEA8}"/>
          </ac:graphicFrameMkLst>
        </pc:graphicFrameChg>
        <pc:graphicFrameChg chg="add del mod">
          <ac:chgData name="DIKSHITA PARATE" userId="87b5776c04fbcba3" providerId="LiveId" clId="{62EF9522-2DBC-4448-8E9A-962AB62118C5}" dt="2025-08-02T17:28:00.960" v="42" actId="21"/>
          <ac:graphicFrameMkLst>
            <pc:docMk/>
            <pc:sldMk cId="384733178" sldId="2146847059"/>
            <ac:graphicFrameMk id="12" creationId="{E673A777-6BF6-30AA-C047-FC46C7E5073E}"/>
          </ac:graphicFrameMkLst>
        </pc:graphicFrameChg>
        <pc:picChg chg="add del">
          <ac:chgData name="DIKSHITA PARATE" userId="87b5776c04fbcba3" providerId="LiveId" clId="{62EF9522-2DBC-4448-8E9A-962AB62118C5}" dt="2025-08-02T17:27:30.522" v="40" actId="478"/>
          <ac:picMkLst>
            <pc:docMk/>
            <pc:sldMk cId="384733178" sldId="2146847059"/>
            <ac:picMk id="7" creationId="{5472B343-34DC-282D-F44A-A4AC8C1741DE}"/>
          </ac:picMkLst>
        </pc:picChg>
        <pc:picChg chg="del">
          <ac:chgData name="DIKSHITA PARATE" userId="87b5776c04fbcba3" providerId="LiveId" clId="{62EF9522-2DBC-4448-8E9A-962AB62118C5}" dt="2025-08-02T17:27:30.522" v="40" actId="478"/>
          <ac:picMkLst>
            <pc:docMk/>
            <pc:sldMk cId="384733178" sldId="2146847059"/>
            <ac:picMk id="9" creationId="{31040184-C028-B33A-0A81-BF04F0B8EBCA}"/>
          </ac:picMkLst>
        </pc:picChg>
        <pc:picChg chg="add mod">
          <ac:chgData name="DIKSHITA PARATE" userId="87b5776c04fbcba3" providerId="LiveId" clId="{62EF9522-2DBC-4448-8E9A-962AB62118C5}" dt="2025-08-02T17:31:53.584" v="54" actId="14100"/>
          <ac:picMkLst>
            <pc:docMk/>
            <pc:sldMk cId="384733178" sldId="2146847059"/>
            <ac:picMk id="16" creationId="{501682D9-101D-E340-EE95-E1E88F60309B}"/>
          </ac:picMkLst>
        </pc:picChg>
        <pc:picChg chg="add mod">
          <ac:chgData name="DIKSHITA PARATE" userId="87b5776c04fbcba3" providerId="LiveId" clId="{62EF9522-2DBC-4448-8E9A-962AB62118C5}" dt="2025-08-02T17:31:58.970" v="55" actId="1076"/>
          <ac:picMkLst>
            <pc:docMk/>
            <pc:sldMk cId="384733178" sldId="2146847059"/>
            <ac:picMk id="18" creationId="{2C89C944-E81E-079A-2377-2B3DD1A6D5A9}"/>
          </ac:picMkLst>
        </pc:picChg>
      </pc:sldChg>
      <pc:sldChg chg="addSp delSp modSp mod">
        <pc:chgData name="DIKSHITA PARATE" userId="87b5776c04fbcba3" providerId="LiveId" clId="{62EF9522-2DBC-4448-8E9A-962AB62118C5}" dt="2025-08-02T18:25:21.633" v="150" actId="1076"/>
        <pc:sldMkLst>
          <pc:docMk/>
          <pc:sldMk cId="2083715239" sldId="2146847060"/>
        </pc:sldMkLst>
        <pc:picChg chg="add mod">
          <ac:chgData name="DIKSHITA PARATE" userId="87b5776c04fbcba3" providerId="LiveId" clId="{62EF9522-2DBC-4448-8E9A-962AB62118C5}" dt="2025-08-02T18:12:03.917" v="138" actId="14100"/>
          <ac:picMkLst>
            <pc:docMk/>
            <pc:sldMk cId="2083715239" sldId="2146847060"/>
            <ac:picMk id="4" creationId="{2378C62B-E1B6-1D00-FD33-57A46D47A4E2}"/>
          </ac:picMkLst>
        </pc:picChg>
        <pc:picChg chg="add mod">
          <ac:chgData name="DIKSHITA PARATE" userId="87b5776c04fbcba3" providerId="LiveId" clId="{62EF9522-2DBC-4448-8E9A-962AB62118C5}" dt="2025-08-02T18:25:21.633" v="150" actId="1076"/>
          <ac:picMkLst>
            <pc:docMk/>
            <pc:sldMk cId="2083715239" sldId="2146847060"/>
            <ac:picMk id="6" creationId="{8C03ECC6-79AE-C83F-AE08-827F71E917F6}"/>
          </ac:picMkLst>
        </pc:picChg>
        <pc:picChg chg="add del">
          <ac:chgData name="DIKSHITA PARATE" userId="87b5776c04fbcba3" providerId="LiveId" clId="{62EF9522-2DBC-4448-8E9A-962AB62118C5}" dt="2025-08-02T18:12:15.089" v="140" actId="21"/>
          <ac:picMkLst>
            <pc:docMk/>
            <pc:sldMk cId="2083715239" sldId="2146847060"/>
            <ac:picMk id="10" creationId="{98BAE914-CC88-2C05-17E8-2B77343BE3A6}"/>
          </ac:picMkLst>
        </pc:picChg>
        <pc:picChg chg="del">
          <ac:chgData name="DIKSHITA PARATE" userId="87b5776c04fbcba3" providerId="LiveId" clId="{62EF9522-2DBC-4448-8E9A-962AB62118C5}" dt="2025-08-02T17:57:49.724" v="118" actId="21"/>
          <ac:picMkLst>
            <pc:docMk/>
            <pc:sldMk cId="2083715239" sldId="2146847060"/>
            <ac:picMk id="23" creationId="{45F39028-67E3-26DC-7165-DFE30EC2BF1E}"/>
          </ac:picMkLst>
        </pc:picChg>
      </pc:sldChg>
      <pc:sldChg chg="modSp mod">
        <pc:chgData name="DIKSHITA PARATE" userId="87b5776c04fbcba3" providerId="LiveId" clId="{62EF9522-2DBC-4448-8E9A-962AB62118C5}" dt="2025-08-02T18:23:12.627" v="146" actId="20577"/>
        <pc:sldMkLst>
          <pc:docMk/>
          <pc:sldMk cId="2230664768" sldId="2146847061"/>
        </pc:sldMkLst>
        <pc:spChg chg="mod">
          <ac:chgData name="DIKSHITA PARATE" userId="87b5776c04fbcba3" providerId="LiveId" clId="{62EF9522-2DBC-4448-8E9A-962AB62118C5}" dt="2025-08-02T18:23:12.627" v="146" actId="20577"/>
          <ac:spMkLst>
            <pc:docMk/>
            <pc:sldMk cId="2230664768" sldId="2146847061"/>
            <ac:spMk id="3" creationId="{51A299DD-46FA-7866-41D8-C1BFCC2F69DD}"/>
          </ac:spMkLst>
        </pc:spChg>
      </pc:sldChg>
      <pc:sldChg chg="modSp mod">
        <pc:chgData name="DIKSHITA PARATE" userId="87b5776c04fbcba3" providerId="LiveId" clId="{62EF9522-2DBC-4448-8E9A-962AB62118C5}" dt="2025-08-02T17:40:18.832" v="76"/>
        <pc:sldMkLst>
          <pc:docMk/>
          <pc:sldMk cId="4233882376" sldId="2146847062"/>
        </pc:sldMkLst>
        <pc:spChg chg="mod">
          <ac:chgData name="DIKSHITA PARATE" userId="87b5776c04fbcba3" providerId="LiveId" clId="{62EF9522-2DBC-4448-8E9A-962AB62118C5}" dt="2025-08-02T17:40:18.832" v="76"/>
          <ac:spMkLst>
            <pc:docMk/>
            <pc:sldMk cId="4233882376" sldId="2146847062"/>
            <ac:spMk id="3" creationId="{D4974547-DF1B-77BB-E545-9344EDB9AD3F}"/>
          </ac:spMkLst>
        </pc:spChg>
      </pc:sldChg>
      <pc:sldChg chg="addSp delSp modSp mod">
        <pc:chgData name="DIKSHITA PARATE" userId="87b5776c04fbcba3" providerId="LiveId" clId="{62EF9522-2DBC-4448-8E9A-962AB62118C5}" dt="2025-08-02T17:55:03.871" v="116" actId="1076"/>
        <pc:sldMkLst>
          <pc:docMk/>
          <pc:sldMk cId="4068668583" sldId="2146847066"/>
        </pc:sldMkLst>
        <pc:picChg chg="add mod">
          <ac:chgData name="DIKSHITA PARATE" userId="87b5776c04fbcba3" providerId="LiveId" clId="{62EF9522-2DBC-4448-8E9A-962AB62118C5}" dt="2025-08-02T17:55:03.871" v="116" actId="1076"/>
          <ac:picMkLst>
            <pc:docMk/>
            <pc:sldMk cId="4068668583" sldId="2146847066"/>
            <ac:picMk id="3" creationId="{9D9CAD23-C41B-1CF1-684E-6EDB00446553}"/>
          </ac:picMkLst>
        </pc:picChg>
        <pc:picChg chg="mod">
          <ac:chgData name="DIKSHITA PARATE" userId="87b5776c04fbcba3" providerId="LiveId" clId="{62EF9522-2DBC-4448-8E9A-962AB62118C5}" dt="2025-08-02T17:54:51.280" v="113" actId="1076"/>
          <ac:picMkLst>
            <pc:docMk/>
            <pc:sldMk cId="4068668583" sldId="2146847066"/>
            <ac:picMk id="17" creationId="{A26FD6A5-F935-0197-8C42-89E6FD8B1E94}"/>
          </ac:picMkLst>
        </pc:picChg>
        <pc:picChg chg="del">
          <ac:chgData name="DIKSHITA PARATE" userId="87b5776c04fbcba3" providerId="LiveId" clId="{62EF9522-2DBC-4448-8E9A-962AB62118C5}" dt="2025-08-02T17:54:21.398" v="106" actId="21"/>
          <ac:picMkLst>
            <pc:docMk/>
            <pc:sldMk cId="4068668583" sldId="2146847066"/>
            <ac:picMk id="19" creationId="{DBFC3FB8-26A4-C269-F572-3A255AFCA2FC}"/>
          </ac:picMkLst>
        </pc:picChg>
      </pc:sldChg>
      <pc:sldChg chg="addSp delSp modSp mod">
        <pc:chgData name="DIKSHITA PARATE" userId="87b5776c04fbcba3" providerId="LiveId" clId="{62EF9522-2DBC-4448-8E9A-962AB62118C5}" dt="2025-08-02T18:01:43.159" v="128" actId="1076"/>
        <pc:sldMkLst>
          <pc:docMk/>
          <pc:sldMk cId="1126302864" sldId="2146847068"/>
        </pc:sldMkLst>
        <pc:spChg chg="mod">
          <ac:chgData name="DIKSHITA PARATE" userId="87b5776c04fbcba3" providerId="LiveId" clId="{62EF9522-2DBC-4448-8E9A-962AB62118C5}" dt="2025-08-02T18:01:24.455" v="124" actId="1076"/>
          <ac:spMkLst>
            <pc:docMk/>
            <pc:sldMk cId="1126302864" sldId="2146847068"/>
            <ac:spMk id="5" creationId="{16A49521-B5B7-63EE-905D-5E4ED1D0957F}"/>
          </ac:spMkLst>
        </pc:spChg>
        <pc:picChg chg="add del mod">
          <ac:chgData name="DIKSHITA PARATE" userId="87b5776c04fbcba3" providerId="LiveId" clId="{62EF9522-2DBC-4448-8E9A-962AB62118C5}" dt="2025-08-02T17:55:36.512" v="117" actId="21"/>
          <ac:picMkLst>
            <pc:docMk/>
            <pc:sldMk cId="1126302864" sldId="2146847068"/>
            <ac:picMk id="3" creationId="{7F0440E5-75EE-9464-A179-E0AD08028C77}"/>
          </ac:picMkLst>
        </pc:picChg>
        <pc:picChg chg="add mod">
          <ac:chgData name="DIKSHITA PARATE" userId="87b5776c04fbcba3" providerId="LiveId" clId="{62EF9522-2DBC-4448-8E9A-962AB62118C5}" dt="2025-08-02T18:01:43.159" v="128" actId="1076"/>
          <ac:picMkLst>
            <pc:docMk/>
            <pc:sldMk cId="1126302864" sldId="2146847068"/>
            <ac:picMk id="4" creationId="{7E322ADE-806C-CF78-1721-C1F022304259}"/>
          </ac:picMkLst>
        </pc:picChg>
        <pc:picChg chg="del">
          <ac:chgData name="DIKSHITA PARATE" userId="87b5776c04fbcba3" providerId="LiveId" clId="{62EF9522-2DBC-4448-8E9A-962AB62118C5}" dt="2025-08-02T17:52:29.491" v="99" actId="21"/>
          <ac:picMkLst>
            <pc:docMk/>
            <pc:sldMk cId="1126302864" sldId="2146847068"/>
            <ac:picMk id="8" creationId="{B7E00BAE-BBCF-051E-C35A-2DC0E30361F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dirty="0">
                <a:solidFill>
                  <a:schemeClr val="accent1">
                    <a:lumMod val="75000"/>
                  </a:schemeClr>
                </a:solidFill>
              </a:rPr>
              <a:t>Interview Trainer Agent </a:t>
            </a:r>
            <a:endParaRPr lang="en-US" b="1"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AICTC IBM  PROJECT</a:t>
            </a:r>
          </a:p>
        </p:txBody>
      </p:sp>
      <p:sp>
        <p:nvSpPr>
          <p:cNvPr id="4" name="TextBox 3"/>
          <p:cNvSpPr txBox="1"/>
          <p:nvPr/>
        </p:nvSpPr>
        <p:spPr>
          <a:xfrm>
            <a:off x="2193297" y="3652300"/>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pitchFamily="34" charset="0"/>
                <a:cs typeface="Arial" pitchFamily="34" charset="0"/>
              </a:rPr>
              <a:t>Student Name : </a:t>
            </a:r>
            <a:r>
              <a:rPr lang="en-US" sz="2000" b="1" dirty="0" err="1">
                <a:solidFill>
                  <a:schemeClr val="accent1">
                    <a:lumMod val="75000"/>
                  </a:schemeClr>
                </a:solidFill>
                <a:latin typeface="Arial" pitchFamily="34" charset="0"/>
                <a:cs typeface="Arial" pitchFamily="34" charset="0"/>
              </a:rPr>
              <a:t>Dikshita</a:t>
            </a:r>
            <a:r>
              <a:rPr lang="en-US" sz="2000" b="1" dirty="0">
                <a:solidFill>
                  <a:schemeClr val="accent1">
                    <a:lumMod val="75000"/>
                  </a:schemeClr>
                </a:solidFill>
                <a:latin typeface="Arial" pitchFamily="34" charset="0"/>
                <a:cs typeface="Arial" pitchFamily="34" charset="0"/>
              </a:rPr>
              <a:t> Bhagwan </a:t>
            </a:r>
            <a:r>
              <a:rPr lang="en-US" sz="2000" b="1" dirty="0" err="1">
                <a:solidFill>
                  <a:schemeClr val="accent1">
                    <a:lumMod val="75000"/>
                  </a:schemeClr>
                </a:solidFill>
                <a:latin typeface="Arial" pitchFamily="34" charset="0"/>
                <a:cs typeface="Arial" pitchFamily="34" charset="0"/>
              </a:rPr>
              <a:t>Parate</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College Name &amp; Department : G H Rasioni College Of Engineering &amp; Management, Pune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sz="2800" dirty="0"/>
              <a:t>The Interview Trainer Agent redefines interview preparation by offering personalized, AI-driven mock interviews that adapt to the user’s responses in real time. It simulates realistic interview scenarios, provides instant feedback, and tracks progress, helping candidates refine their communication, highlight relevant strengths, and tackle tough questions with ease and precision.</a:t>
            </a:r>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7" name="Rectangle 4">
            <a:extLst>
              <a:ext uri="{FF2B5EF4-FFF2-40B4-BE49-F238E27FC236}">
                <a16:creationId xmlns:a16="http://schemas.microsoft.com/office/drawing/2014/main" id="{A15A187E-B159-58C1-C664-EFF3E91D312B}"/>
              </a:ext>
            </a:extLst>
          </p:cNvPr>
          <p:cNvSpPr>
            <a:spLocks noGrp="1" noChangeArrowheads="1"/>
          </p:cNvSpPr>
          <p:nvPr>
            <p:ph idx="1"/>
          </p:nvPr>
        </p:nvSpPr>
        <p:spPr bwMode="auto">
          <a:xfrm>
            <a:off x="581025" y="2299722"/>
            <a:ext cx="75166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Voice-based mock interviews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Multilingual support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Integration with job portals (e.g., LinkedIn, Naukri)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Real-time feedback scoring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Resume enhancement suggestions</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8236BC1-EFBA-0E3E-0677-376A65B2F3DA}"/>
              </a:ext>
            </a:extLst>
          </p:cNvPr>
          <p:cNvSpPr>
            <a:spLocks noGrp="1"/>
          </p:cNvSpPr>
          <p:nvPr>
            <p:ph type="title"/>
          </p:nvPr>
        </p:nvSpPr>
        <p:spPr/>
        <p:txBody>
          <a:bodyPr/>
          <a:lstStyle/>
          <a:p>
            <a:r>
              <a:rPr lang="en-US" dirty="0"/>
              <a:t>IBM Certificate</a:t>
            </a:r>
            <a:endParaRPr lang="en-IN" dirty="0"/>
          </a:p>
        </p:txBody>
      </p:sp>
      <p:pic>
        <p:nvPicPr>
          <p:cNvPr id="16" name="Content Placeholder 15">
            <a:extLst>
              <a:ext uri="{FF2B5EF4-FFF2-40B4-BE49-F238E27FC236}">
                <a16:creationId xmlns:a16="http://schemas.microsoft.com/office/drawing/2014/main" id="{501682D9-101D-E340-EE95-E1E88F60309B}"/>
              </a:ext>
            </a:extLst>
          </p:cNvPr>
          <p:cNvPicPr>
            <a:picLocks noGrp="1" noChangeAspect="1"/>
          </p:cNvPicPr>
          <p:nvPr>
            <p:ph idx="1"/>
          </p:nvPr>
        </p:nvPicPr>
        <p:blipFill>
          <a:blip r:embed="rId2"/>
          <a:stretch>
            <a:fillRect/>
          </a:stretch>
        </p:blipFill>
        <p:spPr>
          <a:xfrm>
            <a:off x="561526" y="1345931"/>
            <a:ext cx="5278835" cy="4079100"/>
          </a:xfrm>
        </p:spPr>
      </p:pic>
      <p:pic>
        <p:nvPicPr>
          <p:cNvPr id="18" name="Picture 17">
            <a:extLst>
              <a:ext uri="{FF2B5EF4-FFF2-40B4-BE49-F238E27FC236}">
                <a16:creationId xmlns:a16="http://schemas.microsoft.com/office/drawing/2014/main" id="{2C89C944-E81E-079A-2377-2B3DD1A6D5A9}"/>
              </a:ext>
            </a:extLst>
          </p:cNvPr>
          <p:cNvPicPr>
            <a:picLocks noChangeAspect="1"/>
          </p:cNvPicPr>
          <p:nvPr/>
        </p:nvPicPr>
        <p:blipFill>
          <a:blip r:embed="rId3"/>
          <a:stretch>
            <a:fillRect/>
          </a:stretch>
        </p:blipFill>
        <p:spPr>
          <a:xfrm>
            <a:off x="6351641" y="1444866"/>
            <a:ext cx="5150802" cy="3980165"/>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 :22</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62500" lnSpcReduction="20000"/>
          </a:bodyPr>
          <a:lstStyle/>
          <a:p>
            <a:r>
              <a:rPr lang="en-US" sz="2800" b="1" dirty="0"/>
              <a:t>Problem Statement</a:t>
            </a:r>
          </a:p>
          <a:p>
            <a:r>
              <a:rPr lang="en-US" sz="2800" b="1" dirty="0"/>
              <a:t>Interview preparation is often fragmented and generic, failing to address the specific needs of candidates based on their job role, experience, and industry.</a:t>
            </a:r>
            <a:r>
              <a:rPr lang="en-US" sz="2800" dirty="0"/>
              <a:t> Manual research across platforms for relevant questions, behavioral scenarios, and company expectations is time-consuming and inefficient.</a:t>
            </a:r>
          </a:p>
          <a:p>
            <a:r>
              <a:rPr lang="en-US" sz="2800" b="1" dirty="0"/>
              <a:t>💡 Proposed Solution</a:t>
            </a:r>
          </a:p>
          <a:p>
            <a:r>
              <a:rPr lang="en-US" sz="2800" b="1" dirty="0"/>
              <a:t>An AI-powered Interview Trainer Agent</a:t>
            </a:r>
            <a:r>
              <a:rPr lang="en-US" sz="2800" dirty="0"/>
              <a:t> that uses </a:t>
            </a:r>
            <a:r>
              <a:rPr lang="en-US" sz="2800" b="1" dirty="0"/>
              <a:t>Retrieval-Augmented Generation (RAG)</a:t>
            </a:r>
            <a:r>
              <a:rPr lang="en-US" sz="2800" dirty="0"/>
              <a:t> and </a:t>
            </a:r>
            <a:r>
              <a:rPr lang="en-US" sz="2800" b="1" dirty="0"/>
              <a:t>IBM Granite models</a:t>
            </a:r>
            <a:r>
              <a:rPr lang="en-US" sz="2800" dirty="0"/>
              <a:t> to:</a:t>
            </a:r>
          </a:p>
          <a:p>
            <a:r>
              <a:rPr lang="en-US" sz="2800" dirty="0"/>
              <a:t>Generate personalized interview questions and strategies</a:t>
            </a:r>
          </a:p>
          <a:p>
            <a:r>
              <a:rPr lang="en-US" sz="2800" dirty="0"/>
              <a:t>Retrieve role-specific content from trusted sources (recruitment portals, company databases, etc.)</a:t>
            </a:r>
          </a:p>
          <a:p>
            <a:r>
              <a:rPr lang="en-US" sz="2800" dirty="0"/>
              <a:t>Provide model answers and improvement tips</a:t>
            </a:r>
          </a:p>
          <a:p>
            <a:r>
              <a:rPr lang="en-US" sz="2800" dirty="0"/>
              <a:t>Support both technical and soft skill evaluation</a:t>
            </a:r>
          </a:p>
          <a:p>
            <a:r>
              <a:rPr lang="en-US" sz="2800" dirty="0"/>
              <a:t>Users simply input their </a:t>
            </a:r>
            <a:r>
              <a:rPr lang="en-US" sz="2800" b="1" dirty="0"/>
              <a:t>resume or job title</a:t>
            </a:r>
            <a:r>
              <a:rPr lang="en-US" sz="2800" dirty="0"/>
              <a:t>, and the agent delivers a </a:t>
            </a:r>
            <a:r>
              <a:rPr lang="en-US" sz="2800" b="1" dirty="0"/>
              <a:t>comprehensive, targeted interview prep experience</a:t>
            </a:r>
            <a:r>
              <a:rPr lang="en-US" sz="2800" dirty="0"/>
              <a:t>.</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sz="2800" b="1" dirty="0"/>
              <a:t>IBM Cloud Lite Services</a:t>
            </a:r>
            <a:endParaRPr lang="en-IN" sz="2800" dirty="0"/>
          </a:p>
          <a:p>
            <a:r>
              <a:rPr lang="en-IN" sz="2800" b="1" dirty="0"/>
              <a:t>IBM </a:t>
            </a:r>
            <a:r>
              <a:rPr lang="en-IN" sz="2800" b="1" dirty="0" err="1"/>
              <a:t>Watsonx</a:t>
            </a:r>
            <a:r>
              <a:rPr lang="en-IN" sz="2800" b="1" dirty="0"/>
              <a:t> AI Studio &amp; Runtime</a:t>
            </a:r>
            <a:endParaRPr lang="en-IN" sz="2800" dirty="0"/>
          </a:p>
          <a:p>
            <a:r>
              <a:rPr lang="en-IN" sz="2800" b="1" dirty="0"/>
              <a:t>IBM Granite Foundation Model</a:t>
            </a:r>
            <a:endParaRPr lang="en-IN" sz="2800" dirty="0"/>
          </a:p>
          <a:p>
            <a:r>
              <a:rPr lang="en-IN" sz="2800" b="1" dirty="0"/>
              <a:t>Retrieval-Augmented Generation (RAG)</a:t>
            </a:r>
            <a:endParaRPr lang="en-IN" sz="2800" dirty="0"/>
          </a:p>
          <a:p>
            <a:r>
              <a:rPr lang="en-IN" sz="2800" b="1" dirty="0"/>
              <a:t>Natural Language Processing (NLP)</a:t>
            </a:r>
            <a:endParaRPr lang="en-IN" sz="28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6" name="Rectangle 3">
            <a:extLst>
              <a:ext uri="{FF2B5EF4-FFF2-40B4-BE49-F238E27FC236}">
                <a16:creationId xmlns:a16="http://schemas.microsoft.com/office/drawing/2014/main" id="{66FF0766-2EF7-9FFF-56BC-AED76C8734E2}"/>
              </a:ext>
            </a:extLst>
          </p:cNvPr>
          <p:cNvSpPr>
            <a:spLocks noGrp="1" noChangeArrowheads="1"/>
          </p:cNvSpPr>
          <p:nvPr>
            <p:ph idx="1"/>
          </p:nvPr>
        </p:nvSpPr>
        <p:spPr bwMode="auto">
          <a:xfrm>
            <a:off x="581191" y="1530833"/>
            <a:ext cx="9723014"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Hyper-Personalized Interview Prep</a:t>
            </a:r>
            <a:r>
              <a:rPr kumimoji="0" lang="en-US" altLang="en-US" sz="1800" b="0" i="0" u="none" strike="noStrike" cap="none" normalizeH="0" baseline="0" dirty="0">
                <a:ln>
                  <a:noFill/>
                </a:ln>
                <a:solidFill>
                  <a:schemeClr val="tx1"/>
                </a:solidFill>
                <a:effectLst/>
                <a:latin typeface="Arial" panose="020B0604020202020204" pitchFamily="34" charset="0"/>
              </a:rPr>
              <a:t> Tailors question sets and strategies based on the user's resume, job title, experience level, and target industry—no more generic advice.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Real-Time Retrieval of Industry-Specific Content</a:t>
            </a:r>
            <a:r>
              <a:rPr kumimoji="0" lang="en-US" altLang="en-US" sz="1800" b="0" i="0" u="none" strike="noStrike" cap="none" normalizeH="0" baseline="0" dirty="0">
                <a:ln>
                  <a:noFill/>
                </a:ln>
                <a:solidFill>
                  <a:schemeClr val="tx1"/>
                </a:solidFill>
                <a:effectLst/>
                <a:latin typeface="Arial" panose="020B0604020202020204" pitchFamily="34" charset="0"/>
              </a:rPr>
              <a:t> Uses RAG to pull the latest interview questions, role expectations, and HR guidelines from recruitment portals, company databases, and professional networks.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Behavioral Scenario Simulation with Feedback</a:t>
            </a:r>
            <a:r>
              <a:rPr kumimoji="0" lang="en-US" altLang="en-US" sz="1800" b="0" i="0" u="none" strike="noStrike" cap="none" normalizeH="0" baseline="0" dirty="0">
                <a:ln>
                  <a:noFill/>
                </a:ln>
                <a:solidFill>
                  <a:schemeClr val="tx1"/>
                </a:solidFill>
                <a:effectLst/>
                <a:latin typeface="Arial" panose="020B0604020202020204" pitchFamily="34" charset="0"/>
              </a:rPr>
              <a:t> Presents realistic behavioral questions and evaluates user responses using NLP-based sentiment and structure analysis—ideal for HR and managerial roles.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Dual Skill Assessment: Technical + Soft Skills</a:t>
            </a:r>
            <a:r>
              <a:rPr kumimoji="0" lang="en-US" altLang="en-US" sz="1800" b="0" i="0" u="none" strike="noStrike" cap="none" normalizeH="0" baseline="0" dirty="0">
                <a:ln>
                  <a:noFill/>
                </a:ln>
                <a:solidFill>
                  <a:schemeClr val="tx1"/>
                </a:solidFill>
                <a:effectLst/>
                <a:latin typeface="Arial" panose="020B0604020202020204" pitchFamily="34" charset="0"/>
              </a:rPr>
              <a:t> Covers coding questions, system design, domain-specific queries, as well as communication, leadership, and problem-solving scenarios.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Simulated Q&amp;A Sessions for Confidence Building</a:t>
            </a:r>
            <a:r>
              <a:rPr kumimoji="0" lang="en-US" altLang="en-US" sz="1800" b="0" i="0" u="none" strike="noStrike" cap="none" normalizeH="0" baseline="0" dirty="0">
                <a:ln>
                  <a:noFill/>
                </a:ln>
                <a:solidFill>
                  <a:schemeClr val="tx1"/>
                </a:solidFill>
                <a:effectLst/>
                <a:latin typeface="Arial" panose="020B0604020202020204" pitchFamily="34" charset="0"/>
              </a:rPr>
              <a:t> Interactive mock interviews with voice/text support, helping users refine tone, pacing, and clarity—like having a virtual coach.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Adaptive Learning Loop</a:t>
            </a:r>
            <a:r>
              <a:rPr kumimoji="0" lang="en-US" altLang="en-US" sz="1800" b="0" i="0" u="none" strike="noStrike" cap="none" normalizeH="0" baseline="0" dirty="0">
                <a:ln>
                  <a:noFill/>
                </a:ln>
                <a:solidFill>
                  <a:schemeClr val="tx1"/>
                </a:solidFill>
                <a:effectLst/>
                <a:latin typeface="Arial" panose="020B0604020202020204" pitchFamily="34" charset="0"/>
              </a:rPr>
              <a:t> Tracks user progress and dynamically adjusts question difficulty and feedback based on performance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Role-Specific Strategy Recommendations</a:t>
            </a:r>
            <a:r>
              <a:rPr kumimoji="0" lang="en-US" altLang="en-US" sz="1800" b="0" i="0" u="none" strike="noStrike" cap="none" normalizeH="0" baseline="0" dirty="0">
                <a:ln>
                  <a:noFill/>
                </a:ln>
                <a:solidFill>
                  <a:schemeClr val="tx1"/>
                </a:solidFill>
                <a:effectLst/>
                <a:latin typeface="Arial" panose="020B0604020202020204" pitchFamily="34" charset="0"/>
              </a:rPr>
              <a:t> Offers preparation strategies tailored to roles like Software Engineer, Data Analyst, Product Manager, etc., including company-specific tips.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8" name="Rectangle 5">
            <a:extLst>
              <a:ext uri="{FF2B5EF4-FFF2-40B4-BE49-F238E27FC236}">
                <a16:creationId xmlns:a16="http://schemas.microsoft.com/office/drawing/2014/main" id="{D6224F6C-F9B5-272B-9245-27D306A2BB7D}"/>
              </a:ext>
            </a:extLst>
          </p:cNvPr>
          <p:cNvSpPr>
            <a:spLocks noGrp="1" noChangeArrowheads="1"/>
          </p:cNvSpPr>
          <p:nvPr>
            <p:ph idx="1"/>
          </p:nvPr>
        </p:nvSpPr>
        <p:spPr bwMode="auto">
          <a:xfrm>
            <a:off x="581192" y="1510194"/>
            <a:ext cx="9888717"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Job Seekers (Freshers &amp; Experienced)</a:t>
            </a:r>
            <a:r>
              <a:rPr kumimoji="0" lang="en-US" altLang="en-US" sz="2400" b="0" i="0" u="none" strike="noStrike" cap="none" normalizeH="0" baseline="0" dirty="0">
                <a:ln>
                  <a:noFill/>
                </a:ln>
                <a:solidFill>
                  <a:schemeClr val="tx1"/>
                </a:solidFill>
                <a:effectLst/>
                <a:latin typeface="Arial" panose="020B0604020202020204" pitchFamily="34" charset="0"/>
              </a:rPr>
              <a:t>: Get tailored interview prep to boost confidence and improve success rates in competitive hiring.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Career Coaches</a:t>
            </a:r>
            <a:r>
              <a:rPr kumimoji="0" lang="en-US" altLang="en-US" sz="2400" b="0" i="0" u="none" strike="noStrike" cap="none" normalizeH="0" baseline="0" dirty="0">
                <a:ln>
                  <a:noFill/>
                </a:ln>
                <a:solidFill>
                  <a:schemeClr val="tx1"/>
                </a:solidFill>
                <a:effectLst/>
                <a:latin typeface="Arial" panose="020B0604020202020204" pitchFamily="34" charset="0"/>
              </a:rPr>
              <a:t>: Use the agent to provide personalized guidance and mock interview sessions for their clients.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HR Training Teams</a:t>
            </a:r>
            <a:r>
              <a:rPr kumimoji="0" lang="en-US" altLang="en-US" sz="2400" b="0" i="0" u="none" strike="noStrike" cap="none" normalizeH="0" baseline="0" dirty="0">
                <a:ln>
                  <a:noFill/>
                </a:ln>
                <a:solidFill>
                  <a:schemeClr val="tx1"/>
                </a:solidFill>
                <a:effectLst/>
                <a:latin typeface="Arial" panose="020B0604020202020204" pitchFamily="34" charset="0"/>
              </a:rPr>
              <a:t>: Enhance internal candidate readiness with role-specific interview simulations and feedback tools.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Placement Cells in Colleges</a:t>
            </a:r>
            <a:r>
              <a:rPr kumimoji="0" lang="en-US" altLang="en-US" sz="2400" b="0" i="0" u="none" strike="noStrike" cap="none" normalizeH="0" baseline="0" dirty="0">
                <a:ln>
                  <a:noFill/>
                </a:ln>
                <a:solidFill>
                  <a:schemeClr val="tx1"/>
                </a:solidFill>
                <a:effectLst/>
                <a:latin typeface="Arial" panose="020B0604020202020204" pitchFamily="34" charset="0"/>
              </a:rPr>
              <a:t>: Support students with smart, scalable interview preparation aligned to industry expectations.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17" name="Picture 16">
            <a:extLst>
              <a:ext uri="{FF2B5EF4-FFF2-40B4-BE49-F238E27FC236}">
                <a16:creationId xmlns:a16="http://schemas.microsoft.com/office/drawing/2014/main" id="{A26FD6A5-F935-0197-8C42-89E6FD8B1E94}"/>
              </a:ext>
            </a:extLst>
          </p:cNvPr>
          <p:cNvPicPr>
            <a:picLocks noChangeAspect="1"/>
          </p:cNvPicPr>
          <p:nvPr/>
        </p:nvPicPr>
        <p:blipFill>
          <a:blip r:embed="rId2"/>
          <a:srcRect l="2088" t="25149" r="42297" b="5967"/>
          <a:stretch>
            <a:fillRect/>
          </a:stretch>
        </p:blipFill>
        <p:spPr>
          <a:xfrm>
            <a:off x="473622" y="1232452"/>
            <a:ext cx="4883084" cy="4857263"/>
          </a:xfrm>
          <a:prstGeom prst="rect">
            <a:avLst/>
          </a:prstGeom>
        </p:spPr>
      </p:pic>
      <p:pic>
        <p:nvPicPr>
          <p:cNvPr id="3" name="Picture 2">
            <a:extLst>
              <a:ext uri="{FF2B5EF4-FFF2-40B4-BE49-F238E27FC236}">
                <a16:creationId xmlns:a16="http://schemas.microsoft.com/office/drawing/2014/main" id="{9D9CAD23-C41B-1CF1-684E-6EDB00446553}"/>
              </a:ext>
            </a:extLst>
          </p:cNvPr>
          <p:cNvPicPr>
            <a:picLocks noChangeAspect="1"/>
          </p:cNvPicPr>
          <p:nvPr/>
        </p:nvPicPr>
        <p:blipFill>
          <a:blip r:embed="rId3"/>
          <a:stretch>
            <a:fillRect/>
          </a:stretch>
        </p:blipFill>
        <p:spPr>
          <a:xfrm>
            <a:off x="5650104" y="2728590"/>
            <a:ext cx="5754159" cy="3361125"/>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Picture 5">
            <a:extLst>
              <a:ext uri="{FF2B5EF4-FFF2-40B4-BE49-F238E27FC236}">
                <a16:creationId xmlns:a16="http://schemas.microsoft.com/office/drawing/2014/main" id="{8C03ECC6-79AE-C83F-AE08-827F71E917F6}"/>
              </a:ext>
            </a:extLst>
          </p:cNvPr>
          <p:cNvPicPr>
            <a:picLocks noChangeAspect="1"/>
          </p:cNvPicPr>
          <p:nvPr/>
        </p:nvPicPr>
        <p:blipFill>
          <a:blip r:embed="rId2"/>
          <a:stretch>
            <a:fillRect/>
          </a:stretch>
        </p:blipFill>
        <p:spPr>
          <a:xfrm>
            <a:off x="801484" y="1361920"/>
            <a:ext cx="9392784" cy="4576763"/>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581192" y="1134306"/>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4" name="Picture 3">
            <a:extLst>
              <a:ext uri="{FF2B5EF4-FFF2-40B4-BE49-F238E27FC236}">
                <a16:creationId xmlns:a16="http://schemas.microsoft.com/office/drawing/2014/main" id="{7E322ADE-806C-CF78-1721-C1F022304259}"/>
              </a:ext>
            </a:extLst>
          </p:cNvPr>
          <p:cNvPicPr>
            <a:picLocks noChangeAspect="1"/>
          </p:cNvPicPr>
          <p:nvPr/>
        </p:nvPicPr>
        <p:blipFill>
          <a:blip r:embed="rId2"/>
          <a:stretch>
            <a:fillRect/>
          </a:stretch>
        </p:blipFill>
        <p:spPr>
          <a:xfrm>
            <a:off x="581192" y="1657526"/>
            <a:ext cx="8410679" cy="4623000"/>
          </a:xfrm>
          <a:prstGeom prst="rect">
            <a:avLst/>
          </a:prstGeom>
        </p:spPr>
      </p:pic>
    </p:spTree>
    <p:extLst>
      <p:ext uri="{BB962C8B-B14F-4D97-AF65-F5344CB8AC3E}">
        <p14:creationId xmlns:p14="http://schemas.microsoft.com/office/powerpoint/2010/main" val="112630286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123</TotalTime>
  <Words>572</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Interview Trainer Agent </vt:lpstr>
      <vt:lpstr>OUTLINE</vt:lpstr>
      <vt:lpstr>Problem Statement :22</vt:lpstr>
      <vt:lpstr>Technology  used</vt:lpstr>
      <vt:lpstr>Wow factors</vt:lpstr>
      <vt:lpstr>End users</vt:lpstr>
      <vt:lpstr>Results</vt:lpstr>
      <vt:lpstr>Results</vt:lpstr>
      <vt:lpstr>Results</vt:lpstr>
      <vt:lpstr>Conclusion</vt:lpstr>
      <vt:lpstr>GitHub Link</vt:lpstr>
      <vt:lpstr>PowerPoint Presentation</vt:lpstr>
      <vt:lpstr>IBM Certificate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DIKSHITA PARATE</cp:lastModifiedBy>
  <cp:revision>145</cp:revision>
  <dcterms:created xsi:type="dcterms:W3CDTF">2021-05-26T16:50:10Z</dcterms:created>
  <dcterms:modified xsi:type="dcterms:W3CDTF">2025-08-02T18:25:29Z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