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67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20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17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A20-957F-4985-8843-A730F783312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8180E6-C50A-458F-8FEA-E063E6C2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806" y="721841"/>
            <a:ext cx="6711104" cy="1646302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 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2357" y="2642844"/>
            <a:ext cx="6226003" cy="109689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HOTEL MANAGEMENT SYSTEM APP</a:t>
            </a:r>
            <a:r>
              <a:rPr lang="en-US" sz="1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US" sz="1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262" y="3739743"/>
            <a:ext cx="2508738" cy="23445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algn="l"/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ANURAG TAMRAKAR</a:t>
            </a:r>
          </a:p>
          <a:p>
            <a:pPr algn="l"/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RAJAT ACHARYA</a:t>
            </a:r>
          </a:p>
          <a:p>
            <a:pPr algn="l"/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SAUGAT SHAH</a:t>
            </a:r>
          </a:p>
          <a:p>
            <a:pPr algn="l"/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SANDHYA BARAL</a:t>
            </a:r>
          </a:p>
          <a:p>
            <a:pPr algn="l"/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SUSMA THAPA </a:t>
            </a: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1" y="3739743"/>
            <a:ext cx="2473570" cy="879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SUPERVISOR:</a:t>
            </a:r>
          </a:p>
          <a:p>
            <a:pPr algn="l"/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UJJWOL SHAKYA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CONTEXT FLOW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32" y="1632985"/>
            <a:ext cx="7233671" cy="4782020"/>
          </a:xfrm>
        </p:spPr>
      </p:pic>
    </p:spTree>
    <p:extLst>
      <p:ext uri="{BB962C8B-B14F-4D97-AF65-F5344CB8AC3E}">
        <p14:creationId xmlns:p14="http://schemas.microsoft.com/office/powerpoint/2010/main" val="124531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38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EXPECTED OUTCOMES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 can make advance booking using this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User friendly and attractive interface for user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Hotel Managers can add/edit/delete/update information about their hotel and users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Customer can view information about extra hotel facilities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Cancelation of booked hotel room can be done with minimum amount of charges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Online Payment System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Food Ordering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Notification/email on room booking and food 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217" y="2462464"/>
            <a:ext cx="8719329" cy="1796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1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0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Hotel Management System is an online application developed for effective handling and overall management of hotel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 the manager to manage the hotel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accessible to user</a:t>
            </a:r>
          </a:p>
        </p:txBody>
      </p:sp>
    </p:spTree>
    <p:extLst>
      <p:ext uri="{BB962C8B-B14F-4D97-AF65-F5344CB8AC3E}">
        <p14:creationId xmlns:p14="http://schemas.microsoft.com/office/powerpoint/2010/main" val="3598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allow user to make advance booking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provide effective room services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save time and cost of users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provide the facilities anytime from anywhere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save organization’s resources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996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 working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wasting process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chances of errors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1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Automated working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saving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Less chance of errors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app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portable i.e.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from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anywhere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 guest reservations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complexity and cost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Prevent double booking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Real time reports 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Pay-as-you-go service and quick installation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Room booking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Food ordering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Notification/Email Confirmation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can edit/delete/modify content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 can control user accounts and modify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 payment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6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USE-CASE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52" y="1270000"/>
            <a:ext cx="6383911" cy="5330566"/>
          </a:xfrm>
        </p:spPr>
      </p:pic>
    </p:spTree>
    <p:extLst>
      <p:ext uri="{BB962C8B-B14F-4D97-AF65-F5344CB8AC3E}">
        <p14:creationId xmlns:p14="http://schemas.microsoft.com/office/powerpoint/2010/main" val="141292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 &amp; SOFTWARE REQUIREMENTS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 (for Developers):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Optimum 8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GB RAM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GB of available disk space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minimum, Microsoft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Windows10(64-bit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Studio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Firebase online database, Photoshop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Android requirement (for User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ndroid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evice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1GB RAM, 5 MB Storage Space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OS 6.0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6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Maintenance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86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288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PRESENTATION ON</vt:lpstr>
      <vt:lpstr>INTRODUCTION</vt:lpstr>
      <vt:lpstr>OBJECTIVES</vt:lpstr>
      <vt:lpstr>PROBLEM STATEMENTS</vt:lpstr>
      <vt:lpstr>BENEFITS</vt:lpstr>
      <vt:lpstr>FEATURES</vt:lpstr>
      <vt:lpstr>USE-CASE DIAGRAM</vt:lpstr>
      <vt:lpstr>HARDWARE &amp; SOFTWARE REQUIREMENTS</vt:lpstr>
      <vt:lpstr>METHODOLOGY</vt:lpstr>
      <vt:lpstr>CONTEXT FLOW DIAGRAM</vt:lpstr>
      <vt:lpstr>EXPECTED OUTCOMES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Ãnürãg Tämråkâr</dc:creator>
  <cp:lastModifiedBy>Ãnürãg Tämråkâr</cp:lastModifiedBy>
  <cp:revision>18</cp:revision>
  <dcterms:created xsi:type="dcterms:W3CDTF">2019-06-07T05:23:27Z</dcterms:created>
  <dcterms:modified xsi:type="dcterms:W3CDTF">2019-06-09T14:57:59Z</dcterms:modified>
</cp:coreProperties>
</file>