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41DC-AEF5-4CEB-84FC-B18E9D306BA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E9F1-B775-4326-90AB-52B5AB316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51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41DC-AEF5-4CEB-84FC-B18E9D306BA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E9F1-B775-4326-90AB-52B5AB316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41DC-AEF5-4CEB-84FC-B18E9D306BA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E9F1-B775-4326-90AB-52B5AB316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98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41DC-AEF5-4CEB-84FC-B18E9D306BA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E9F1-B775-4326-90AB-52B5AB316EF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9540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41DC-AEF5-4CEB-84FC-B18E9D306BA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E9F1-B775-4326-90AB-52B5AB316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8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41DC-AEF5-4CEB-84FC-B18E9D306BA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E9F1-B775-4326-90AB-52B5AB316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42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41DC-AEF5-4CEB-84FC-B18E9D306BA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E9F1-B775-4326-90AB-52B5AB316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78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41DC-AEF5-4CEB-84FC-B18E9D306BA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E9F1-B775-4326-90AB-52B5AB316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158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41DC-AEF5-4CEB-84FC-B18E9D306BA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E9F1-B775-4326-90AB-52B5AB316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59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41DC-AEF5-4CEB-84FC-B18E9D306BA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E9F1-B775-4326-90AB-52B5AB316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10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41DC-AEF5-4CEB-84FC-B18E9D306BA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E9F1-B775-4326-90AB-52B5AB316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83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41DC-AEF5-4CEB-84FC-B18E9D306BA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E9F1-B775-4326-90AB-52B5AB316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99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41DC-AEF5-4CEB-84FC-B18E9D306BA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E9F1-B775-4326-90AB-52B5AB316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56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41DC-AEF5-4CEB-84FC-B18E9D306BA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E9F1-B775-4326-90AB-52B5AB316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79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41DC-AEF5-4CEB-84FC-B18E9D306BA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E9F1-B775-4326-90AB-52B5AB316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99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41DC-AEF5-4CEB-84FC-B18E9D306BA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E9F1-B775-4326-90AB-52B5AB316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7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41DC-AEF5-4CEB-84FC-B18E9D306BA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E9F1-B775-4326-90AB-52B5AB316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16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7EB41DC-AEF5-4CEB-84FC-B18E9D306BA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0E9F1-B775-4326-90AB-52B5AB316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719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300038"/>
            <a:ext cx="9144000" cy="2387600"/>
          </a:xfrm>
        </p:spPr>
        <p:txBody>
          <a:bodyPr/>
          <a:lstStyle/>
          <a:p>
            <a:pPr algn="ctr"/>
            <a:r>
              <a:rPr lang="ne-NP" sz="6600" dirty="0" smtClean="0"/>
              <a:t>School Management System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3121978"/>
            <a:ext cx="10744200" cy="3736022"/>
          </a:xfrm>
        </p:spPr>
        <p:txBody>
          <a:bodyPr>
            <a:normAutofit/>
          </a:bodyPr>
          <a:lstStyle/>
          <a:p>
            <a:pPr algn="l"/>
            <a:r>
              <a:rPr lang="ne-NP" sz="3800" b="1" dirty="0" smtClean="0"/>
              <a:t>Members:</a:t>
            </a:r>
            <a:r>
              <a:rPr lang="ne-NP" sz="4000" b="1" dirty="0" smtClean="0"/>
              <a:t>                 </a:t>
            </a:r>
            <a:r>
              <a:rPr lang="ne-NP" sz="3800" b="1" dirty="0" smtClean="0"/>
              <a:t>Supervisor:</a:t>
            </a:r>
          </a:p>
          <a:p>
            <a:pPr algn="l"/>
            <a:r>
              <a:rPr lang="ne-NP" sz="2600" dirty="0" smtClean="0"/>
              <a:t> Nisha </a:t>
            </a:r>
            <a:r>
              <a:rPr lang="ne-NP" sz="2600" smtClean="0"/>
              <a:t>Pathak                                             mr. </a:t>
            </a:r>
            <a:r>
              <a:rPr lang="ne-NP" sz="2600" dirty="0" smtClean="0"/>
              <a:t>Satish Maharjan</a:t>
            </a:r>
          </a:p>
          <a:p>
            <a:pPr algn="l"/>
            <a:r>
              <a:rPr lang="ne-NP" sz="2600" dirty="0" smtClean="0"/>
              <a:t> Prakash Majhi</a:t>
            </a:r>
          </a:p>
          <a:p>
            <a:pPr algn="l"/>
            <a:r>
              <a:rPr lang="ne-NP" sz="2600" dirty="0" smtClean="0"/>
              <a:t> Rajina Dangol</a:t>
            </a:r>
          </a:p>
          <a:p>
            <a:pPr algn="l"/>
            <a:r>
              <a:rPr lang="ne-NP" sz="2600" dirty="0" smtClean="0"/>
              <a:t> Sarishma Neupane</a:t>
            </a:r>
          </a:p>
          <a:p>
            <a:pPr algn="l"/>
            <a:r>
              <a:rPr lang="ne-NP" sz="2600" dirty="0" smtClean="0"/>
              <a:t> Saurav Pokharel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682024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e-NP" sz="6000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e-NP" sz="3600" dirty="0" smtClean="0"/>
              <a:t>Introduction/Background</a:t>
            </a:r>
          </a:p>
          <a:p>
            <a:r>
              <a:rPr lang="ne-NP" sz="3600" dirty="0" smtClean="0"/>
              <a:t>Objectives</a:t>
            </a:r>
          </a:p>
          <a:p>
            <a:r>
              <a:rPr lang="ne-NP" sz="3600" dirty="0" smtClean="0"/>
              <a:t>Problem Statement</a:t>
            </a:r>
          </a:p>
          <a:p>
            <a:r>
              <a:rPr lang="ne-NP" sz="3600" dirty="0" smtClean="0"/>
              <a:t>Project Idea</a:t>
            </a:r>
          </a:p>
          <a:p>
            <a:r>
              <a:rPr lang="ne-NP" sz="3600" dirty="0" smtClean="0"/>
              <a:t>How to do</a:t>
            </a:r>
          </a:p>
          <a:p>
            <a:r>
              <a:rPr lang="ne-NP" sz="3600" dirty="0" smtClean="0"/>
              <a:t>Expected Outcomes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14262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e-NP" sz="6000" b="1" dirty="0" smtClean="0"/>
              <a:t>Introduction/Background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e-NP" sz="2400" dirty="0" smtClean="0"/>
              <a:t>A school management system is a large database system that can be used for managing school’s daily work.</a:t>
            </a:r>
          </a:p>
          <a:p>
            <a:r>
              <a:rPr lang="ne-NP" sz="2400" dirty="0" smtClean="0"/>
              <a:t>It is multi – user system and can be used by hundreds of user at the same time.</a:t>
            </a:r>
          </a:p>
          <a:p>
            <a:pPr lvl="0"/>
            <a:r>
              <a:rPr lang="en-US" sz="2400" dirty="0"/>
              <a:t>Generating student information in formatted html tables, </a:t>
            </a:r>
            <a:r>
              <a:rPr lang="ne-NP" sz="2400" dirty="0"/>
              <a:t>student marksheet, class routines</a:t>
            </a:r>
            <a:r>
              <a:rPr lang="en-US" sz="2400" dirty="0"/>
              <a:t>.</a:t>
            </a:r>
          </a:p>
          <a:p>
            <a:pPr lvl="0"/>
            <a:r>
              <a:rPr lang="en-US" sz="2400" dirty="0"/>
              <a:t>Generating the student personal report, academic detail report and </a:t>
            </a:r>
            <a:r>
              <a:rPr lang="ne-NP" sz="2400" dirty="0"/>
              <a:t>performance basis</a:t>
            </a:r>
            <a:r>
              <a:rPr lang="en-US" sz="2400" dirty="0"/>
              <a:t> report.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2787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246978"/>
            <a:ext cx="9404723" cy="1400530"/>
          </a:xfrm>
        </p:spPr>
        <p:txBody>
          <a:bodyPr>
            <a:normAutofit/>
          </a:bodyPr>
          <a:lstStyle/>
          <a:p>
            <a:r>
              <a:rPr lang="ne-NP" sz="6000" b="1" dirty="0" smtClean="0"/>
              <a:t>Objectives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47508"/>
            <a:ext cx="8946541" cy="4195481"/>
          </a:xfrm>
        </p:spPr>
        <p:txBody>
          <a:bodyPr>
            <a:noAutofit/>
          </a:bodyPr>
          <a:lstStyle/>
          <a:p>
            <a:r>
              <a:rPr lang="en-US" sz="2400" dirty="0"/>
              <a:t>To improve skills in networking, internet technology and database management system.</a:t>
            </a:r>
          </a:p>
          <a:p>
            <a:r>
              <a:rPr lang="en-US" sz="2400" dirty="0"/>
              <a:t>To utilize the theoretical knowledge and bring it into practical form.</a:t>
            </a:r>
          </a:p>
          <a:p>
            <a:r>
              <a:rPr lang="en-US" sz="2400" dirty="0"/>
              <a:t>It is designed for better interaction between students, teachers, parents &amp; management.</a:t>
            </a:r>
          </a:p>
          <a:p>
            <a:r>
              <a:rPr lang="en-US" sz="2400" dirty="0"/>
              <a:t>The school management system being web based can be accessed from anywhere in the world.</a:t>
            </a:r>
          </a:p>
          <a:p>
            <a:r>
              <a:rPr lang="en-US" sz="2400" dirty="0"/>
              <a:t>To carryout work division in the group to build up team work strategies.</a:t>
            </a:r>
          </a:p>
          <a:p>
            <a:r>
              <a:rPr lang="en-US" sz="2400" dirty="0"/>
              <a:t>To reduce unnecessary paperwork in maintaining student’s information.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0875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e-NP" sz="6000" b="1" dirty="0" smtClean="0"/>
              <a:t>Problem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Students attendance</a:t>
            </a:r>
          </a:p>
          <a:p>
            <a:r>
              <a:rPr lang="en-US" sz="2400" dirty="0"/>
              <a:t>Manual work</a:t>
            </a:r>
          </a:p>
          <a:p>
            <a:r>
              <a:rPr lang="en-US" sz="2400" dirty="0"/>
              <a:t>Time wastage</a:t>
            </a:r>
          </a:p>
          <a:p>
            <a:r>
              <a:rPr lang="en-US" sz="2400" dirty="0"/>
              <a:t>Lack of </a:t>
            </a:r>
            <a:r>
              <a:rPr lang="en-US" sz="2400" dirty="0" smtClean="0"/>
              <a:t>communication</a:t>
            </a:r>
            <a:endParaRPr lang="ne-NP" sz="2400" dirty="0" smtClean="0"/>
          </a:p>
          <a:p>
            <a:r>
              <a:rPr lang="ne-NP" sz="2400" dirty="0" smtClean="0"/>
              <a:t>I</a:t>
            </a:r>
            <a:r>
              <a:rPr lang="en-US" sz="2400" dirty="0" smtClean="0"/>
              <a:t>n</a:t>
            </a:r>
            <a:r>
              <a:rPr lang="ne-NP" sz="2400" dirty="0"/>
              <a:t> </a:t>
            </a:r>
            <a:r>
              <a:rPr lang="ne-NP" sz="2400" dirty="0" smtClean="0"/>
              <a:t>case of teacher absent</a:t>
            </a:r>
          </a:p>
          <a:p>
            <a:r>
              <a:rPr lang="ne-NP" sz="2400" dirty="0" smtClean="0"/>
              <a:t>Data Redundancy</a:t>
            </a:r>
          </a:p>
          <a:p>
            <a:r>
              <a:rPr lang="ne-NP" sz="2400" dirty="0" smtClean="0"/>
              <a:t>Update information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6699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e-NP" sz="6000" b="1" dirty="0" smtClean="0"/>
              <a:t>Project idea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ne-NP" sz="2400" dirty="0"/>
              <a:t>E</a:t>
            </a:r>
            <a:r>
              <a:rPr lang="ne-NP" sz="2400" dirty="0" smtClean="0"/>
              <a:t>nable the simplicity of day to day school management processeses.</a:t>
            </a:r>
          </a:p>
          <a:p>
            <a:r>
              <a:rPr lang="ne-NP" sz="2400" dirty="0" smtClean="0"/>
              <a:t>Record all the data into the database.</a:t>
            </a:r>
          </a:p>
          <a:p>
            <a:r>
              <a:rPr lang="ne-NP" sz="2400" dirty="0" smtClean="0"/>
              <a:t>Compuertised management of marks and grades.</a:t>
            </a:r>
          </a:p>
          <a:p>
            <a:r>
              <a:rPr lang="ne-NP" sz="2400" dirty="0" smtClean="0"/>
              <a:t>Enhanced interaction with teachers and parents.</a:t>
            </a:r>
          </a:p>
          <a:p>
            <a:r>
              <a:rPr lang="ne-NP" sz="2400" dirty="0" smtClean="0"/>
              <a:t>Access to attendance, timetable, marks and grades.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4252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e-NP" sz="6000" b="1" dirty="0" smtClean="0"/>
              <a:t>How to do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e-NP" sz="2400" dirty="0" smtClean="0"/>
              <a:t>Agile methodology</a:t>
            </a:r>
          </a:p>
          <a:p>
            <a:r>
              <a:rPr lang="ne-NP" sz="2400" dirty="0" smtClean="0"/>
              <a:t>Object oriented procedure</a:t>
            </a:r>
          </a:p>
          <a:p>
            <a:r>
              <a:rPr lang="ne-NP" sz="2400" dirty="0" smtClean="0"/>
              <a:t>Front end: HTML, CSS, Bootstrap, JavaScript</a:t>
            </a:r>
          </a:p>
          <a:p>
            <a:r>
              <a:rPr lang="ne-NP" sz="2400" dirty="0" smtClean="0"/>
              <a:t>Back end: MySQL, PHP</a:t>
            </a:r>
          </a:p>
          <a:p>
            <a:endParaRPr lang="ne-NP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2453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e-NP" sz="6000" b="1" dirty="0" smtClean="0"/>
              <a:t>Expected Outcomes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Better interaction between teachers, students, parents and management.</a:t>
            </a:r>
          </a:p>
          <a:p>
            <a:r>
              <a:rPr lang="en-US" sz="2400" dirty="0"/>
              <a:t>Better performance by the students.</a:t>
            </a:r>
          </a:p>
          <a:p>
            <a:r>
              <a:rPr lang="en-US" sz="2400" dirty="0"/>
              <a:t>Managing the timetables.</a:t>
            </a:r>
          </a:p>
          <a:p>
            <a:r>
              <a:rPr lang="en-US" sz="2400" dirty="0"/>
              <a:t>Complete tracking the students.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6095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08661"/>
            <a:ext cx="9144000" cy="1805940"/>
          </a:xfrm>
        </p:spPr>
        <p:txBody>
          <a:bodyPr/>
          <a:lstStyle/>
          <a:p>
            <a:pPr algn="ctr"/>
            <a:r>
              <a:rPr lang="ne-NP" b="1" dirty="0" smtClean="0"/>
              <a:t>THANK YOU!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20340" y="3602038"/>
            <a:ext cx="7269480" cy="1655762"/>
          </a:xfrm>
        </p:spPr>
        <p:txBody>
          <a:bodyPr/>
          <a:lstStyle/>
          <a:p>
            <a:pPr algn="r"/>
            <a:r>
              <a:rPr lang="ne-NP" sz="3600" dirty="0" smtClean="0"/>
              <a:t>Any Queries?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4347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</TotalTime>
  <Words>309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Mangal</vt:lpstr>
      <vt:lpstr>Wingdings 3</vt:lpstr>
      <vt:lpstr>Ion</vt:lpstr>
      <vt:lpstr>School Management System</vt:lpstr>
      <vt:lpstr>Outline</vt:lpstr>
      <vt:lpstr>Introduction/Background</vt:lpstr>
      <vt:lpstr>Objectives</vt:lpstr>
      <vt:lpstr>Problem Statement</vt:lpstr>
      <vt:lpstr>Project idea</vt:lpstr>
      <vt:lpstr>How to do</vt:lpstr>
      <vt:lpstr>Expected Outcomes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Management System</dc:title>
  <dc:creator>Saurav Pokharel</dc:creator>
  <cp:lastModifiedBy>Saurav Pokharel</cp:lastModifiedBy>
  <cp:revision>7</cp:revision>
  <dcterms:created xsi:type="dcterms:W3CDTF">2019-06-10T02:31:43Z</dcterms:created>
  <dcterms:modified xsi:type="dcterms:W3CDTF">2019-06-10T03:15:29Z</dcterms:modified>
</cp:coreProperties>
</file>