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EC1D-E1A6-471A-A176-493A8A154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FE7F6-75A3-41FC-92E3-F7E64D003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D8BA-91A0-489C-93D1-12EA82D6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F579-793F-4932-9466-1D69492E1015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8AED-CA02-4274-86A8-49B00073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66EEE-F1A0-45AA-888D-B891B01D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B9AC-021F-46C6-86A9-7CD52CAF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4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EF9A-7ADE-4E5D-899A-7FF761AE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C34AE-D012-4F4E-A900-59D1E08C6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0393-6486-4E52-B7E0-271B5EF0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F579-793F-4932-9466-1D69492E1015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0634-3754-4E40-B11F-D854CD09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D21D-7674-4E7D-8CB4-ED9FC7C7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B9AC-021F-46C6-86A9-7CD52CAF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2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B799D-769B-4422-873E-9587F236C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E7391-5F82-4031-B740-928D9E264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332C-2B3A-4C0B-95AC-A580CFDF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F579-793F-4932-9466-1D69492E1015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25DA-ECD3-49D5-8442-29F527A1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10CC-59D7-4431-84B0-C4A8A3C2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B9AC-021F-46C6-86A9-7CD52CAF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8DA4-740A-4F2E-81F2-C0933503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F9CA-8046-43F9-945F-48C5BF1C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3577-683B-4D7A-A075-72DE2759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F579-793F-4932-9466-1D69492E1015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75562-C5C9-4781-A2B3-093DB2AE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DA2E3-8374-40D0-97EF-08819AAB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B9AC-021F-46C6-86A9-7CD52CAF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B0C7-FE61-4AB9-A094-2A5D3553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39CC-0E7C-4C37-BBCE-7F577063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A9F8-A832-4C6A-B906-130EBE6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F579-793F-4932-9466-1D69492E1015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BC9A5-13F6-4410-8B51-FD38DDEB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A35EC-9403-4D41-BBBF-0168F924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B9AC-021F-46C6-86A9-7CD52CAF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0054-5DC4-401F-822C-AF09F3E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3BB9-A9F5-4520-BB8E-923870683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5C96D-AD2F-4DBA-ACC6-31A59B7D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A2F1C-57CF-4552-A36B-CFAEC989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F579-793F-4932-9466-1D69492E1015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E9DC7-0AC2-4BCC-A09C-1B7A7862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87318-907F-47E7-8EC2-1847E2A7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B9AC-021F-46C6-86A9-7CD52CAF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F24A-C96D-4E1A-8BD9-E1DB0BE2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81903-41F1-4891-BB54-E9426593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0B505-CFE9-439B-9E7B-3BD28184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DE330-178A-4D30-A764-97C0C2696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990AE-C508-4285-B946-587C903E9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68423-1D4E-4F4A-8665-59911BD8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F579-793F-4932-9466-1D69492E1015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D19B6-6886-4A58-BE81-2A819896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0AAA3-DCDF-4380-9078-C5CB67E1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B9AC-021F-46C6-86A9-7CD52CAF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B928-0D66-4A95-9CBA-544C4835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FFA61-8020-451D-BCF3-E0DE6626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F579-793F-4932-9466-1D69492E1015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D6384-A1A8-4A42-AD97-5ED1EE78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90EFA-227D-4727-864E-DF06FD4E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B9AC-021F-46C6-86A9-7CD52CAF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197A8-87B6-49EA-A689-254CDD52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F579-793F-4932-9466-1D69492E1015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7C444-750A-44E5-8C36-FBBA9C2F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E6DB4-AF0C-470F-9D3D-F2477A46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B9AC-021F-46C6-86A9-7CD52CAF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9A9F-0315-4987-8D78-F088021D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BB6C-1846-46E4-9851-587910D1A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7289A-4D7B-4BF1-9CCC-D92B359C5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B606D-269D-4B6A-90E2-8A6AC0EC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F579-793F-4932-9466-1D69492E1015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BF9CD-818E-43E0-8D55-17FDEA07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254D1-085D-4538-9005-4FAA2157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B9AC-021F-46C6-86A9-7CD52CAF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6E11-8E01-45FA-AAD3-4891B06B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2D998-ED5A-4EA7-A9B7-A5C245599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6DDEA-92C4-46BA-85CE-941DB3811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6C176-F832-45E8-8A3B-125E72E3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F579-793F-4932-9466-1D69492E1015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6B5C5-E519-4E32-9563-5FB4EF71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BAEC2-F6FF-4B02-AD77-A38B9BB8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B9AC-021F-46C6-86A9-7CD52CAF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68282-EBE1-46D5-959E-94129304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E3752-D536-481A-9403-29176A60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4F11-B6EC-4BBD-A982-7DD732FF3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F579-793F-4932-9466-1D69492E1015}" type="datetimeFigureOut">
              <a:rPr lang="en-US" smtClean="0"/>
              <a:t>08-Mar-22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A205-5018-4191-91A3-3F1233FF6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064A-AB56-48FC-B418-C18184571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B9AC-021F-46C6-86A9-7CD52CAF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3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kshyanta23.github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kshyanta23.github.io/qrles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7618-109D-40F2-A93E-6B914C24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512" y="621437"/>
            <a:ext cx="9649287" cy="5699464"/>
          </a:xfrm>
        </p:spPr>
        <p:txBody>
          <a:bodyPr/>
          <a:lstStyle/>
          <a:p>
            <a:r>
              <a:rPr lang="en-US" dirty="0"/>
              <a:t>Prototype version 1: with QR code popup</a:t>
            </a:r>
          </a:p>
        </p:txBody>
      </p:sp>
    </p:spTree>
    <p:extLst>
      <p:ext uri="{BB962C8B-B14F-4D97-AF65-F5344CB8AC3E}">
        <p14:creationId xmlns:p14="http://schemas.microsoft.com/office/powerpoint/2010/main" val="110749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68063-73A6-4552-B232-DF994333B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62" y="635000"/>
            <a:ext cx="808767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24ACF-9581-4D55-AF0E-A6B411D3D2AE}"/>
              </a:ext>
            </a:extLst>
          </p:cNvPr>
          <p:cNvSpPr txBox="1"/>
          <p:nvPr/>
        </p:nvSpPr>
        <p:spPr>
          <a:xfrm>
            <a:off x="390525" y="5610225"/>
            <a:ext cx="1141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clicking the keyword, a page containing FAQs corresponding to the keyword is displayed on the browser.</a:t>
            </a:r>
          </a:p>
        </p:txBody>
      </p:sp>
    </p:spTree>
    <p:extLst>
      <p:ext uri="{BB962C8B-B14F-4D97-AF65-F5344CB8AC3E}">
        <p14:creationId xmlns:p14="http://schemas.microsoft.com/office/powerpoint/2010/main" val="291727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7FDE2-7751-4143-9B75-4508E79BB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62" y="606425"/>
            <a:ext cx="808767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096E7-A818-470B-8FB4-1DF98E79FB0A}"/>
              </a:ext>
            </a:extLst>
          </p:cNvPr>
          <p:cNvSpPr txBox="1"/>
          <p:nvPr/>
        </p:nvSpPr>
        <p:spPr>
          <a:xfrm>
            <a:off x="504825" y="5753100"/>
            <a:ext cx="1124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device connected to the internet, enter the link </a:t>
            </a:r>
            <a:r>
              <a:rPr lang="en-US" dirty="0">
                <a:hlinkClick r:id="rId3"/>
              </a:rPr>
              <a:t>https://dikshyanta23.github.io</a:t>
            </a:r>
            <a:r>
              <a:rPr lang="en-US" dirty="0"/>
              <a:t> on any browser of your choice.</a:t>
            </a:r>
          </a:p>
        </p:txBody>
      </p:sp>
    </p:spTree>
    <p:extLst>
      <p:ext uri="{BB962C8B-B14F-4D97-AF65-F5344CB8AC3E}">
        <p14:creationId xmlns:p14="http://schemas.microsoft.com/office/powerpoint/2010/main" val="373185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B74CC-456A-48E6-A268-A2EB90B2C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19" y="482600"/>
            <a:ext cx="80955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64869-5C5C-4761-9531-95F555AA41A3}"/>
              </a:ext>
            </a:extLst>
          </p:cNvPr>
          <p:cNvSpPr txBox="1"/>
          <p:nvPr/>
        </p:nvSpPr>
        <p:spPr>
          <a:xfrm flipH="1">
            <a:off x="219073" y="5762625"/>
            <a:ext cx="1161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page like this will load. From here, click on a keyword of your choice. For this example, assignment extension is clicked.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4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E3F9CB-A2C6-4B5C-8000-F1BFE30F4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44" y="511175"/>
            <a:ext cx="809551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9E22C-57F3-4FBD-9418-9A2FD5B591B7}"/>
              </a:ext>
            </a:extLst>
          </p:cNvPr>
          <p:cNvSpPr txBox="1"/>
          <p:nvPr/>
        </p:nvSpPr>
        <p:spPr>
          <a:xfrm>
            <a:off x="1695635" y="5504155"/>
            <a:ext cx="866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box with a QR code pops up. Scan the QR code using your mobile phone’s camera.</a:t>
            </a:r>
          </a:p>
        </p:txBody>
      </p:sp>
    </p:spTree>
    <p:extLst>
      <p:ext uri="{BB962C8B-B14F-4D97-AF65-F5344CB8AC3E}">
        <p14:creationId xmlns:p14="http://schemas.microsoft.com/office/powerpoint/2010/main" val="199871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EF137-EA66-47A4-9DD5-4FE8CDE97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55" y="349250"/>
            <a:ext cx="20106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61E47-6591-411E-9750-98840FFB1B3A}"/>
              </a:ext>
            </a:extLst>
          </p:cNvPr>
          <p:cNvSpPr txBox="1"/>
          <p:nvPr/>
        </p:nvSpPr>
        <p:spPr>
          <a:xfrm>
            <a:off x="561975" y="5438775"/>
            <a:ext cx="1131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step is done in an iOS device. Android devices may have a different layout. However, on either devices, the QR code will provide a pointer and the user should select that pointer. In this case, the pointer is the yellow popup on the screen</a:t>
            </a:r>
          </a:p>
        </p:txBody>
      </p:sp>
    </p:spTree>
    <p:extLst>
      <p:ext uri="{BB962C8B-B14F-4D97-AF65-F5344CB8AC3E}">
        <p14:creationId xmlns:p14="http://schemas.microsoft.com/office/powerpoint/2010/main" val="406586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2315F-DADD-4093-B6C5-629515C86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55" y="692150"/>
            <a:ext cx="20106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43E8B-86E4-48AC-94CC-4A31D9272F0F}"/>
              </a:ext>
            </a:extLst>
          </p:cNvPr>
          <p:cNvSpPr txBox="1"/>
          <p:nvPr/>
        </p:nvSpPr>
        <p:spPr>
          <a:xfrm>
            <a:off x="457200" y="5743575"/>
            <a:ext cx="1153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pointer should lead the user to a FAQ page in the university website with FAQs corresponding to the selected keyword</a:t>
            </a:r>
          </a:p>
        </p:txBody>
      </p:sp>
    </p:spTree>
    <p:extLst>
      <p:ext uri="{BB962C8B-B14F-4D97-AF65-F5344CB8AC3E}">
        <p14:creationId xmlns:p14="http://schemas.microsoft.com/office/powerpoint/2010/main" val="62544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086A-B63D-4B6D-9F01-93817723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76" y="365125"/>
            <a:ext cx="9356324" cy="6000164"/>
          </a:xfrm>
        </p:spPr>
        <p:txBody>
          <a:bodyPr/>
          <a:lstStyle/>
          <a:p>
            <a:r>
              <a:rPr lang="en-US" dirty="0"/>
              <a:t>Version 2: without QR code popup</a:t>
            </a:r>
          </a:p>
        </p:txBody>
      </p:sp>
    </p:spTree>
    <p:extLst>
      <p:ext uri="{BB962C8B-B14F-4D97-AF65-F5344CB8AC3E}">
        <p14:creationId xmlns:p14="http://schemas.microsoft.com/office/powerpoint/2010/main" val="366774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1A102-CAC9-4B45-B57F-14BA87CEC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4" y="564995"/>
            <a:ext cx="811123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C8A9F-D031-4BFB-82D9-EE34B81F2A5F}"/>
              </a:ext>
            </a:extLst>
          </p:cNvPr>
          <p:cNvSpPr txBox="1"/>
          <p:nvPr/>
        </p:nvSpPr>
        <p:spPr>
          <a:xfrm>
            <a:off x="266700" y="5543550"/>
            <a:ext cx="11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device connected to the internet, enter </a:t>
            </a:r>
            <a:r>
              <a:rPr lang="en-US" dirty="0">
                <a:hlinkClick r:id="rId3"/>
              </a:rPr>
              <a:t>https://dikshyanta23.github.io/qrless</a:t>
            </a:r>
            <a:r>
              <a:rPr lang="en-US" dirty="0"/>
              <a:t> on any browser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323568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BEA45-958B-46B1-BBF2-B8C4754CD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18" y="558800"/>
            <a:ext cx="810336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1BAE14-AB3D-4C81-B1D4-52459992D2A8}"/>
              </a:ext>
            </a:extLst>
          </p:cNvPr>
          <p:cNvSpPr txBox="1"/>
          <p:nvPr/>
        </p:nvSpPr>
        <p:spPr>
          <a:xfrm>
            <a:off x="209550" y="5648325"/>
            <a:ext cx="116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page like this will load. From here, click on a keyword of your choice. For this example, assignment extension is clicked.</a:t>
            </a:r>
          </a:p>
        </p:txBody>
      </p:sp>
    </p:spTree>
    <p:extLst>
      <p:ext uri="{BB962C8B-B14F-4D97-AF65-F5344CB8AC3E}">
        <p14:creationId xmlns:p14="http://schemas.microsoft.com/office/powerpoint/2010/main" val="389092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Prototype version 1: with QR code popup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Version 2: without QR code popup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Dikshayanta Uprety</dc:creator>
  <cp:lastModifiedBy>Dikshayanta Uprety</cp:lastModifiedBy>
  <cp:revision>5</cp:revision>
  <dcterms:created xsi:type="dcterms:W3CDTF">2022-03-08T19:29:12Z</dcterms:created>
  <dcterms:modified xsi:type="dcterms:W3CDTF">2022-03-08T20:21:33Z</dcterms:modified>
</cp:coreProperties>
</file>